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0"/>
  </p:notesMasterIdLst>
  <p:handoutMasterIdLst>
    <p:handoutMasterId r:id="rId11"/>
  </p:handoutMasterIdLst>
  <p:sldIdLst>
    <p:sldId id="260" r:id="rId6"/>
    <p:sldId id="595" r:id="rId7"/>
    <p:sldId id="596" r:id="rId8"/>
    <p:sldId id="58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595"/>
            <p14:sldId id="596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4F530-C3D0-41F9-ACD4-4686571532EF}" v="1" dt="2025-03-25T12:16:36.087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35FE6B22-86D1-497A-AE35-AC9707F80005}"/>
    <pc:docChg chg="undo custSel addSld delSld modSld delSection modSection">
      <pc:chgData name="Badri, Sreenivas" userId="0b43dccd-042e-4be0-871d-afa1d90d6a2e" providerId="ADAL" clId="{35FE6B22-86D1-497A-AE35-AC9707F80005}" dt="2025-03-25T20:41:59.514" v="152" actId="17851"/>
      <pc:docMkLst>
        <pc:docMk/>
      </pc:docMkLst>
      <pc:sldChg chg="modSp mod">
        <pc:chgData name="Badri, Sreenivas" userId="0b43dccd-042e-4be0-871d-afa1d90d6a2e" providerId="ADAL" clId="{35FE6B22-86D1-497A-AE35-AC9707F80005}" dt="2025-03-25T19:35:36.426" v="48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35FE6B22-86D1-497A-AE35-AC9707F80005}" dt="2025-03-25T19:35:36.426" v="48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35FE6B22-86D1-497A-AE35-AC9707F80005}" dt="2025-03-25T19:35:41.424" v="50" actId="47"/>
        <pc:sldMkLst>
          <pc:docMk/>
          <pc:sldMk cId="418804686" sldId="581"/>
        </pc:sldMkLst>
      </pc:sldChg>
      <pc:sldChg chg="del">
        <pc:chgData name="Badri, Sreenivas" userId="0b43dccd-042e-4be0-871d-afa1d90d6a2e" providerId="ADAL" clId="{35FE6B22-86D1-497A-AE35-AC9707F80005}" dt="2025-03-25T19:35:41.098" v="49" actId="47"/>
        <pc:sldMkLst>
          <pc:docMk/>
          <pc:sldMk cId="667771685" sldId="584"/>
        </pc:sldMkLst>
      </pc:sldChg>
      <pc:sldChg chg="del">
        <pc:chgData name="Badri, Sreenivas" userId="0b43dccd-042e-4be0-871d-afa1d90d6a2e" providerId="ADAL" clId="{35FE6B22-86D1-497A-AE35-AC9707F80005}" dt="2025-03-25T19:35:41.647" v="51" actId="47"/>
        <pc:sldMkLst>
          <pc:docMk/>
          <pc:sldMk cId="1404225605" sldId="585"/>
        </pc:sldMkLst>
      </pc:sldChg>
      <pc:sldChg chg="modSp add del mod">
        <pc:chgData name="Badri, Sreenivas" userId="0b43dccd-042e-4be0-871d-afa1d90d6a2e" providerId="ADAL" clId="{35FE6B22-86D1-497A-AE35-AC9707F80005}" dt="2025-03-25T19:48:50.021" v="140" actId="20577"/>
        <pc:sldMkLst>
          <pc:docMk/>
          <pc:sldMk cId="1091436284" sldId="587"/>
        </pc:sldMkLst>
        <pc:spChg chg="mod">
          <ac:chgData name="Badri, Sreenivas" userId="0b43dccd-042e-4be0-871d-afa1d90d6a2e" providerId="ADAL" clId="{35FE6B22-86D1-497A-AE35-AC9707F80005}" dt="2025-03-25T19:48:50.021" v="140" actId="20577"/>
          <ac:spMkLst>
            <pc:docMk/>
            <pc:sldMk cId="1091436284" sldId="587"/>
            <ac:spMk id="2" creationId="{0396CBF9-33D4-457C-7B6B-3B0E0C84CACB}"/>
          </ac:spMkLst>
        </pc:spChg>
      </pc:sldChg>
      <pc:sldChg chg="del">
        <pc:chgData name="Badri, Sreenivas" userId="0b43dccd-042e-4be0-871d-afa1d90d6a2e" providerId="ADAL" clId="{35FE6B22-86D1-497A-AE35-AC9707F80005}" dt="2025-03-25T19:35:41.981" v="53" actId="47"/>
        <pc:sldMkLst>
          <pc:docMk/>
          <pc:sldMk cId="3682451539" sldId="588"/>
        </pc:sldMkLst>
      </pc:sldChg>
      <pc:sldChg chg="del">
        <pc:chgData name="Badri, Sreenivas" userId="0b43dccd-042e-4be0-871d-afa1d90d6a2e" providerId="ADAL" clId="{35FE6B22-86D1-497A-AE35-AC9707F80005}" dt="2025-03-25T19:35:41.801" v="52" actId="47"/>
        <pc:sldMkLst>
          <pc:docMk/>
          <pc:sldMk cId="2518961665" sldId="589"/>
        </pc:sldMkLst>
      </pc:sldChg>
      <pc:sldChg chg="del">
        <pc:chgData name="Badri, Sreenivas" userId="0b43dccd-042e-4be0-871d-afa1d90d6a2e" providerId="ADAL" clId="{35FE6B22-86D1-497A-AE35-AC9707F80005}" dt="2025-03-25T19:35:52.814" v="62" actId="47"/>
        <pc:sldMkLst>
          <pc:docMk/>
          <pc:sldMk cId="1367297713" sldId="590"/>
        </pc:sldMkLst>
      </pc:sldChg>
      <pc:sldChg chg="del">
        <pc:chgData name="Badri, Sreenivas" userId="0b43dccd-042e-4be0-871d-afa1d90d6a2e" providerId="ADAL" clId="{35FE6B22-86D1-497A-AE35-AC9707F80005}" dt="2025-03-25T19:35:42.419" v="54" actId="47"/>
        <pc:sldMkLst>
          <pc:docMk/>
          <pc:sldMk cId="1902031711" sldId="591"/>
        </pc:sldMkLst>
      </pc:sldChg>
      <pc:sldChg chg="del">
        <pc:chgData name="Badri, Sreenivas" userId="0b43dccd-042e-4be0-871d-afa1d90d6a2e" providerId="ADAL" clId="{35FE6B22-86D1-497A-AE35-AC9707F80005}" dt="2025-03-25T19:36:09.554" v="67" actId="47"/>
        <pc:sldMkLst>
          <pc:docMk/>
          <pc:sldMk cId="492532002" sldId="592"/>
        </pc:sldMkLst>
      </pc:sldChg>
      <pc:sldChg chg="del">
        <pc:chgData name="Badri, Sreenivas" userId="0b43dccd-042e-4be0-871d-afa1d90d6a2e" providerId="ADAL" clId="{35FE6B22-86D1-497A-AE35-AC9707F80005}" dt="2025-03-25T19:35:53.939" v="63" actId="47"/>
        <pc:sldMkLst>
          <pc:docMk/>
          <pc:sldMk cId="1977841253" sldId="593"/>
        </pc:sldMkLst>
      </pc:sldChg>
      <pc:sldChg chg="del">
        <pc:chgData name="Badri, Sreenivas" userId="0b43dccd-042e-4be0-871d-afa1d90d6a2e" providerId="ADAL" clId="{35FE6B22-86D1-497A-AE35-AC9707F80005}" dt="2025-03-25T19:35:55.388" v="64" actId="47"/>
        <pc:sldMkLst>
          <pc:docMk/>
          <pc:sldMk cId="2391667937" sldId="594"/>
        </pc:sldMkLst>
      </pc:sldChg>
      <pc:sldChg chg="modSp add del mod">
        <pc:chgData name="Badri, Sreenivas" userId="0b43dccd-042e-4be0-871d-afa1d90d6a2e" providerId="ADAL" clId="{35FE6B22-86D1-497A-AE35-AC9707F80005}" dt="2025-03-25T19:49:32.551" v="151" actId="20577"/>
        <pc:sldMkLst>
          <pc:docMk/>
          <pc:sldMk cId="439433693" sldId="595"/>
        </pc:sldMkLst>
        <pc:spChg chg="mod">
          <ac:chgData name="Badri, Sreenivas" userId="0b43dccd-042e-4be0-871d-afa1d90d6a2e" providerId="ADAL" clId="{35FE6B22-86D1-497A-AE35-AC9707F80005}" dt="2025-03-25T19:36:23.261" v="68" actId="6549"/>
          <ac:spMkLst>
            <pc:docMk/>
            <pc:sldMk cId="439433693" sldId="595"/>
            <ac:spMk id="2" creationId="{86DD9668-0DA9-8A86-0653-52E98E85B042}"/>
          </ac:spMkLst>
        </pc:spChg>
        <pc:spChg chg="mod">
          <ac:chgData name="Badri, Sreenivas" userId="0b43dccd-042e-4be0-871d-afa1d90d6a2e" providerId="ADAL" clId="{35FE6B22-86D1-497A-AE35-AC9707F80005}" dt="2025-03-25T19:49:32.551" v="151" actId="20577"/>
          <ac:spMkLst>
            <pc:docMk/>
            <pc:sldMk cId="439433693" sldId="595"/>
            <ac:spMk id="3" creationId="{ACA50770-A8E9-61D6-F05C-4C844C0523D2}"/>
          </ac:spMkLst>
        </pc:spChg>
        <pc:graphicFrameChg chg="mod modGraphic">
          <ac:chgData name="Badri, Sreenivas" userId="0b43dccd-042e-4be0-871d-afa1d90d6a2e" providerId="ADAL" clId="{35FE6B22-86D1-497A-AE35-AC9707F80005}" dt="2025-03-25T19:49:15.220" v="143" actId="1076"/>
          <ac:graphicFrameMkLst>
            <pc:docMk/>
            <pc:sldMk cId="439433693" sldId="595"/>
            <ac:graphicFrameMk id="11" creationId="{12E42515-8D3E-8939-A1C9-7A3E29C65C42}"/>
          </ac:graphicFrameMkLst>
        </pc:graphicFrameChg>
      </pc:sldChg>
      <pc:sldChg chg="modSp mod">
        <pc:chgData name="Badri, Sreenivas" userId="0b43dccd-042e-4be0-871d-afa1d90d6a2e" providerId="ADAL" clId="{35FE6B22-86D1-497A-AE35-AC9707F80005}" dt="2025-03-25T19:41:10.886" v="77" actId="1076"/>
        <pc:sldMkLst>
          <pc:docMk/>
          <pc:sldMk cId="1989094896" sldId="596"/>
        </pc:sldMkLst>
        <pc:spChg chg="mod">
          <ac:chgData name="Badri, Sreenivas" userId="0b43dccd-042e-4be0-871d-afa1d90d6a2e" providerId="ADAL" clId="{35FE6B22-86D1-497A-AE35-AC9707F80005}" dt="2025-03-25T19:37:02.410" v="70" actId="255"/>
          <ac:spMkLst>
            <pc:docMk/>
            <pc:sldMk cId="1989094896" sldId="596"/>
            <ac:spMk id="2" creationId="{651B6883-F55D-8B37-98CC-30DF4ACA73A1}"/>
          </ac:spMkLst>
        </pc:spChg>
        <pc:spChg chg="mod">
          <ac:chgData name="Badri, Sreenivas" userId="0b43dccd-042e-4be0-871d-afa1d90d6a2e" providerId="ADAL" clId="{35FE6B22-86D1-497A-AE35-AC9707F80005}" dt="2025-03-25T19:41:10.886" v="77" actId="1076"/>
          <ac:spMkLst>
            <pc:docMk/>
            <pc:sldMk cId="1989094896" sldId="596"/>
            <ac:spMk id="3" creationId="{CC3BE332-1F9B-FABB-791F-6CDEA3C77ADC}"/>
          </ac:spMkLst>
        </pc:spChg>
      </pc:sldChg>
      <pc:sldChg chg="del">
        <pc:chgData name="Badri, Sreenivas" userId="0b43dccd-042e-4be0-871d-afa1d90d6a2e" providerId="ADAL" clId="{35FE6B22-86D1-497A-AE35-AC9707F80005}" dt="2025-03-25T19:35:43.526" v="55" actId="47"/>
        <pc:sldMkLst>
          <pc:docMk/>
          <pc:sldMk cId="4272829967" sldId="597"/>
        </pc:sldMkLst>
      </pc:sldChg>
      <pc:sldChg chg="del">
        <pc:chgData name="Badri, Sreenivas" userId="0b43dccd-042e-4be0-871d-afa1d90d6a2e" providerId="ADAL" clId="{35FE6B22-86D1-497A-AE35-AC9707F80005}" dt="2025-03-25T19:35:44.275" v="58" actId="47"/>
        <pc:sldMkLst>
          <pc:docMk/>
          <pc:sldMk cId="2423186416" sldId="599"/>
        </pc:sldMkLst>
      </pc:sldChg>
      <pc:sldChg chg="del">
        <pc:chgData name="Badri, Sreenivas" userId="0b43dccd-042e-4be0-871d-afa1d90d6a2e" providerId="ADAL" clId="{35FE6B22-86D1-497A-AE35-AC9707F80005}" dt="2025-03-25T19:35:44.040" v="57" actId="47"/>
        <pc:sldMkLst>
          <pc:docMk/>
          <pc:sldMk cId="2899265279" sldId="600"/>
        </pc:sldMkLst>
      </pc:sldChg>
      <pc:sldChg chg="del">
        <pc:chgData name="Badri, Sreenivas" userId="0b43dccd-042e-4be0-871d-afa1d90d6a2e" providerId="ADAL" clId="{35FE6B22-86D1-497A-AE35-AC9707F80005}" dt="2025-03-25T19:35:44.436" v="59" actId="47"/>
        <pc:sldMkLst>
          <pc:docMk/>
          <pc:sldMk cId="2737384030" sldId="601"/>
        </pc:sldMkLst>
      </pc:sldChg>
      <pc:sldChg chg="del">
        <pc:chgData name="Badri, Sreenivas" userId="0b43dccd-042e-4be0-871d-afa1d90d6a2e" providerId="ADAL" clId="{35FE6B22-86D1-497A-AE35-AC9707F80005}" dt="2025-03-25T19:35:43.857" v="56" actId="47"/>
        <pc:sldMkLst>
          <pc:docMk/>
          <pc:sldMk cId="2861533269" sldId="602"/>
        </pc:sldMkLst>
      </pc:sldChg>
      <pc:sldMasterChg chg="addSldLayout delSldLayout">
        <pc:chgData name="Badri, Sreenivas" userId="0b43dccd-042e-4be0-871d-afa1d90d6a2e" providerId="ADAL" clId="{35FE6B22-86D1-497A-AE35-AC9707F80005}" dt="2025-03-25T19:36:03.109" v="66" actId="47"/>
        <pc:sldMasterMkLst>
          <pc:docMk/>
          <pc:sldMasterMk cId="2409641601" sldId="2147483663"/>
        </pc:sldMasterMkLst>
        <pc:sldLayoutChg chg="add del">
          <pc:chgData name="Badri, Sreenivas" userId="0b43dccd-042e-4be0-871d-afa1d90d6a2e" providerId="ADAL" clId="{35FE6B22-86D1-497A-AE35-AC9707F80005}" dt="2025-03-25T19:36:03.109" v="66" actId="47"/>
          <pc:sldLayoutMkLst>
            <pc:docMk/>
            <pc:sldMasterMk cId="2409641601" sldId="2147483663"/>
            <pc:sldLayoutMk cId="2117636422" sldId="2147483755"/>
          </pc:sldLayoutMkLst>
        </pc:sldLayoutChg>
      </pc:sldMasterChg>
    </pc:docChg>
  </pc:docChgLst>
  <pc:docChgLst>
    <pc:chgData name="Badri, Sreenivas" userId="0b43dccd-042e-4be0-871d-afa1d90d6a2e" providerId="ADAL" clId="{DF24F530-C3D0-41F9-ACD4-4686571532EF}"/>
    <pc:docChg chg="undo custSel addSld modSld sldOrd modSection">
      <pc:chgData name="Badri, Sreenivas" userId="0b43dccd-042e-4be0-871d-afa1d90d6a2e" providerId="ADAL" clId="{DF24F530-C3D0-41F9-ACD4-4686571532EF}" dt="2025-03-25T12:35:18.455" v="1349" actId="20577"/>
      <pc:docMkLst>
        <pc:docMk/>
      </pc:docMkLst>
      <pc:sldChg chg="ord">
        <pc:chgData name="Badri, Sreenivas" userId="0b43dccd-042e-4be0-871d-afa1d90d6a2e" providerId="ADAL" clId="{DF24F530-C3D0-41F9-ACD4-4686571532EF}" dt="2025-03-25T12:34:36.281" v="1324"/>
        <pc:sldMkLst>
          <pc:docMk/>
          <pc:sldMk cId="1367297713" sldId="590"/>
        </pc:sldMkLst>
      </pc:sldChg>
      <pc:sldChg chg="modSp mod ord">
        <pc:chgData name="Badri, Sreenivas" userId="0b43dccd-042e-4be0-871d-afa1d90d6a2e" providerId="ADAL" clId="{DF24F530-C3D0-41F9-ACD4-4686571532EF}" dt="2025-03-25T12:34:45.212" v="1325" actId="1076"/>
        <pc:sldMkLst>
          <pc:docMk/>
          <pc:sldMk cId="492532002" sldId="592"/>
        </pc:sldMkLst>
        <pc:spChg chg="mod">
          <ac:chgData name="Badri, Sreenivas" userId="0b43dccd-042e-4be0-871d-afa1d90d6a2e" providerId="ADAL" clId="{DF24F530-C3D0-41F9-ACD4-4686571532EF}" dt="2025-03-25T12:34:45.212" v="1325" actId="1076"/>
          <ac:spMkLst>
            <pc:docMk/>
            <pc:sldMk cId="492532002" sldId="592"/>
            <ac:spMk id="7" creationId="{3FACA282-FE6E-D404-536F-36FAD8C569D0}"/>
          </ac:spMkLst>
        </pc:spChg>
      </pc:sldChg>
      <pc:sldChg chg="ord">
        <pc:chgData name="Badri, Sreenivas" userId="0b43dccd-042e-4be0-871d-afa1d90d6a2e" providerId="ADAL" clId="{DF24F530-C3D0-41F9-ACD4-4686571532EF}" dt="2025-03-25T12:34:36.281" v="1324"/>
        <pc:sldMkLst>
          <pc:docMk/>
          <pc:sldMk cId="1977841253" sldId="593"/>
        </pc:sldMkLst>
      </pc:sldChg>
      <pc:sldChg chg="modSp mod ord">
        <pc:chgData name="Badri, Sreenivas" userId="0b43dccd-042e-4be0-871d-afa1d90d6a2e" providerId="ADAL" clId="{DF24F530-C3D0-41F9-ACD4-4686571532EF}" dt="2025-03-25T12:27:00.471" v="1170"/>
        <pc:sldMkLst>
          <pc:docMk/>
          <pc:sldMk cId="2391667937" sldId="594"/>
        </pc:sldMkLst>
        <pc:spChg chg="mod">
          <ac:chgData name="Badri, Sreenivas" userId="0b43dccd-042e-4be0-871d-afa1d90d6a2e" providerId="ADAL" clId="{DF24F530-C3D0-41F9-ACD4-4686571532EF}" dt="2025-03-25T12:26:51.189" v="1168" actId="20577"/>
          <ac:spMkLst>
            <pc:docMk/>
            <pc:sldMk cId="2391667937" sldId="594"/>
            <ac:spMk id="7" creationId="{7166E16D-C752-BEEC-EF01-863CB3508C12}"/>
          </ac:spMkLst>
        </pc:spChg>
      </pc:sldChg>
      <pc:sldChg chg="delSp modSp mod">
        <pc:chgData name="Badri, Sreenivas" userId="0b43dccd-042e-4be0-871d-afa1d90d6a2e" providerId="ADAL" clId="{DF24F530-C3D0-41F9-ACD4-4686571532EF}" dt="2025-03-25T12:25:04.101" v="1067" actId="20577"/>
        <pc:sldMkLst>
          <pc:docMk/>
          <pc:sldMk cId="4272829967" sldId="597"/>
        </pc:sldMkLst>
        <pc:spChg chg="mod">
          <ac:chgData name="Badri, Sreenivas" userId="0b43dccd-042e-4be0-871d-afa1d90d6a2e" providerId="ADAL" clId="{DF24F530-C3D0-41F9-ACD4-4686571532EF}" dt="2025-03-25T12:17:37.540" v="740" actId="20577"/>
          <ac:spMkLst>
            <pc:docMk/>
            <pc:sldMk cId="4272829967" sldId="597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25:04.101" v="1067" actId="20577"/>
          <ac:spMkLst>
            <pc:docMk/>
            <pc:sldMk cId="4272829967" sldId="597"/>
            <ac:spMk id="3" creationId="{B10EFFBC-10B6-45F9-AB09-C472D3FDD6CF}"/>
          </ac:spMkLst>
        </pc:spChg>
        <pc:picChg chg="del mod">
          <ac:chgData name="Badri, Sreenivas" userId="0b43dccd-042e-4be0-871d-afa1d90d6a2e" providerId="ADAL" clId="{DF24F530-C3D0-41F9-ACD4-4686571532EF}" dt="2025-03-25T12:17:01.969" v="688" actId="478"/>
          <ac:picMkLst>
            <pc:docMk/>
            <pc:sldMk cId="4272829967" sldId="597"/>
            <ac:picMk id="6" creationId="{B2133120-2CF8-4C5A-D097-E34C03008A3C}"/>
          </ac:picMkLst>
        </pc:picChg>
      </pc:sldChg>
      <pc:sldChg chg="modSp mod">
        <pc:chgData name="Badri, Sreenivas" userId="0b43dccd-042e-4be0-871d-afa1d90d6a2e" providerId="ADAL" clId="{DF24F530-C3D0-41F9-ACD4-4686571532EF}" dt="2025-03-25T12:13:33.061" v="581"/>
        <pc:sldMkLst>
          <pc:docMk/>
          <pc:sldMk cId="2423186416" sldId="599"/>
        </pc:sldMkLst>
        <pc:spChg chg="mod">
          <ac:chgData name="Badri, Sreenivas" userId="0b43dccd-042e-4be0-871d-afa1d90d6a2e" providerId="ADAL" clId="{DF24F530-C3D0-41F9-ACD4-4686571532EF}" dt="2025-03-25T12:13:33.061" v="581"/>
          <ac:spMkLst>
            <pc:docMk/>
            <pc:sldMk cId="2423186416" sldId="599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10:31.268" v="449" actId="6549"/>
          <ac:spMkLst>
            <pc:docMk/>
            <pc:sldMk cId="2423186416" sldId="599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F24F530-C3D0-41F9-ACD4-4686571532EF}" dt="2025-03-25T12:13:40.134" v="582"/>
        <pc:sldMkLst>
          <pc:docMk/>
          <pc:sldMk cId="2899265279" sldId="600"/>
        </pc:sldMkLst>
        <pc:spChg chg="mod">
          <ac:chgData name="Badri, Sreenivas" userId="0b43dccd-042e-4be0-871d-afa1d90d6a2e" providerId="ADAL" clId="{DF24F530-C3D0-41F9-ACD4-4686571532EF}" dt="2025-03-25T12:13:40.134" v="582"/>
          <ac:spMkLst>
            <pc:docMk/>
            <pc:sldMk cId="2899265279" sldId="600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11:42.287" v="520" actId="13926"/>
          <ac:spMkLst>
            <pc:docMk/>
            <pc:sldMk cId="2899265279" sldId="600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F24F530-C3D0-41F9-ACD4-4686571532EF}" dt="2025-03-25T12:35:18.455" v="1349" actId="20577"/>
        <pc:sldMkLst>
          <pc:docMk/>
          <pc:sldMk cId="2737384030" sldId="601"/>
        </pc:sldMkLst>
        <pc:spChg chg="mod">
          <ac:chgData name="Badri, Sreenivas" userId="0b43dccd-042e-4be0-871d-afa1d90d6a2e" providerId="ADAL" clId="{DF24F530-C3D0-41F9-ACD4-4686571532EF}" dt="2025-03-25T12:15:20.353" v="630" actId="20577"/>
          <ac:spMkLst>
            <pc:docMk/>
            <pc:sldMk cId="2737384030" sldId="601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35:18.455" v="1349" actId="20577"/>
          <ac:spMkLst>
            <pc:docMk/>
            <pc:sldMk cId="2737384030" sldId="601"/>
            <ac:spMk id="3" creationId="{B10EFFBC-10B6-45F9-AB09-C472D3FDD6CF}"/>
          </ac:spMkLst>
        </pc:spChg>
      </pc:sldChg>
      <pc:sldChg chg="add">
        <pc:chgData name="Badri, Sreenivas" userId="0b43dccd-042e-4be0-871d-afa1d90d6a2e" providerId="ADAL" clId="{DF24F530-C3D0-41F9-ACD4-4686571532EF}" dt="2025-03-25T12:16:36.085" v="686"/>
        <pc:sldMkLst>
          <pc:docMk/>
          <pc:sldMk cId="2861533269" sldId="602"/>
        </pc:sldMkLst>
      </pc:sldChg>
    </pc:docChg>
  </pc:docChgLst>
  <pc:docChgLst>
    <pc:chgData name="Badri, Sreenivas" userId="0b43dccd-042e-4be0-871d-afa1d90d6a2e" providerId="ADAL" clId="{D19F85C3-700C-4D8D-9B48-7C1F6A48F8D8}"/>
    <pc:docChg chg="custSel modSld">
      <pc:chgData name="Badri, Sreenivas" userId="0b43dccd-042e-4be0-871d-afa1d90d6a2e" providerId="ADAL" clId="{D19F85C3-700C-4D8D-9B48-7C1F6A48F8D8}" dt="2025-03-25T19:31:59.616" v="135" actId="20577"/>
      <pc:docMkLst>
        <pc:docMk/>
      </pc:docMkLst>
      <pc:sldChg chg="modSp mod">
        <pc:chgData name="Badri, Sreenivas" userId="0b43dccd-042e-4be0-871d-afa1d90d6a2e" providerId="ADAL" clId="{D19F85C3-700C-4D8D-9B48-7C1F6A48F8D8}" dt="2025-03-25T19:01:15.757" v="17" actId="6549"/>
        <pc:sldMkLst>
          <pc:docMk/>
          <pc:sldMk cId="1902031711" sldId="591"/>
        </pc:sldMkLst>
        <pc:spChg chg="mod">
          <ac:chgData name="Badri, Sreenivas" userId="0b43dccd-042e-4be0-871d-afa1d90d6a2e" providerId="ADAL" clId="{D19F85C3-700C-4D8D-9B48-7C1F6A48F8D8}" dt="2025-03-25T19:01:15.757" v="17" actId="6549"/>
          <ac:spMkLst>
            <pc:docMk/>
            <pc:sldMk cId="1902031711" sldId="591"/>
            <ac:spMk id="10" creationId="{E3208117-FCBF-86B6-E8F1-E9022CB759B2}"/>
          </ac:spMkLst>
        </pc:spChg>
      </pc:sldChg>
      <pc:sldChg chg="modSp mod">
        <pc:chgData name="Badri, Sreenivas" userId="0b43dccd-042e-4be0-871d-afa1d90d6a2e" providerId="ADAL" clId="{D19F85C3-700C-4D8D-9B48-7C1F6A48F8D8}" dt="2025-03-25T19:31:59.616" v="135" actId="20577"/>
        <pc:sldMkLst>
          <pc:docMk/>
          <pc:sldMk cId="2391667937" sldId="594"/>
        </pc:sldMkLst>
        <pc:spChg chg="mod">
          <ac:chgData name="Badri, Sreenivas" userId="0b43dccd-042e-4be0-871d-afa1d90d6a2e" providerId="ADAL" clId="{D19F85C3-700C-4D8D-9B48-7C1F6A48F8D8}" dt="2025-03-25T19:31:59.616" v="135" actId="20577"/>
          <ac:spMkLst>
            <pc:docMk/>
            <pc:sldMk cId="2391667937" sldId="594"/>
            <ac:spMk id="7" creationId="{7166E16D-C752-BEEC-EF01-863CB3508C12}"/>
          </ac:spMkLst>
        </pc:spChg>
      </pc:sldChg>
      <pc:sldChg chg="modSp mod">
        <pc:chgData name="Badri, Sreenivas" userId="0b43dccd-042e-4be0-871d-afa1d90d6a2e" providerId="ADAL" clId="{D19F85C3-700C-4D8D-9B48-7C1F6A48F8D8}" dt="2025-03-25T19:02:03.573" v="18" actId="33524"/>
        <pc:sldMkLst>
          <pc:docMk/>
          <pc:sldMk cId="4272829967" sldId="597"/>
        </pc:sldMkLst>
        <pc:spChg chg="mod">
          <ac:chgData name="Badri, Sreenivas" userId="0b43dccd-042e-4be0-871d-afa1d90d6a2e" providerId="ADAL" clId="{D19F85C3-700C-4D8D-9B48-7C1F6A48F8D8}" dt="2025-03-25T19:02:03.573" v="18" actId="33524"/>
          <ac:spMkLst>
            <pc:docMk/>
            <pc:sldMk cId="4272829967" sldId="597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19F85C3-700C-4D8D-9B48-7C1F6A48F8D8}" dt="2025-03-25T19:26:30.871" v="129" actId="14"/>
        <pc:sldMkLst>
          <pc:docMk/>
          <pc:sldMk cId="2423186416" sldId="599"/>
        </pc:sldMkLst>
        <pc:spChg chg="mod">
          <ac:chgData name="Badri, Sreenivas" userId="0b43dccd-042e-4be0-871d-afa1d90d6a2e" providerId="ADAL" clId="{D19F85C3-700C-4D8D-9B48-7C1F6A48F8D8}" dt="2025-03-25T19:26:30.871" v="129" actId="14"/>
          <ac:spMkLst>
            <pc:docMk/>
            <pc:sldMk cId="2423186416" sldId="599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19F85C3-700C-4D8D-9B48-7C1F6A48F8D8}" dt="2025-03-25T19:22:43.897" v="120" actId="1076"/>
        <pc:sldMkLst>
          <pc:docMk/>
          <pc:sldMk cId="2899265279" sldId="600"/>
        </pc:sldMkLst>
        <pc:spChg chg="mod">
          <ac:chgData name="Badri, Sreenivas" userId="0b43dccd-042e-4be0-871d-afa1d90d6a2e" providerId="ADAL" clId="{D19F85C3-700C-4D8D-9B48-7C1F6A48F8D8}" dt="2025-03-25T19:22:37.763" v="118" actId="20577"/>
          <ac:spMkLst>
            <pc:docMk/>
            <pc:sldMk cId="2899265279" sldId="600"/>
            <ac:spMk id="3" creationId="{B10EFFBC-10B6-45F9-AB09-C472D3FDD6CF}"/>
          </ac:spMkLst>
        </pc:spChg>
        <pc:picChg chg="mod">
          <ac:chgData name="Badri, Sreenivas" userId="0b43dccd-042e-4be0-871d-afa1d90d6a2e" providerId="ADAL" clId="{D19F85C3-700C-4D8D-9B48-7C1F6A48F8D8}" dt="2025-03-25T19:08:15.219" v="108" actId="14100"/>
          <ac:picMkLst>
            <pc:docMk/>
            <pc:sldMk cId="2899265279" sldId="600"/>
            <ac:picMk id="6" creationId="{0A789303-A1FE-03D0-7831-EEDB54474043}"/>
          </ac:picMkLst>
        </pc:picChg>
        <pc:picChg chg="mod">
          <ac:chgData name="Badri, Sreenivas" userId="0b43dccd-042e-4be0-871d-afa1d90d6a2e" providerId="ADAL" clId="{D19F85C3-700C-4D8D-9B48-7C1F6A48F8D8}" dt="2025-03-25T19:22:43.897" v="120" actId="1076"/>
          <ac:picMkLst>
            <pc:docMk/>
            <pc:sldMk cId="2899265279" sldId="600"/>
            <ac:picMk id="8" creationId="{2E21354C-BC71-62CC-1EC1-7725AC04F023}"/>
          </ac:picMkLst>
        </pc:picChg>
      </pc:sldChg>
      <pc:sldChg chg="modSp mod">
        <pc:chgData name="Badri, Sreenivas" userId="0b43dccd-042e-4be0-871d-afa1d90d6a2e" providerId="ADAL" clId="{D19F85C3-700C-4D8D-9B48-7C1F6A48F8D8}" dt="2025-03-25T19:07:16.973" v="100" actId="20577"/>
        <pc:sldMkLst>
          <pc:docMk/>
          <pc:sldMk cId="2861533269" sldId="602"/>
        </pc:sldMkLst>
        <pc:spChg chg="mod">
          <ac:chgData name="Badri, Sreenivas" userId="0b43dccd-042e-4be0-871d-afa1d90d6a2e" providerId="ADAL" clId="{D19F85C3-700C-4D8D-9B48-7C1F6A48F8D8}" dt="2025-03-25T19:07:16.973" v="100" actId="20577"/>
          <ac:spMkLst>
            <pc:docMk/>
            <pc:sldMk cId="2861533269" sldId="602"/>
            <ac:spMk id="3" creationId="{B10EFFBC-10B6-45F9-AB09-C472D3FDD6CF}"/>
          </ac:spMkLst>
        </pc:spChg>
        <pc:picChg chg="mod">
          <ac:chgData name="Badri, Sreenivas" userId="0b43dccd-042e-4be0-871d-afa1d90d6a2e" providerId="ADAL" clId="{D19F85C3-700C-4D8D-9B48-7C1F6A48F8D8}" dt="2025-03-25T19:03:44.586" v="87" actId="14100"/>
          <ac:picMkLst>
            <pc:docMk/>
            <pc:sldMk cId="2861533269" sldId="602"/>
            <ac:picMk id="6" creationId="{B2133120-2CF8-4C5A-D097-E34C03008A3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gridinfo/transmission/opsys-change-schedule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Market Trials Systems – Model Load and Release Deployment Schedule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</a:t>
            </a:r>
          </a:p>
          <a:p>
            <a:r>
              <a:rPr lang="en-US" dirty="0">
                <a:solidFill>
                  <a:schemeClr val="tx2"/>
                </a:solidFill>
              </a:rPr>
              <a:t>March 26,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9668-0DA9-8A86-0653-52E98E85B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 Model Load Schedule -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0770-A8E9-61D6-F05C-4C844C05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02841"/>
            <a:ext cx="8534400" cy="5280822"/>
          </a:xfrm>
        </p:spPr>
        <p:txBody>
          <a:bodyPr/>
          <a:lstStyle/>
          <a:p>
            <a:r>
              <a:rPr lang="en-US" sz="1800" dirty="0">
                <a:ea typeface="Calibri" panose="020F0502020204030204" pitchFamily="34" charset="0"/>
              </a:rPr>
              <a:t>Similar to the Production Load Schedule published on ercot.com</a:t>
            </a:r>
            <a:r>
              <a:rPr lang="en-US" dirty="0"/>
              <a:t>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https://www.ercot.com/gridinfo/transmission/opsys-change-schedule/</a:t>
            </a:r>
            <a:r>
              <a:rPr lang="en-US" sz="1800" dirty="0"/>
              <a:t>), </a:t>
            </a:r>
            <a:r>
              <a:rPr lang="en-US" sz="1800" dirty="0">
                <a:ea typeface="Calibri" panose="020F0502020204030204" pitchFamily="34" charset="0"/>
              </a:rPr>
              <a:t>ERCOT will publish a draft Network Operations Model (NOM) load schedule for the RTC Market Trials environment effective </a:t>
            </a:r>
            <a:r>
              <a:rPr lang="en-US" sz="1800" b="1" u="sng" dirty="0">
                <a:ea typeface="Calibri" panose="020F0502020204030204" pitchFamily="34" charset="0"/>
              </a:rPr>
              <a:t>May to go-live in December. </a:t>
            </a:r>
          </a:p>
          <a:p>
            <a:r>
              <a:rPr lang="en-US" sz="1800" dirty="0">
                <a:ea typeface="Calibri" panose="020F0502020204030204" pitchFamily="34" charset="0"/>
              </a:rPr>
              <a:t>The schedule will include the following key information:</a:t>
            </a:r>
          </a:p>
          <a:p>
            <a:pPr lvl="1"/>
            <a:r>
              <a:rPr lang="en-US" sz="1600" dirty="0">
                <a:ea typeface="Calibri" panose="020F0502020204030204" pitchFamily="34" charset="0"/>
              </a:rPr>
              <a:t>Deadline for ICCP submissions (3-4 weeks before the Market Trials load date) – to be managed based on the volume of requests.</a:t>
            </a:r>
          </a:p>
          <a:p>
            <a:pPr lvl="1"/>
            <a:r>
              <a:rPr lang="en-US" sz="1600" dirty="0">
                <a:ea typeface="Calibri" panose="020F0502020204030204" pitchFamily="34" charset="0"/>
              </a:rPr>
              <a:t>Market Trials Load date - Date market trials environment ready NOM is loaded and used.</a:t>
            </a:r>
          </a:p>
          <a:p>
            <a:r>
              <a:rPr lang="en-US" sz="1800" dirty="0">
                <a:ea typeface="Calibri" panose="020F0502020204030204" pitchFamily="34" charset="0"/>
              </a:rPr>
              <a:t>Sample schedule below (to be finalized and published to </a:t>
            </a:r>
            <a:r>
              <a:rPr lang="en-US" sz="1800">
                <a:ea typeface="Calibri" panose="020F0502020204030204" pitchFamily="34" charset="0"/>
              </a:rPr>
              <a:t>the RTCBTF </a:t>
            </a:r>
            <a:r>
              <a:rPr lang="en-US" sz="1800" dirty="0">
                <a:ea typeface="Calibri" panose="020F0502020204030204" pitchFamily="34" charset="0"/>
              </a:rPr>
              <a:t>site in April 2025). The schedule will move to a weekly cadence as we get closer to closed loop testing and go-live.</a:t>
            </a:r>
          </a:p>
          <a:p>
            <a:pPr lvl="1"/>
            <a:endParaRPr lang="en-US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lvl="1"/>
            <a:endParaRPr lang="en-US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381E6-DA7F-B274-D882-867BE6F2A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2E42515-8D3E-8939-A1C9-7A3E29C65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88217"/>
              </p:ext>
            </p:extLst>
          </p:nvPr>
        </p:nvGraphicFramePr>
        <p:xfrm>
          <a:off x="917533" y="4465521"/>
          <a:ext cx="7859484" cy="1630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9941">
                  <a:extLst>
                    <a:ext uri="{9D8B030D-6E8A-4147-A177-3AD203B41FA5}">
                      <a16:colId xmlns:a16="http://schemas.microsoft.com/office/drawing/2014/main" val="1829934956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4010706913"/>
                    </a:ext>
                  </a:extLst>
                </a:gridCol>
                <a:gridCol w="1665514">
                  <a:extLst>
                    <a:ext uri="{9D8B030D-6E8A-4147-A177-3AD203B41FA5}">
                      <a16:colId xmlns:a16="http://schemas.microsoft.com/office/drawing/2014/main" val="3083466647"/>
                    </a:ext>
                  </a:extLst>
                </a:gridCol>
                <a:gridCol w="2873828">
                  <a:extLst>
                    <a:ext uri="{9D8B030D-6E8A-4147-A177-3AD203B41FA5}">
                      <a16:colId xmlns:a16="http://schemas.microsoft.com/office/drawing/2014/main" val="2567765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Network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ICCP Request 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Market Trial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Market Trial Phase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439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RTC_MAY_ML1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4/10/2025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5/2/2025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QSE Submission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551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RTC_JUN_ML2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5/22/2025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6/13/2025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QSE Submission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536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RTC_JUL_ML1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6/12/2025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7/3/2025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Open Loop RTC SCED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665907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8C74566E-7E4E-C31C-37C3-EB4D6BA5B4FC}"/>
              </a:ext>
            </a:extLst>
          </p:cNvPr>
          <p:cNvSpPr/>
          <p:nvPr/>
        </p:nvSpPr>
        <p:spPr>
          <a:xfrm rot="20616140">
            <a:off x="3013406" y="4894169"/>
            <a:ext cx="27941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0"/>
                <a:solidFill>
                  <a:schemeClr val="bg2">
                    <a:alpha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3943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FF5CA-FB63-1E62-64F5-838E5D06B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B6883-F55D-8B37-98CC-30DF4ACA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1008175"/>
          </a:xfrm>
        </p:spPr>
        <p:txBody>
          <a:bodyPr/>
          <a:lstStyle/>
          <a:p>
            <a:r>
              <a:rPr lang="en-US" sz="2200" dirty="0"/>
              <a:t>Release Deployment and Maintenance Patching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BE332-1F9B-FABB-791F-6CDEA3C77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83060"/>
            <a:ext cx="8534400" cy="5280822"/>
          </a:xfrm>
        </p:spPr>
        <p:txBody>
          <a:bodyPr/>
          <a:lstStyle/>
          <a:p>
            <a:r>
              <a:rPr lang="en-US" sz="1800" dirty="0"/>
              <a:t>Functional changes and defect fixes will be deployed into the market trials environment monthly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sz="1600" dirty="0"/>
              <a:t>For example, a release was deployed into Market Trials on 3/18/2025 which addressed a few defects related to AS-only offer submission validation and ESR three-part offer submissions</a:t>
            </a:r>
          </a:p>
          <a:p>
            <a:pPr lvl="1"/>
            <a:endParaRPr lang="en-US" dirty="0"/>
          </a:p>
          <a:p>
            <a:r>
              <a:rPr lang="en-US" sz="1800" dirty="0"/>
              <a:t>For any critical fixes significantly impeding market trials testing, we will prioritize and take the fixes in as soon as possible.</a:t>
            </a:r>
          </a:p>
          <a:p>
            <a:endParaRPr lang="en-US" sz="1800" dirty="0"/>
          </a:p>
          <a:p>
            <a:r>
              <a:rPr lang="en-US" sz="1800" dirty="0"/>
              <a:t>Starting May 2025, ERCOT will communicate any environment downtime to be expected during regular business hours (Mon-Fri 8-5 PM) for release deployment or maintenance patching. This will be coordinated to not coincide with the monitored operating days mentioned in the market trials handbooks.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B711C-C15B-66F4-9DFF-057D8DD15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Market Trials Systems – Model Load and Release Deployment Schedule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2000" dirty="0"/>
              <a:t>Questions? 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Provide feedback to ERCOT on any concerns/questions at </a:t>
            </a:r>
            <a:r>
              <a:rPr lang="en-US" sz="2000" u="sng" dirty="0">
                <a:solidFill>
                  <a:srgbClr val="00AEC7"/>
                </a:solidFill>
              </a:rPr>
              <a:t>rtcb</a:t>
            </a:r>
            <a:r>
              <a:rPr lang="en-US" sz="2000" u="sng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@ercot.com</a:t>
            </a:r>
            <a:r>
              <a:rPr lang="en-US" sz="2000" u="sng" dirty="0">
                <a:solidFill>
                  <a:srgbClr val="00AEC7"/>
                </a:solidFill>
              </a:rPr>
              <a:t> </a:t>
            </a:r>
          </a:p>
          <a:p>
            <a:endParaRPr lang="en-US" sz="2400" dirty="0">
              <a:solidFill>
                <a:srgbClr val="00AEC7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2688</TotalTime>
  <Words>360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Roboto</vt:lpstr>
      <vt:lpstr>Cover Slide</vt:lpstr>
      <vt:lpstr>Horizontal Theme</vt:lpstr>
      <vt:lpstr>PowerPoint Presentation</vt:lpstr>
      <vt:lpstr>CIM Model Load Schedule - Draft</vt:lpstr>
      <vt:lpstr>Release Deployment and Maintenance Patching Schedule</vt:lpstr>
      <vt:lpstr>RTC+B Market Trials Systems – Model Load and Release Deployment Schedule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14</cp:revision>
  <cp:lastPrinted>2017-10-10T21:31:05Z</cp:lastPrinted>
  <dcterms:created xsi:type="dcterms:W3CDTF">2016-01-21T15:20:31Z</dcterms:created>
  <dcterms:modified xsi:type="dcterms:W3CDTF">2025-03-25T20:42:07Z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