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Lst>
  <p:notesMasterIdLst>
    <p:notesMasterId r:id="rId12"/>
  </p:notesMasterIdLst>
  <p:handoutMasterIdLst>
    <p:handoutMasterId r:id="rId13"/>
  </p:handoutMasterIdLst>
  <p:sldIdLst>
    <p:sldId id="260" r:id="rId6"/>
    <p:sldId id="269" r:id="rId7"/>
    <p:sldId id="271" r:id="rId8"/>
    <p:sldId id="276" r:id="rId9"/>
    <p:sldId id="277" r:id="rId10"/>
    <p:sldId id="587" r:id="rId11"/>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D5DFB34-DE63-4D32-AB84-1E2B2825F320}" v="1" dt="2025-03-25T16:56:04.94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106" d="100"/>
          <a:sy n="106" d="100"/>
        </p:scale>
        <p:origin x="1764" y="96"/>
      </p:cViewPr>
      <p:guideLst>
        <p:guide orient="horz" pos="2160"/>
        <p:guide pos="288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handoutMaster" Target="handoutMasters/handoutMaster1.xml"/><Relationship Id="rId18" Type="http://schemas.microsoft.com/office/2016/11/relationships/changesInfo" Target="changesInfos/changesInfo1.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viewProps" Target="viewProps.xml"/><Relationship Id="rId10" Type="http://schemas.openxmlformats.org/officeDocument/2006/relationships/slide" Target="slides/slide5.xml"/><Relationship Id="rId19"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adri, Sreenivas" userId="0b43dccd-042e-4be0-871d-afa1d90d6a2e" providerId="ADAL" clId="{CD5DFB34-DE63-4D32-AB84-1E2B2825F320}"/>
    <pc:docChg chg="undo custSel addSld modSld">
      <pc:chgData name="Badri, Sreenivas" userId="0b43dccd-042e-4be0-871d-afa1d90d6a2e" providerId="ADAL" clId="{CD5DFB34-DE63-4D32-AB84-1E2B2825F320}" dt="2025-03-25T20:53:09.730" v="278" actId="20577"/>
      <pc:docMkLst>
        <pc:docMk/>
      </pc:docMkLst>
      <pc:sldChg chg="modSp mod">
        <pc:chgData name="Badri, Sreenivas" userId="0b43dccd-042e-4be0-871d-afa1d90d6a2e" providerId="ADAL" clId="{CD5DFB34-DE63-4D32-AB84-1E2B2825F320}" dt="2025-03-25T16:52:19.335" v="53" actId="20577"/>
        <pc:sldMkLst>
          <pc:docMk/>
          <pc:sldMk cId="730603795" sldId="260"/>
        </pc:sldMkLst>
        <pc:spChg chg="mod">
          <ac:chgData name="Badri, Sreenivas" userId="0b43dccd-042e-4be0-871d-afa1d90d6a2e" providerId="ADAL" clId="{CD5DFB34-DE63-4D32-AB84-1E2B2825F320}" dt="2025-03-25T16:52:19.335" v="53" actId="20577"/>
          <ac:spMkLst>
            <pc:docMk/>
            <pc:sldMk cId="730603795" sldId="260"/>
            <ac:spMk id="7" creationId="{00000000-0000-0000-0000-000000000000}"/>
          </ac:spMkLst>
        </pc:spChg>
      </pc:sldChg>
      <pc:sldChg chg="modSp mod">
        <pc:chgData name="Badri, Sreenivas" userId="0b43dccd-042e-4be0-871d-afa1d90d6a2e" providerId="ADAL" clId="{CD5DFB34-DE63-4D32-AB84-1E2B2825F320}" dt="2025-03-25T16:54:06.833" v="238" actId="6549"/>
        <pc:sldMkLst>
          <pc:docMk/>
          <pc:sldMk cId="1834024318" sldId="269"/>
        </pc:sldMkLst>
        <pc:spChg chg="mod">
          <ac:chgData name="Badri, Sreenivas" userId="0b43dccd-042e-4be0-871d-afa1d90d6a2e" providerId="ADAL" clId="{CD5DFB34-DE63-4D32-AB84-1E2B2825F320}" dt="2025-03-25T16:52:42.030" v="66" actId="20577"/>
          <ac:spMkLst>
            <pc:docMk/>
            <pc:sldMk cId="1834024318" sldId="269"/>
            <ac:spMk id="2" creationId="{80799CEF-EFBC-4636-82B4-BB2BF1DD0862}"/>
          </ac:spMkLst>
        </pc:spChg>
        <pc:spChg chg="mod">
          <ac:chgData name="Badri, Sreenivas" userId="0b43dccd-042e-4be0-871d-afa1d90d6a2e" providerId="ADAL" clId="{CD5DFB34-DE63-4D32-AB84-1E2B2825F320}" dt="2025-03-25T16:54:06.833" v="238" actId="6549"/>
          <ac:spMkLst>
            <pc:docMk/>
            <pc:sldMk cId="1834024318" sldId="269"/>
            <ac:spMk id="7" creationId="{242DE204-629E-3358-6244-39219BF7F2F2}"/>
          </ac:spMkLst>
        </pc:spChg>
        <pc:picChg chg="mod">
          <ac:chgData name="Badri, Sreenivas" userId="0b43dccd-042e-4be0-871d-afa1d90d6a2e" providerId="ADAL" clId="{CD5DFB34-DE63-4D32-AB84-1E2B2825F320}" dt="2025-03-25T16:53:54.892" v="209" actId="14100"/>
          <ac:picMkLst>
            <pc:docMk/>
            <pc:sldMk cId="1834024318" sldId="269"/>
            <ac:picMk id="8" creationId="{EAC366C2-73D2-41D5-2F5D-38812419CF14}"/>
          </ac:picMkLst>
        </pc:picChg>
      </pc:sldChg>
      <pc:sldChg chg="modSp mod">
        <pc:chgData name="Badri, Sreenivas" userId="0b43dccd-042e-4be0-871d-afa1d90d6a2e" providerId="ADAL" clId="{CD5DFB34-DE63-4D32-AB84-1E2B2825F320}" dt="2025-03-25T16:54:33.347" v="242" actId="1076"/>
        <pc:sldMkLst>
          <pc:docMk/>
          <pc:sldMk cId="3073956096" sldId="271"/>
        </pc:sldMkLst>
        <pc:spChg chg="mod">
          <ac:chgData name="Badri, Sreenivas" userId="0b43dccd-042e-4be0-871d-afa1d90d6a2e" providerId="ADAL" clId="{CD5DFB34-DE63-4D32-AB84-1E2B2825F320}" dt="2025-03-25T16:54:18.107" v="239"/>
          <ac:spMkLst>
            <pc:docMk/>
            <pc:sldMk cId="3073956096" sldId="271"/>
            <ac:spMk id="2" creationId="{80799CEF-EFBC-4636-82B4-BB2BF1DD0862}"/>
          </ac:spMkLst>
        </pc:spChg>
        <pc:spChg chg="mod">
          <ac:chgData name="Badri, Sreenivas" userId="0b43dccd-042e-4be0-871d-afa1d90d6a2e" providerId="ADAL" clId="{CD5DFB34-DE63-4D32-AB84-1E2B2825F320}" dt="2025-03-25T16:54:28.640" v="240" actId="12"/>
          <ac:spMkLst>
            <pc:docMk/>
            <pc:sldMk cId="3073956096" sldId="271"/>
            <ac:spMk id="7" creationId="{242DE204-629E-3358-6244-39219BF7F2F2}"/>
          </ac:spMkLst>
        </pc:spChg>
        <pc:picChg chg="mod">
          <ac:chgData name="Badri, Sreenivas" userId="0b43dccd-042e-4be0-871d-afa1d90d6a2e" providerId="ADAL" clId="{CD5DFB34-DE63-4D32-AB84-1E2B2825F320}" dt="2025-03-25T16:54:33.347" v="242" actId="1076"/>
          <ac:picMkLst>
            <pc:docMk/>
            <pc:sldMk cId="3073956096" sldId="271"/>
            <ac:picMk id="6" creationId="{C675A9AD-1400-6336-8F38-A702B7C1C4E1}"/>
          </ac:picMkLst>
        </pc:picChg>
      </pc:sldChg>
      <pc:sldChg chg="modSp mod">
        <pc:chgData name="Badri, Sreenivas" userId="0b43dccd-042e-4be0-871d-afa1d90d6a2e" providerId="ADAL" clId="{CD5DFB34-DE63-4D32-AB84-1E2B2825F320}" dt="2025-03-25T16:54:40.831" v="243"/>
        <pc:sldMkLst>
          <pc:docMk/>
          <pc:sldMk cId="949291919" sldId="276"/>
        </pc:sldMkLst>
        <pc:spChg chg="mod">
          <ac:chgData name="Badri, Sreenivas" userId="0b43dccd-042e-4be0-871d-afa1d90d6a2e" providerId="ADAL" clId="{CD5DFB34-DE63-4D32-AB84-1E2B2825F320}" dt="2025-03-25T16:54:40.831" v="243"/>
          <ac:spMkLst>
            <pc:docMk/>
            <pc:sldMk cId="949291919" sldId="276"/>
            <ac:spMk id="2" creationId="{D56DAACA-5565-A88D-1F3C-C264E468A04C}"/>
          </ac:spMkLst>
        </pc:spChg>
      </pc:sldChg>
      <pc:sldChg chg="modSp mod">
        <pc:chgData name="Badri, Sreenivas" userId="0b43dccd-042e-4be0-871d-afa1d90d6a2e" providerId="ADAL" clId="{CD5DFB34-DE63-4D32-AB84-1E2B2825F320}" dt="2025-03-25T16:54:49.242" v="244"/>
        <pc:sldMkLst>
          <pc:docMk/>
          <pc:sldMk cId="3038811671" sldId="277"/>
        </pc:sldMkLst>
        <pc:spChg chg="mod">
          <ac:chgData name="Badri, Sreenivas" userId="0b43dccd-042e-4be0-871d-afa1d90d6a2e" providerId="ADAL" clId="{CD5DFB34-DE63-4D32-AB84-1E2B2825F320}" dt="2025-03-25T16:54:49.242" v="244"/>
          <ac:spMkLst>
            <pc:docMk/>
            <pc:sldMk cId="3038811671" sldId="277"/>
            <ac:spMk id="2" creationId="{9E002D2B-5029-82A9-6925-39A2DFC65F19}"/>
          </ac:spMkLst>
        </pc:spChg>
      </pc:sldChg>
      <pc:sldChg chg="modSp add mod">
        <pc:chgData name="Badri, Sreenivas" userId="0b43dccd-042e-4be0-871d-afa1d90d6a2e" providerId="ADAL" clId="{CD5DFB34-DE63-4D32-AB84-1E2B2825F320}" dt="2025-03-25T20:53:09.730" v="278" actId="20577"/>
        <pc:sldMkLst>
          <pc:docMk/>
          <pc:sldMk cId="1091436284" sldId="587"/>
        </pc:sldMkLst>
        <pc:spChg chg="mod">
          <ac:chgData name="Badri, Sreenivas" userId="0b43dccd-042e-4be0-871d-afa1d90d6a2e" providerId="ADAL" clId="{CD5DFB34-DE63-4D32-AB84-1E2B2825F320}" dt="2025-03-25T20:53:09.730" v="278" actId="20577"/>
          <ac:spMkLst>
            <pc:docMk/>
            <pc:sldMk cId="1091436284" sldId="587"/>
            <ac:spMk id="2" creationId="{0396CBF9-33D4-457C-7B6B-3B0E0C84CACB}"/>
          </ac:spMkLst>
        </pc:spChg>
        <pc:spChg chg="mod">
          <ac:chgData name="Badri, Sreenivas" userId="0b43dccd-042e-4be0-871d-afa1d90d6a2e" providerId="ADAL" clId="{CD5DFB34-DE63-4D32-AB84-1E2B2825F320}" dt="2025-03-25T16:57:14.930" v="255" actId="255"/>
          <ac:spMkLst>
            <pc:docMk/>
            <pc:sldMk cId="1091436284" sldId="587"/>
            <ac:spMk id="3" creationId="{A827362F-2C1C-51B9-C5CB-21FFBB63DCD8}"/>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3/25/2025</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3/25/2025</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lvl1pPr>
              <a:defRPr>
                <a:solidFill>
                  <a:schemeClr val="tx2"/>
                </a:solidFill>
              </a:defRPr>
            </a:lvl1pPr>
          </a:lstStyle>
          <a:p>
            <a:r>
              <a:rPr lang="en-US" dirty="0"/>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5" name="Footer Placeholder 4"/>
          <p:cNvSpPr>
            <a:spLocks noGrp="1"/>
          </p:cNvSpPr>
          <p:nvPr>
            <p:ph type="ftr" sz="quarter" idx="11"/>
          </p:nvPr>
        </p:nvSpPr>
        <p:spPr/>
        <p:txBody>
          <a:bodyPr/>
          <a:lstStyle/>
          <a:p>
            <a:r>
              <a:rPr lang="en-US"/>
              <a:t>Footer text goes here.</a:t>
            </a:r>
          </a:p>
        </p:txBody>
      </p:sp>
      <p:sp>
        <p:nvSpPr>
          <p:cNvPr id="7"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304800" y="990600"/>
            <a:ext cx="8534400" cy="5052221"/>
          </a:xfrm>
          <a:prstGeom prst="rect">
            <a:avLst/>
          </a:prstGeom>
        </p:spPr>
        <p:txBody>
          <a:bodyPr/>
          <a:lstStyle>
            <a:lvl1pPr>
              <a:defRPr sz="2600">
                <a:solidFill>
                  <a:schemeClr val="tx2"/>
                </a:solidFill>
              </a:defRPr>
            </a:lvl1pPr>
            <a:lvl2pPr>
              <a:defRPr sz="2400">
                <a:solidFill>
                  <a:schemeClr val="tx2"/>
                </a:solidFill>
              </a:defRPr>
            </a:lvl2pPr>
            <a:lvl3pPr>
              <a:defRPr sz="2200">
                <a:solidFill>
                  <a:schemeClr val="tx2"/>
                </a:solidFill>
              </a:defRPr>
            </a:lvl3pPr>
            <a:lvl4pPr>
              <a:defRPr sz="2100">
                <a:solidFill>
                  <a:schemeClr val="tx2"/>
                </a:solidFill>
              </a:defRPr>
            </a:lvl4pPr>
            <a:lvl5pPr>
              <a:defRPr sz="200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ooter Placeholder 4"/>
          <p:cNvSpPr>
            <a:spLocks noGrp="1"/>
          </p:cNvSpPr>
          <p:nvPr>
            <p:ph type="ftr" sz="quarter" idx="11"/>
          </p:nvPr>
        </p:nvSpPr>
        <p:spPr>
          <a:xfrm>
            <a:off x="2743200" y="6553200"/>
            <a:ext cx="4038600" cy="228600"/>
          </a:xfrm>
        </p:spPr>
        <p:txBody>
          <a:bodyPr/>
          <a:lstStyle/>
          <a:p>
            <a:r>
              <a:rPr lang="en-US"/>
              <a:t>Footer text goes here.</a:t>
            </a: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7900848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US"/>
              <a:t>Footer text goes here.</a:t>
            </a:r>
            <a:endParaRPr lang="en-US" dirty="0"/>
          </a:p>
        </p:txBody>
      </p:sp>
      <p:sp>
        <p:nvSpPr>
          <p:cNvPr id="4" name="Slide Number Placeholder 3"/>
          <p:cNvSpPr>
            <a:spLocks noGrp="1"/>
          </p:cNvSpPr>
          <p:nvPr>
            <p:ph type="sldNum" sz="quarter" idx="11"/>
          </p:nvPr>
        </p:nvSpPr>
        <p:spPr/>
        <p:txBody>
          <a:bodyPr/>
          <a:lstStyle/>
          <a:p>
            <a:fld id="{1D93BD3E-1E9A-4970-A6F7-E7AC52762E0C}" type="slidenum">
              <a:rPr lang="en-US" smtClean="0"/>
              <a:pPr/>
              <a:t>‹#›</a:t>
            </a:fld>
            <a:endParaRPr lang="en-US"/>
          </a:p>
        </p:txBody>
      </p:sp>
      <p:sp>
        <p:nvSpPr>
          <p:cNvPr id="5" name="Content Placeholder 4"/>
          <p:cNvSpPr>
            <a:spLocks noGrp="1"/>
          </p:cNvSpPr>
          <p:nvPr>
            <p:ph sz="half" idx="1"/>
          </p:nvPr>
        </p:nvSpPr>
        <p:spPr>
          <a:xfrm>
            <a:off x="628650" y="990601"/>
            <a:ext cx="3886200" cy="4800600"/>
          </a:xfrm>
          <a:prstGeom prst="rect">
            <a:avLst/>
          </a:prstGeom>
        </p:spPr>
        <p:txBody>
          <a:bodyPr/>
          <a:lstStyle>
            <a:lvl1pPr>
              <a:defRPr sz="2400">
                <a:solidFill>
                  <a:schemeClr val="tx2"/>
                </a:solidFill>
              </a:defRPr>
            </a:lvl1pPr>
          </a:lstStyle>
          <a:p>
            <a:endParaRPr lang="en-US" dirty="0"/>
          </a:p>
        </p:txBody>
      </p:sp>
      <p:sp>
        <p:nvSpPr>
          <p:cNvPr id="6" name="Content Placeholder 5"/>
          <p:cNvSpPr>
            <a:spLocks noGrp="1"/>
          </p:cNvSpPr>
          <p:nvPr>
            <p:ph sz="half" idx="2"/>
          </p:nvPr>
        </p:nvSpPr>
        <p:spPr>
          <a:xfrm>
            <a:off x="4629150" y="990601"/>
            <a:ext cx="3886200" cy="4800600"/>
          </a:xfrm>
          <a:prstGeom prst="rect">
            <a:avLst/>
          </a:prstGeom>
        </p:spPr>
        <p:txBody>
          <a:bodyPr/>
          <a:lstStyle>
            <a:lvl1pPr>
              <a:defRPr sz="2400">
                <a:solidFill>
                  <a:schemeClr val="tx2"/>
                </a:solidFill>
              </a:defRPr>
            </a:lvl1pPr>
          </a:lstStyle>
          <a:p>
            <a:endParaRPr lang="en-US"/>
          </a:p>
        </p:txBody>
      </p:sp>
      <p:sp>
        <p:nvSpPr>
          <p:cNvPr id="7"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5764785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slideLayout" Target="../slideLayouts/slideLayout3.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t>Footer text goes here.</a:t>
            </a:r>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707325" cy="253916"/>
          </a:xfrm>
          <a:prstGeom prst="rect">
            <a:avLst/>
          </a:prstGeom>
          <a:noFill/>
        </p:spPr>
        <p:txBody>
          <a:bodyPr wrap="square" rtlCol="0">
            <a:spAutoFit/>
          </a:bodyPr>
          <a:lstStyle/>
          <a:p>
            <a:pPr algn="l"/>
            <a:r>
              <a:rPr lang="en-US" sz="1000" b="1" baseline="0" dirty="0">
                <a:solidFill>
                  <a:schemeClr val="tx2"/>
                </a:solidFill>
              </a:rPr>
              <a:t>PUBLIC</a:t>
            </a:r>
            <a:endParaRPr lang="en-US" sz="1000" b="1" dirty="0">
              <a:solidFill>
                <a:schemeClr val="tx2"/>
              </a:solidFill>
            </a:endParaRPr>
          </a:p>
        </p:txBody>
      </p:sp>
      <p:sp>
        <p:nvSpPr>
          <p:cNvPr id="13"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1" r:id="rId3"/>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3.xml"/><Relationship Id="rId4" Type="http://schemas.openxmlformats.org/officeDocument/2006/relationships/image" Target="../media/image9.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581400" y="2105561"/>
            <a:ext cx="5410200" cy="1631216"/>
          </a:xfrm>
          <a:prstGeom prst="rect">
            <a:avLst/>
          </a:prstGeom>
          <a:noFill/>
        </p:spPr>
        <p:txBody>
          <a:bodyPr wrap="square" rtlCol="0">
            <a:spAutoFit/>
          </a:bodyPr>
          <a:lstStyle/>
          <a:p>
            <a:r>
              <a:rPr lang="en-US" sz="2000" b="1" dirty="0"/>
              <a:t>2025 March Release - RIOO Enhancements</a:t>
            </a:r>
          </a:p>
          <a:p>
            <a:endParaRPr lang="en-US" sz="2000" dirty="0"/>
          </a:p>
          <a:p>
            <a:r>
              <a:rPr lang="en-US" sz="2000" dirty="0"/>
              <a:t>Padmaja Ravila</a:t>
            </a:r>
          </a:p>
          <a:p>
            <a:endParaRPr lang="en-US" sz="2000" dirty="0"/>
          </a:p>
          <a:p>
            <a:r>
              <a:rPr lang="en-US" sz="2000" dirty="0"/>
              <a:t>March 26, 2025</a:t>
            </a:r>
          </a:p>
        </p:txBody>
      </p:sp>
    </p:spTree>
    <p:extLst>
      <p:ext uri="{BB962C8B-B14F-4D97-AF65-F5344CB8AC3E}">
        <p14:creationId xmlns:p14="http://schemas.microsoft.com/office/powerpoint/2010/main" val="7306037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799CEF-EFBC-4636-82B4-BB2BF1DD0862}"/>
              </a:ext>
            </a:extLst>
          </p:cNvPr>
          <p:cNvSpPr>
            <a:spLocks noGrp="1"/>
          </p:cNvSpPr>
          <p:nvPr>
            <p:ph type="title"/>
          </p:nvPr>
        </p:nvSpPr>
        <p:spPr/>
        <p:txBody>
          <a:bodyPr/>
          <a:lstStyle/>
          <a:p>
            <a:r>
              <a:rPr lang="en-US" sz="2400" b="1" dirty="0"/>
              <a:t>RIOO Enhancements</a:t>
            </a:r>
            <a:endParaRPr lang="en-US" sz="2400" dirty="0"/>
          </a:p>
        </p:txBody>
      </p:sp>
      <p:sp>
        <p:nvSpPr>
          <p:cNvPr id="4" name="Slide Number Placeholder 3">
            <a:extLst>
              <a:ext uri="{FF2B5EF4-FFF2-40B4-BE49-F238E27FC236}">
                <a16:creationId xmlns:a16="http://schemas.microsoft.com/office/drawing/2014/main" id="{752E5DF2-651A-4AFC-9184-76A95C8F9DEE}"/>
              </a:ext>
            </a:extLst>
          </p:cNvPr>
          <p:cNvSpPr>
            <a:spLocks noGrp="1"/>
          </p:cNvSpPr>
          <p:nvPr>
            <p:ph type="sldNum" sz="quarter" idx="4"/>
          </p:nvPr>
        </p:nvSpPr>
        <p:spPr/>
        <p:txBody>
          <a:bodyPr/>
          <a:lstStyle/>
          <a:p>
            <a:fld id="{1D93BD3E-1E9A-4970-A6F7-E7AC52762E0C}" type="slidenum">
              <a:rPr lang="en-US" smtClean="0"/>
              <a:pPr/>
              <a:t>2</a:t>
            </a:fld>
            <a:endParaRPr lang="en-US"/>
          </a:p>
        </p:txBody>
      </p:sp>
      <p:sp>
        <p:nvSpPr>
          <p:cNvPr id="7" name="Content Placeholder 2">
            <a:extLst>
              <a:ext uri="{FF2B5EF4-FFF2-40B4-BE49-F238E27FC236}">
                <a16:creationId xmlns:a16="http://schemas.microsoft.com/office/drawing/2014/main" id="{242DE204-629E-3358-6244-39219BF7F2F2}"/>
              </a:ext>
            </a:extLst>
          </p:cNvPr>
          <p:cNvSpPr>
            <a:spLocks noGrp="1"/>
          </p:cNvSpPr>
          <p:nvPr>
            <p:ph idx="1"/>
          </p:nvPr>
        </p:nvSpPr>
        <p:spPr>
          <a:xfrm>
            <a:off x="266700" y="685800"/>
            <a:ext cx="8686800" cy="5239138"/>
          </a:xfrm>
        </p:spPr>
        <p:txBody>
          <a:bodyPr/>
          <a:lstStyle/>
          <a:p>
            <a:pPr indent="-285750" algn="just">
              <a:lnSpc>
                <a:spcPct val="150000"/>
              </a:lnSpc>
            </a:pPr>
            <a:r>
              <a:rPr lang="en-US" sz="1800" b="1" dirty="0">
                <a:ea typeface="Calibri" panose="020F0502020204030204" pitchFamily="34" charset="0"/>
                <a:cs typeface="Calibri" panose="020F0502020204030204" pitchFamily="34" charset="0"/>
              </a:rPr>
              <a:t>RIOO Enhancements being delivered in this month release are going to be live on 03/27/2025.</a:t>
            </a:r>
          </a:p>
          <a:p>
            <a:pPr indent="-285750" algn="just">
              <a:lnSpc>
                <a:spcPct val="150000"/>
              </a:lnSpc>
            </a:pPr>
            <a:r>
              <a:rPr lang="en-US" sz="1800" b="1" dirty="0">
                <a:ea typeface="Calibri" panose="020F0502020204030204" pitchFamily="34" charset="0"/>
                <a:cs typeface="Calibri" panose="020F0502020204030204" pitchFamily="34" charset="0"/>
              </a:rPr>
              <a:t>Enhancements </a:t>
            </a:r>
            <a:endParaRPr lang="en-US" sz="1800" b="1" dirty="0">
              <a:effectLst/>
              <a:ea typeface="Calibri" panose="020F0502020204030204" pitchFamily="34" charset="0"/>
              <a:cs typeface="Calibri" panose="020F0502020204030204" pitchFamily="34" charset="0"/>
            </a:endParaRPr>
          </a:p>
          <a:p>
            <a:pPr lvl="1" algn="just">
              <a:buFont typeface="Courier New" panose="02070309020205020404" pitchFamily="49" charset="0"/>
              <a:buChar char="o"/>
            </a:pPr>
            <a:r>
              <a:rPr lang="en-US" sz="1500" dirty="0">
                <a:ea typeface="Calibri" panose="020F0502020204030204" pitchFamily="34" charset="0"/>
                <a:cs typeface="Calibri" panose="020F0502020204030204" pitchFamily="34" charset="0"/>
              </a:rPr>
              <a:t>Private Use Network (PUN) - Industrial Generation Facility Designation questions/ input fields have been added in the UI on Substation Details form for PUN stations. These fields will be populated with default values as False in ROO-RS</a:t>
            </a:r>
          </a:p>
          <a:p>
            <a:pPr lvl="1" algn="just">
              <a:buFont typeface="Courier New" panose="02070309020205020404" pitchFamily="49" charset="0"/>
              <a:buChar char="o"/>
            </a:pPr>
            <a:endParaRPr lang="en-US" sz="1400" dirty="0">
              <a:ea typeface="Calibri" panose="020F0502020204030204" pitchFamily="34" charset="0"/>
              <a:cs typeface="Calibri" panose="020F0502020204030204" pitchFamily="34" charset="0"/>
            </a:endParaRPr>
          </a:p>
          <a:p>
            <a:pPr lvl="1" algn="just">
              <a:buFont typeface="Courier New" panose="02070309020205020404" pitchFamily="49" charset="0"/>
              <a:buChar char="o"/>
            </a:pPr>
            <a:endParaRPr lang="en-US" sz="1400" dirty="0">
              <a:ea typeface="Calibri" panose="020F0502020204030204" pitchFamily="34" charset="0"/>
              <a:cs typeface="Calibri" panose="020F0502020204030204" pitchFamily="34" charset="0"/>
            </a:endParaRPr>
          </a:p>
          <a:p>
            <a:pPr marL="57150" indent="0" algn="just">
              <a:buNone/>
            </a:pPr>
            <a:endParaRPr lang="en-US" sz="1600" dirty="0">
              <a:effectLst/>
              <a:ea typeface="Calibri" panose="020F0502020204030204" pitchFamily="34" charset="0"/>
              <a:cs typeface="Calibri" panose="020F0502020204030204" pitchFamily="34" charset="0"/>
            </a:endParaRPr>
          </a:p>
        </p:txBody>
      </p:sp>
      <p:pic>
        <p:nvPicPr>
          <p:cNvPr id="8" name="Picture 7">
            <a:extLst>
              <a:ext uri="{FF2B5EF4-FFF2-40B4-BE49-F238E27FC236}">
                <a16:creationId xmlns:a16="http://schemas.microsoft.com/office/drawing/2014/main" id="{EAC366C2-73D2-41D5-2F5D-38812419CF14}"/>
              </a:ext>
            </a:extLst>
          </p:cNvPr>
          <p:cNvPicPr>
            <a:picLocks noChangeAspect="1"/>
          </p:cNvPicPr>
          <p:nvPr/>
        </p:nvPicPr>
        <p:blipFill>
          <a:blip r:embed="rId2"/>
          <a:stretch>
            <a:fillRect/>
          </a:stretch>
        </p:blipFill>
        <p:spPr>
          <a:xfrm>
            <a:off x="2015265" y="2895600"/>
            <a:ext cx="5189670" cy="3429669"/>
          </a:xfrm>
          <a:prstGeom prst="rect">
            <a:avLst/>
          </a:prstGeom>
        </p:spPr>
      </p:pic>
    </p:spTree>
    <p:extLst>
      <p:ext uri="{BB962C8B-B14F-4D97-AF65-F5344CB8AC3E}">
        <p14:creationId xmlns:p14="http://schemas.microsoft.com/office/powerpoint/2010/main" val="18340243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799CEF-EFBC-4636-82B4-BB2BF1DD0862}"/>
              </a:ext>
            </a:extLst>
          </p:cNvPr>
          <p:cNvSpPr>
            <a:spLocks noGrp="1"/>
          </p:cNvSpPr>
          <p:nvPr>
            <p:ph type="title"/>
          </p:nvPr>
        </p:nvSpPr>
        <p:spPr/>
        <p:txBody>
          <a:bodyPr/>
          <a:lstStyle/>
          <a:p>
            <a:r>
              <a:rPr lang="en-US" sz="2400" b="1" dirty="0"/>
              <a:t>RIOO Enhancements</a:t>
            </a:r>
            <a:endParaRPr lang="en-US" sz="2400" dirty="0"/>
          </a:p>
        </p:txBody>
      </p:sp>
      <p:sp>
        <p:nvSpPr>
          <p:cNvPr id="4" name="Slide Number Placeholder 3">
            <a:extLst>
              <a:ext uri="{FF2B5EF4-FFF2-40B4-BE49-F238E27FC236}">
                <a16:creationId xmlns:a16="http://schemas.microsoft.com/office/drawing/2014/main" id="{752E5DF2-651A-4AFC-9184-76A95C8F9DEE}"/>
              </a:ext>
            </a:extLst>
          </p:cNvPr>
          <p:cNvSpPr>
            <a:spLocks noGrp="1"/>
          </p:cNvSpPr>
          <p:nvPr>
            <p:ph type="sldNum" sz="quarter" idx="4"/>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1D93BD3E-1E9A-4970-A6F7-E7AC52762E0C}" type="slidenum">
              <a:rPr kumimoji="0" lang="en-US" sz="1200" b="0" i="0" u="none" strike="noStrike" kern="1200" cap="none" spc="0" normalizeH="0" baseline="0" noProof="0" smtClean="0">
                <a:ln>
                  <a:noFill/>
                </a:ln>
                <a:solidFill>
                  <a:prstClr val="black">
                    <a:tint val="75000"/>
                  </a:prstClr>
                </a:solidFill>
                <a:effectLst/>
                <a:uLnTx/>
                <a:uFillTx/>
                <a:latin typeface="Arial" panose="020B0604020202020204"/>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3</a:t>
            </a:fld>
            <a:endParaRPr kumimoji="0" lang="en-US" sz="1200" b="0" i="0" u="none" strike="noStrike" kern="1200" cap="none" spc="0" normalizeH="0" baseline="0" noProof="0">
              <a:ln>
                <a:noFill/>
              </a:ln>
              <a:solidFill>
                <a:prstClr val="black">
                  <a:tint val="75000"/>
                </a:prstClr>
              </a:solidFill>
              <a:effectLst/>
              <a:uLnTx/>
              <a:uFillTx/>
              <a:latin typeface="Arial" panose="020B0604020202020204"/>
              <a:ea typeface="+mn-ea"/>
              <a:cs typeface="+mn-cs"/>
            </a:endParaRPr>
          </a:p>
        </p:txBody>
      </p:sp>
      <p:sp>
        <p:nvSpPr>
          <p:cNvPr id="7" name="Content Placeholder 2">
            <a:extLst>
              <a:ext uri="{FF2B5EF4-FFF2-40B4-BE49-F238E27FC236}">
                <a16:creationId xmlns:a16="http://schemas.microsoft.com/office/drawing/2014/main" id="{242DE204-629E-3358-6244-39219BF7F2F2}"/>
              </a:ext>
            </a:extLst>
          </p:cNvPr>
          <p:cNvSpPr>
            <a:spLocks noGrp="1"/>
          </p:cNvSpPr>
          <p:nvPr>
            <p:ph idx="1"/>
          </p:nvPr>
        </p:nvSpPr>
        <p:spPr>
          <a:xfrm>
            <a:off x="266700" y="762000"/>
            <a:ext cx="8686800" cy="5162938"/>
          </a:xfrm>
        </p:spPr>
        <p:txBody>
          <a:bodyPr/>
          <a:lstStyle/>
          <a:p>
            <a:pPr lvl="1" algn="just">
              <a:buFont typeface="Courier New" panose="02070309020205020404" pitchFamily="49" charset="0"/>
              <a:buChar char="o"/>
            </a:pPr>
            <a:r>
              <a:rPr lang="en-US" sz="1500" dirty="0">
                <a:ea typeface="Calibri" panose="020F0502020204030204" pitchFamily="34" charset="0"/>
                <a:cs typeface="Calibri" panose="020F0502020204030204" pitchFamily="34" charset="0"/>
              </a:rPr>
              <a:t>More Industrial Generation Facility Designation PUN questions:</a:t>
            </a:r>
          </a:p>
          <a:p>
            <a:pPr marL="457200" lvl="1" indent="0" algn="just">
              <a:buNone/>
            </a:pPr>
            <a:endParaRPr lang="en-US" sz="1400" dirty="0">
              <a:ea typeface="Calibri" panose="020F0502020204030204" pitchFamily="34" charset="0"/>
              <a:cs typeface="Calibri" panose="020F0502020204030204" pitchFamily="34" charset="0"/>
            </a:endParaRPr>
          </a:p>
          <a:p>
            <a:pPr marL="457200" lvl="1" indent="0" algn="just">
              <a:buNone/>
            </a:pPr>
            <a:endParaRPr lang="en-US" sz="1400" dirty="0">
              <a:ea typeface="Calibri" panose="020F0502020204030204" pitchFamily="34" charset="0"/>
              <a:cs typeface="Calibri" panose="020F0502020204030204" pitchFamily="34" charset="0"/>
            </a:endParaRPr>
          </a:p>
          <a:p>
            <a:pPr marL="914400" lvl="2" indent="0" algn="just">
              <a:buNone/>
            </a:pPr>
            <a:endParaRPr lang="en-US" sz="1000" dirty="0">
              <a:ea typeface="Calibri" panose="020F0502020204030204" pitchFamily="34" charset="0"/>
              <a:cs typeface="Calibri" panose="020F0502020204030204" pitchFamily="34" charset="0"/>
            </a:endParaRPr>
          </a:p>
          <a:p>
            <a:pPr marL="1028700" lvl="2" indent="-171450" algn="just"/>
            <a:endParaRPr lang="en-US" sz="1200" dirty="0">
              <a:effectLst/>
              <a:ea typeface="Calibri" panose="020F0502020204030204" pitchFamily="34" charset="0"/>
              <a:cs typeface="Calibri" panose="020F0502020204030204" pitchFamily="34" charset="0"/>
            </a:endParaRPr>
          </a:p>
          <a:p>
            <a:pPr marL="57150" indent="0" algn="just">
              <a:buNone/>
            </a:pPr>
            <a:endParaRPr lang="en-US" sz="1600" dirty="0">
              <a:effectLst/>
              <a:ea typeface="Calibri" panose="020F0502020204030204" pitchFamily="34" charset="0"/>
              <a:cs typeface="Calibri" panose="020F0502020204030204" pitchFamily="34" charset="0"/>
            </a:endParaRPr>
          </a:p>
        </p:txBody>
      </p:sp>
      <p:pic>
        <p:nvPicPr>
          <p:cNvPr id="6" name="Picture 5">
            <a:extLst>
              <a:ext uri="{FF2B5EF4-FFF2-40B4-BE49-F238E27FC236}">
                <a16:creationId xmlns:a16="http://schemas.microsoft.com/office/drawing/2014/main" id="{C675A9AD-1400-6336-8F38-A702B7C1C4E1}"/>
              </a:ext>
            </a:extLst>
          </p:cNvPr>
          <p:cNvPicPr>
            <a:picLocks noChangeAspect="1"/>
          </p:cNvPicPr>
          <p:nvPr/>
        </p:nvPicPr>
        <p:blipFill>
          <a:blip r:embed="rId2"/>
          <a:stretch>
            <a:fillRect/>
          </a:stretch>
        </p:blipFill>
        <p:spPr>
          <a:xfrm>
            <a:off x="1676400" y="1280318"/>
            <a:ext cx="5067739" cy="4625741"/>
          </a:xfrm>
          <a:prstGeom prst="rect">
            <a:avLst/>
          </a:prstGeom>
        </p:spPr>
      </p:pic>
    </p:spTree>
    <p:extLst>
      <p:ext uri="{BB962C8B-B14F-4D97-AF65-F5344CB8AC3E}">
        <p14:creationId xmlns:p14="http://schemas.microsoft.com/office/powerpoint/2010/main" val="30739560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5F0F8E3-26ED-7B66-2961-FBA60AE3D5F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56DAACA-5565-A88D-1F3C-C264E468A04C}"/>
              </a:ext>
            </a:extLst>
          </p:cNvPr>
          <p:cNvSpPr>
            <a:spLocks noGrp="1"/>
          </p:cNvSpPr>
          <p:nvPr>
            <p:ph type="title"/>
          </p:nvPr>
        </p:nvSpPr>
        <p:spPr/>
        <p:txBody>
          <a:bodyPr/>
          <a:lstStyle/>
          <a:p>
            <a:r>
              <a:rPr lang="en-US" sz="2400" b="1" dirty="0"/>
              <a:t>RIOO Enhancements</a:t>
            </a:r>
            <a:endParaRPr lang="en-US" sz="2400" dirty="0"/>
          </a:p>
        </p:txBody>
      </p:sp>
      <p:sp>
        <p:nvSpPr>
          <p:cNvPr id="4" name="Slide Number Placeholder 3">
            <a:extLst>
              <a:ext uri="{FF2B5EF4-FFF2-40B4-BE49-F238E27FC236}">
                <a16:creationId xmlns:a16="http://schemas.microsoft.com/office/drawing/2014/main" id="{FEF9F261-6CFF-DB30-22F0-80288C109C87}"/>
              </a:ext>
            </a:extLst>
          </p:cNvPr>
          <p:cNvSpPr>
            <a:spLocks noGrp="1"/>
          </p:cNvSpPr>
          <p:nvPr>
            <p:ph type="sldNum" sz="quarter" idx="4"/>
          </p:nvPr>
        </p:nvSpPr>
        <p:spPr/>
        <p:txBody>
          <a:bodyPr/>
          <a:lstStyle/>
          <a:p>
            <a:fld id="{1D93BD3E-1E9A-4970-A6F7-E7AC52762E0C}" type="slidenum">
              <a:rPr lang="en-US" smtClean="0"/>
              <a:pPr/>
              <a:t>4</a:t>
            </a:fld>
            <a:endParaRPr lang="en-US"/>
          </a:p>
        </p:txBody>
      </p:sp>
      <p:sp>
        <p:nvSpPr>
          <p:cNvPr id="7" name="Content Placeholder 2">
            <a:extLst>
              <a:ext uri="{FF2B5EF4-FFF2-40B4-BE49-F238E27FC236}">
                <a16:creationId xmlns:a16="http://schemas.microsoft.com/office/drawing/2014/main" id="{F67B65F5-E12A-6E14-2B27-F5ABFFCFCCE1}"/>
              </a:ext>
            </a:extLst>
          </p:cNvPr>
          <p:cNvSpPr>
            <a:spLocks noGrp="1"/>
          </p:cNvSpPr>
          <p:nvPr>
            <p:ph idx="1"/>
          </p:nvPr>
        </p:nvSpPr>
        <p:spPr>
          <a:xfrm>
            <a:off x="266700" y="990600"/>
            <a:ext cx="8686800" cy="4934338"/>
          </a:xfrm>
        </p:spPr>
        <p:txBody>
          <a:bodyPr/>
          <a:lstStyle/>
          <a:p>
            <a:pPr lvl="1" algn="just">
              <a:buFont typeface="Courier New" panose="02070309020205020404" pitchFamily="49" charset="0"/>
              <a:buChar char="o"/>
            </a:pPr>
            <a:r>
              <a:rPr lang="en-US" sz="1500" dirty="0">
                <a:ea typeface="Calibri" panose="020F0502020204030204" pitchFamily="34" charset="0"/>
                <a:cs typeface="Calibri" panose="020F0502020204030204" pitchFamily="34" charset="0"/>
              </a:rPr>
              <a:t>PUCT Self Gen: A new field has been added in RIOO on Unit Details panel to capture self gen PUCT registration status. </a:t>
            </a:r>
          </a:p>
          <a:p>
            <a:pPr lvl="1" algn="just">
              <a:buFont typeface="Courier New" panose="02070309020205020404" pitchFamily="49" charset="0"/>
              <a:buChar char="o"/>
            </a:pPr>
            <a:endParaRPr lang="en-US" sz="1400" dirty="0">
              <a:ea typeface="Calibri" panose="020F0502020204030204" pitchFamily="34" charset="0"/>
              <a:cs typeface="Calibri" panose="020F0502020204030204" pitchFamily="34" charset="0"/>
            </a:endParaRPr>
          </a:p>
          <a:p>
            <a:pPr lvl="1" algn="just">
              <a:buFont typeface="Courier New" panose="02070309020205020404" pitchFamily="49" charset="0"/>
              <a:buChar char="o"/>
            </a:pPr>
            <a:endParaRPr lang="en-US" sz="1400" dirty="0">
              <a:ea typeface="Calibri" panose="020F0502020204030204" pitchFamily="34" charset="0"/>
              <a:cs typeface="Calibri" panose="020F0502020204030204" pitchFamily="34" charset="0"/>
            </a:endParaRPr>
          </a:p>
          <a:p>
            <a:pPr marL="57150" indent="0" algn="just">
              <a:buNone/>
            </a:pPr>
            <a:endParaRPr lang="en-US" sz="1600" dirty="0">
              <a:effectLst/>
              <a:ea typeface="Calibri" panose="020F0502020204030204" pitchFamily="34" charset="0"/>
              <a:cs typeface="Calibri" panose="020F0502020204030204" pitchFamily="34" charset="0"/>
            </a:endParaRPr>
          </a:p>
          <a:p>
            <a:pPr marL="57150" indent="0" algn="just">
              <a:buNone/>
            </a:pPr>
            <a:endParaRPr lang="en-US" sz="1600" dirty="0">
              <a:ea typeface="Calibri" panose="020F0502020204030204" pitchFamily="34" charset="0"/>
              <a:cs typeface="Calibri" panose="020F0502020204030204" pitchFamily="34" charset="0"/>
            </a:endParaRPr>
          </a:p>
          <a:p>
            <a:pPr marL="57150" indent="0" algn="just">
              <a:buNone/>
            </a:pPr>
            <a:endParaRPr lang="en-US" sz="1600" dirty="0">
              <a:ea typeface="Calibri" panose="020F0502020204030204" pitchFamily="34" charset="0"/>
              <a:cs typeface="Calibri" panose="020F0502020204030204" pitchFamily="34" charset="0"/>
            </a:endParaRPr>
          </a:p>
          <a:p>
            <a:pPr lvl="1" algn="just">
              <a:buFont typeface="Courier New" panose="02070309020205020404" pitchFamily="49" charset="0"/>
              <a:buChar char="o"/>
            </a:pPr>
            <a:r>
              <a:rPr lang="en-US" sz="1500" dirty="0">
                <a:ea typeface="Calibri" panose="020F0502020204030204" pitchFamily="34" charset="0"/>
                <a:cs typeface="Calibri" panose="020F0502020204030204" pitchFamily="34" charset="0"/>
              </a:rPr>
              <a:t>Relay </a:t>
            </a:r>
            <a:r>
              <a:rPr lang="en-US" sz="1500" dirty="0" err="1">
                <a:ea typeface="Calibri" panose="020F0502020204030204" pitchFamily="34" charset="0"/>
                <a:cs typeface="Calibri" panose="020F0502020204030204" pitchFamily="34" charset="0"/>
              </a:rPr>
              <a:t>Loadability</a:t>
            </a:r>
            <a:r>
              <a:rPr lang="en-US" sz="1500" dirty="0">
                <a:ea typeface="Calibri" panose="020F0502020204030204" pitchFamily="34" charset="0"/>
                <a:cs typeface="Calibri" panose="020F0502020204030204" pitchFamily="34" charset="0"/>
              </a:rPr>
              <a:t> Rating Known: </a:t>
            </a:r>
            <a:r>
              <a:rPr lang="en-US" sz="1500" dirty="0"/>
              <a:t>A new radio button filed has been added to Line, Series Device, MLSE and MPT details panels to capture Relay </a:t>
            </a:r>
            <a:r>
              <a:rPr lang="en-US" sz="1500" dirty="0" err="1"/>
              <a:t>Loadability</a:t>
            </a:r>
            <a:r>
              <a:rPr lang="en-US" sz="1500" dirty="0"/>
              <a:t> data as per current ERCOT data collection process needs.</a:t>
            </a:r>
          </a:p>
          <a:p>
            <a:pPr marL="457200" lvl="1" indent="0" algn="just">
              <a:buNone/>
            </a:pPr>
            <a:r>
              <a:rPr lang="en-US" sz="1600" dirty="0"/>
              <a:t> </a:t>
            </a:r>
            <a:endParaRPr lang="en-US" sz="1600" dirty="0">
              <a:effectLst/>
              <a:ea typeface="Calibri" panose="020F0502020204030204" pitchFamily="34" charset="0"/>
              <a:cs typeface="Calibri" panose="020F0502020204030204" pitchFamily="34" charset="0"/>
            </a:endParaRPr>
          </a:p>
        </p:txBody>
      </p:sp>
      <p:pic>
        <p:nvPicPr>
          <p:cNvPr id="5" name="Picture 4">
            <a:extLst>
              <a:ext uri="{FF2B5EF4-FFF2-40B4-BE49-F238E27FC236}">
                <a16:creationId xmlns:a16="http://schemas.microsoft.com/office/drawing/2014/main" id="{126A176D-0FC9-70A0-03B8-90D91B2DFB1A}"/>
              </a:ext>
            </a:extLst>
          </p:cNvPr>
          <p:cNvPicPr>
            <a:picLocks noChangeAspect="1"/>
          </p:cNvPicPr>
          <p:nvPr/>
        </p:nvPicPr>
        <p:blipFill>
          <a:blip r:embed="rId2"/>
          <a:stretch>
            <a:fillRect/>
          </a:stretch>
        </p:blipFill>
        <p:spPr>
          <a:xfrm>
            <a:off x="2667000" y="1524000"/>
            <a:ext cx="2971800" cy="1295512"/>
          </a:xfrm>
          <a:prstGeom prst="rect">
            <a:avLst/>
          </a:prstGeom>
        </p:spPr>
      </p:pic>
      <p:pic>
        <p:nvPicPr>
          <p:cNvPr id="9" name="Picture 8">
            <a:extLst>
              <a:ext uri="{FF2B5EF4-FFF2-40B4-BE49-F238E27FC236}">
                <a16:creationId xmlns:a16="http://schemas.microsoft.com/office/drawing/2014/main" id="{E7A7B9D6-10F6-6056-2265-905CB3D40E8F}"/>
              </a:ext>
            </a:extLst>
          </p:cNvPr>
          <p:cNvPicPr>
            <a:picLocks noChangeAspect="1"/>
          </p:cNvPicPr>
          <p:nvPr/>
        </p:nvPicPr>
        <p:blipFill>
          <a:blip r:embed="rId3"/>
          <a:stretch>
            <a:fillRect/>
          </a:stretch>
        </p:blipFill>
        <p:spPr>
          <a:xfrm>
            <a:off x="2642419" y="3821619"/>
            <a:ext cx="3414056" cy="2072820"/>
          </a:xfrm>
          <a:prstGeom prst="rect">
            <a:avLst/>
          </a:prstGeom>
        </p:spPr>
      </p:pic>
    </p:spTree>
    <p:extLst>
      <p:ext uri="{BB962C8B-B14F-4D97-AF65-F5344CB8AC3E}">
        <p14:creationId xmlns:p14="http://schemas.microsoft.com/office/powerpoint/2010/main" val="9492919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8EAB46A-4B86-3D15-8368-C5650301450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E002D2B-5029-82A9-6925-39A2DFC65F19}"/>
              </a:ext>
            </a:extLst>
          </p:cNvPr>
          <p:cNvSpPr>
            <a:spLocks noGrp="1"/>
          </p:cNvSpPr>
          <p:nvPr>
            <p:ph type="title"/>
          </p:nvPr>
        </p:nvSpPr>
        <p:spPr/>
        <p:txBody>
          <a:bodyPr/>
          <a:lstStyle/>
          <a:p>
            <a:r>
              <a:rPr lang="en-US" sz="2400" b="1" dirty="0"/>
              <a:t>RIOO Enhancements</a:t>
            </a:r>
            <a:endParaRPr lang="en-US" sz="2400" dirty="0"/>
          </a:p>
        </p:txBody>
      </p:sp>
      <p:sp>
        <p:nvSpPr>
          <p:cNvPr id="4" name="Slide Number Placeholder 3">
            <a:extLst>
              <a:ext uri="{FF2B5EF4-FFF2-40B4-BE49-F238E27FC236}">
                <a16:creationId xmlns:a16="http://schemas.microsoft.com/office/drawing/2014/main" id="{C5D98DAE-1AB7-564E-B948-63E19A35186F}"/>
              </a:ext>
            </a:extLst>
          </p:cNvPr>
          <p:cNvSpPr>
            <a:spLocks noGrp="1"/>
          </p:cNvSpPr>
          <p:nvPr>
            <p:ph type="sldNum" sz="quarter" idx="4"/>
          </p:nvPr>
        </p:nvSpPr>
        <p:spPr/>
        <p:txBody>
          <a:bodyPr/>
          <a:lstStyle/>
          <a:p>
            <a:fld id="{1D93BD3E-1E9A-4970-A6F7-E7AC52762E0C}" type="slidenum">
              <a:rPr lang="en-US" smtClean="0"/>
              <a:pPr/>
              <a:t>5</a:t>
            </a:fld>
            <a:endParaRPr lang="en-US"/>
          </a:p>
        </p:txBody>
      </p:sp>
      <p:sp>
        <p:nvSpPr>
          <p:cNvPr id="7" name="Content Placeholder 2">
            <a:extLst>
              <a:ext uri="{FF2B5EF4-FFF2-40B4-BE49-F238E27FC236}">
                <a16:creationId xmlns:a16="http://schemas.microsoft.com/office/drawing/2014/main" id="{6F74236E-7C8D-4081-0634-02742A40D8B3}"/>
              </a:ext>
            </a:extLst>
          </p:cNvPr>
          <p:cNvSpPr>
            <a:spLocks noGrp="1"/>
          </p:cNvSpPr>
          <p:nvPr>
            <p:ph idx="1"/>
          </p:nvPr>
        </p:nvSpPr>
        <p:spPr>
          <a:xfrm>
            <a:off x="266700" y="762000"/>
            <a:ext cx="8686800" cy="5562600"/>
          </a:xfrm>
        </p:spPr>
        <p:txBody>
          <a:bodyPr/>
          <a:lstStyle/>
          <a:p>
            <a:pPr lvl="1" algn="just">
              <a:buFont typeface="Courier New" panose="02070309020205020404" pitchFamily="49" charset="0"/>
              <a:buChar char="o"/>
            </a:pPr>
            <a:r>
              <a:rPr lang="en-US" sz="1500" dirty="0"/>
              <a:t>"Base kV for Transformer in kV" label is renamed to "Base MVA for Transformer in MVA" on Unit Solar Inverter panel</a:t>
            </a:r>
            <a:r>
              <a:rPr lang="en-US" sz="1500" dirty="0">
                <a:ea typeface="Calibri" panose="020F0502020204030204" pitchFamily="34" charset="0"/>
                <a:cs typeface="Calibri" panose="020F0502020204030204" pitchFamily="34" charset="0"/>
              </a:rPr>
              <a:t>. </a:t>
            </a:r>
          </a:p>
          <a:p>
            <a:pPr lvl="1" algn="just">
              <a:buFont typeface="Courier New" panose="02070309020205020404" pitchFamily="49" charset="0"/>
              <a:buChar char="o"/>
            </a:pPr>
            <a:endParaRPr lang="en-US" sz="1400" dirty="0">
              <a:ea typeface="Calibri" panose="020F0502020204030204" pitchFamily="34" charset="0"/>
              <a:cs typeface="Calibri" panose="020F0502020204030204" pitchFamily="34" charset="0"/>
            </a:endParaRPr>
          </a:p>
          <a:p>
            <a:pPr lvl="1" algn="just">
              <a:buFont typeface="Courier New" panose="02070309020205020404" pitchFamily="49" charset="0"/>
              <a:buChar char="o"/>
            </a:pPr>
            <a:endParaRPr lang="en-US" sz="1400" dirty="0">
              <a:ea typeface="Calibri" panose="020F0502020204030204" pitchFamily="34" charset="0"/>
              <a:cs typeface="Calibri" panose="020F0502020204030204" pitchFamily="34" charset="0"/>
            </a:endParaRPr>
          </a:p>
          <a:p>
            <a:pPr marL="57150" indent="0" algn="just">
              <a:buNone/>
            </a:pPr>
            <a:endParaRPr lang="en-US" sz="1600" dirty="0">
              <a:effectLst/>
              <a:ea typeface="Calibri" panose="020F0502020204030204" pitchFamily="34" charset="0"/>
              <a:cs typeface="Calibri" panose="020F0502020204030204" pitchFamily="34" charset="0"/>
            </a:endParaRPr>
          </a:p>
          <a:p>
            <a:pPr marL="57150" indent="0" algn="just">
              <a:buNone/>
            </a:pPr>
            <a:endParaRPr lang="en-US" sz="1600" dirty="0">
              <a:ea typeface="Calibri" panose="020F0502020204030204" pitchFamily="34" charset="0"/>
              <a:cs typeface="Calibri" panose="020F0502020204030204" pitchFamily="34" charset="0"/>
            </a:endParaRPr>
          </a:p>
          <a:p>
            <a:pPr lvl="1" algn="just">
              <a:buFont typeface="Courier New" panose="02070309020205020404" pitchFamily="49" charset="0"/>
              <a:buChar char="o"/>
            </a:pPr>
            <a:r>
              <a:rPr lang="en-US" sz="1500" dirty="0"/>
              <a:t>SSR Required flag has been added to the INR TSP View, under ‘TSP Key Milestones’ tab</a:t>
            </a:r>
          </a:p>
          <a:p>
            <a:pPr marL="457200" lvl="1" indent="0" algn="just">
              <a:buNone/>
            </a:pPr>
            <a:r>
              <a:rPr lang="en-US" sz="1600" dirty="0"/>
              <a:t> </a:t>
            </a:r>
          </a:p>
          <a:p>
            <a:pPr marL="457200" lvl="1" indent="0" algn="just">
              <a:buNone/>
            </a:pPr>
            <a:endParaRPr lang="en-US" sz="1600" dirty="0">
              <a:effectLst/>
              <a:ea typeface="Calibri" panose="020F0502020204030204" pitchFamily="34" charset="0"/>
              <a:cs typeface="Calibri" panose="020F0502020204030204" pitchFamily="34" charset="0"/>
            </a:endParaRPr>
          </a:p>
          <a:p>
            <a:pPr marL="457200" lvl="1" indent="0" algn="just">
              <a:buNone/>
            </a:pPr>
            <a:endParaRPr lang="en-US" sz="1600" dirty="0">
              <a:ea typeface="Calibri" panose="020F0502020204030204" pitchFamily="34" charset="0"/>
              <a:cs typeface="Calibri" panose="020F0502020204030204" pitchFamily="34" charset="0"/>
            </a:endParaRPr>
          </a:p>
          <a:p>
            <a:pPr marL="457200" lvl="1" indent="0" algn="just">
              <a:buNone/>
            </a:pPr>
            <a:endParaRPr lang="en-US" sz="1600" dirty="0">
              <a:effectLst/>
              <a:ea typeface="Calibri" panose="020F0502020204030204" pitchFamily="34" charset="0"/>
              <a:cs typeface="Calibri" panose="020F0502020204030204" pitchFamily="34" charset="0"/>
            </a:endParaRPr>
          </a:p>
          <a:p>
            <a:pPr marL="457200" lvl="1" indent="0" algn="just">
              <a:buNone/>
            </a:pPr>
            <a:endParaRPr lang="en-US" sz="1600" dirty="0">
              <a:effectLst/>
              <a:ea typeface="Calibri" panose="020F0502020204030204" pitchFamily="34" charset="0"/>
              <a:cs typeface="Calibri" panose="020F0502020204030204" pitchFamily="34" charset="0"/>
            </a:endParaRPr>
          </a:p>
          <a:p>
            <a:pPr lvl="1" algn="just">
              <a:buFont typeface="Courier New" panose="02070309020205020404" pitchFamily="49" charset="0"/>
              <a:buChar char="o"/>
            </a:pPr>
            <a:r>
              <a:rPr lang="en-US" sz="1500" dirty="0"/>
              <a:t>Load Resource UI improvement: Stopped LRs will be hidden by default on the View pages and User should be able to manually select and view them. On the form page, stopped LRs will no longer be visible.</a:t>
            </a:r>
          </a:p>
          <a:p>
            <a:pPr marL="457200" lvl="1" indent="0" algn="just">
              <a:buNone/>
            </a:pPr>
            <a:endParaRPr lang="en-US" sz="1600" dirty="0">
              <a:effectLst/>
              <a:ea typeface="Calibri" panose="020F0502020204030204" pitchFamily="34" charset="0"/>
              <a:cs typeface="Calibri" panose="020F0502020204030204" pitchFamily="34" charset="0"/>
            </a:endParaRPr>
          </a:p>
        </p:txBody>
      </p:sp>
      <p:pic>
        <p:nvPicPr>
          <p:cNvPr id="6" name="Picture 5">
            <a:extLst>
              <a:ext uri="{FF2B5EF4-FFF2-40B4-BE49-F238E27FC236}">
                <a16:creationId xmlns:a16="http://schemas.microsoft.com/office/drawing/2014/main" id="{78F6B3FB-52EC-CADD-24F5-F35A4477E337}"/>
              </a:ext>
            </a:extLst>
          </p:cNvPr>
          <p:cNvPicPr>
            <a:picLocks noChangeAspect="1"/>
          </p:cNvPicPr>
          <p:nvPr/>
        </p:nvPicPr>
        <p:blipFill>
          <a:blip r:embed="rId2"/>
          <a:stretch>
            <a:fillRect/>
          </a:stretch>
        </p:blipFill>
        <p:spPr>
          <a:xfrm>
            <a:off x="2301040" y="1395691"/>
            <a:ext cx="2309060" cy="746825"/>
          </a:xfrm>
          <a:prstGeom prst="rect">
            <a:avLst/>
          </a:prstGeom>
        </p:spPr>
      </p:pic>
      <p:pic>
        <p:nvPicPr>
          <p:cNvPr id="10" name="Picture 9">
            <a:extLst>
              <a:ext uri="{FF2B5EF4-FFF2-40B4-BE49-F238E27FC236}">
                <a16:creationId xmlns:a16="http://schemas.microsoft.com/office/drawing/2014/main" id="{35E13601-3E77-D734-0AE0-22FC7F13B276}"/>
              </a:ext>
            </a:extLst>
          </p:cNvPr>
          <p:cNvPicPr>
            <a:picLocks noChangeAspect="1"/>
          </p:cNvPicPr>
          <p:nvPr/>
        </p:nvPicPr>
        <p:blipFill>
          <a:blip r:embed="rId3"/>
          <a:stretch>
            <a:fillRect/>
          </a:stretch>
        </p:blipFill>
        <p:spPr>
          <a:xfrm>
            <a:off x="2133600" y="2776207"/>
            <a:ext cx="3795089" cy="1120237"/>
          </a:xfrm>
          <a:prstGeom prst="rect">
            <a:avLst/>
          </a:prstGeom>
        </p:spPr>
      </p:pic>
      <p:pic>
        <p:nvPicPr>
          <p:cNvPr id="12" name="Picture 11">
            <a:extLst>
              <a:ext uri="{FF2B5EF4-FFF2-40B4-BE49-F238E27FC236}">
                <a16:creationId xmlns:a16="http://schemas.microsoft.com/office/drawing/2014/main" id="{6E97FA12-ADE6-6558-61E2-87888A1B74B5}"/>
              </a:ext>
            </a:extLst>
          </p:cNvPr>
          <p:cNvPicPr>
            <a:picLocks noChangeAspect="1"/>
          </p:cNvPicPr>
          <p:nvPr/>
        </p:nvPicPr>
        <p:blipFill>
          <a:blip r:embed="rId4"/>
          <a:stretch>
            <a:fillRect/>
          </a:stretch>
        </p:blipFill>
        <p:spPr>
          <a:xfrm>
            <a:off x="3421157" y="4690044"/>
            <a:ext cx="1981200" cy="1752825"/>
          </a:xfrm>
          <a:prstGeom prst="rect">
            <a:avLst/>
          </a:prstGeom>
        </p:spPr>
      </p:pic>
    </p:spTree>
    <p:extLst>
      <p:ext uri="{BB962C8B-B14F-4D97-AF65-F5344CB8AC3E}">
        <p14:creationId xmlns:p14="http://schemas.microsoft.com/office/powerpoint/2010/main" val="30388116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96CBF9-33D4-457C-7B6B-3B0E0C84CACB}"/>
              </a:ext>
            </a:extLst>
          </p:cNvPr>
          <p:cNvSpPr>
            <a:spLocks noGrp="1"/>
          </p:cNvSpPr>
          <p:nvPr>
            <p:ph type="title"/>
          </p:nvPr>
        </p:nvSpPr>
        <p:spPr/>
        <p:txBody>
          <a:bodyPr/>
          <a:lstStyle/>
          <a:p>
            <a:r>
              <a:rPr lang="en-US" sz="2800" b="1" dirty="0"/>
              <a:t>2025 March Release - RIOO Enhancements</a:t>
            </a:r>
            <a:br>
              <a:rPr lang="en-US" b="1" dirty="0">
                <a:solidFill>
                  <a:schemeClr val="tx2"/>
                </a:solidFill>
              </a:rPr>
            </a:br>
            <a:r>
              <a:rPr lang="en-US" dirty="0"/>
              <a:t>	</a:t>
            </a:r>
          </a:p>
        </p:txBody>
      </p:sp>
      <p:sp>
        <p:nvSpPr>
          <p:cNvPr id="3" name="Content Placeholder 2">
            <a:extLst>
              <a:ext uri="{FF2B5EF4-FFF2-40B4-BE49-F238E27FC236}">
                <a16:creationId xmlns:a16="http://schemas.microsoft.com/office/drawing/2014/main" id="{A827362F-2C1C-51B9-C5CB-21FFBB63DCD8}"/>
              </a:ext>
            </a:extLst>
          </p:cNvPr>
          <p:cNvSpPr>
            <a:spLocks noGrp="1"/>
          </p:cNvSpPr>
          <p:nvPr>
            <p:ph idx="1"/>
          </p:nvPr>
        </p:nvSpPr>
        <p:spPr>
          <a:xfrm>
            <a:off x="304800" y="1002383"/>
            <a:ext cx="8534400" cy="4853233"/>
          </a:xfrm>
        </p:spPr>
        <p:txBody>
          <a:bodyPr/>
          <a:lstStyle/>
          <a:p>
            <a:endParaRPr lang="en-US" sz="2000" dirty="0"/>
          </a:p>
          <a:p>
            <a:endParaRPr lang="en-US" sz="2000" dirty="0"/>
          </a:p>
          <a:p>
            <a:endParaRPr lang="en-US" sz="2000" dirty="0"/>
          </a:p>
          <a:p>
            <a:r>
              <a:rPr lang="en-US" sz="2800" dirty="0"/>
              <a:t>Questions? </a:t>
            </a:r>
          </a:p>
          <a:p>
            <a:pPr marL="457200" lvl="1" indent="0">
              <a:buNone/>
            </a:pPr>
            <a:endParaRPr lang="en-US" sz="2000" dirty="0"/>
          </a:p>
          <a:p>
            <a:pPr marL="457200" lvl="1" indent="0">
              <a:buNone/>
            </a:pPr>
            <a:endParaRPr lang="en-US" sz="2000" dirty="0"/>
          </a:p>
          <a:p>
            <a:pPr marL="0" indent="0">
              <a:buNone/>
            </a:pPr>
            <a:endParaRPr lang="en-US" sz="2400" dirty="0">
              <a:solidFill>
                <a:srgbClr val="00AEC7"/>
              </a:solidFill>
            </a:endParaRPr>
          </a:p>
          <a:p>
            <a:pPr marL="0" indent="0">
              <a:buNone/>
            </a:pPr>
            <a:endParaRPr lang="en-US" dirty="0"/>
          </a:p>
        </p:txBody>
      </p:sp>
      <p:sp>
        <p:nvSpPr>
          <p:cNvPr id="4" name="Slide Number Placeholder 3">
            <a:extLst>
              <a:ext uri="{FF2B5EF4-FFF2-40B4-BE49-F238E27FC236}">
                <a16:creationId xmlns:a16="http://schemas.microsoft.com/office/drawing/2014/main" id="{72514D95-AAB8-C83F-D9A9-903A9D7F2959}"/>
              </a:ext>
            </a:extLst>
          </p:cNvPr>
          <p:cNvSpPr>
            <a:spLocks noGrp="1"/>
          </p:cNvSpPr>
          <p:nvPr>
            <p:ph type="sldNum" sz="quarter" idx="4"/>
          </p:nvPr>
        </p:nvSpPr>
        <p:spPr/>
        <p:txBody>
          <a:bodyPr/>
          <a:lstStyle/>
          <a:p>
            <a:fld id="{1D93BD3E-1E9A-4970-A6F7-E7AC52762E0C}" type="slidenum">
              <a:rPr lang="en-US" smtClean="0"/>
              <a:pPr/>
              <a:t>6</a:t>
            </a:fld>
            <a:endParaRPr lang="en-US" dirty="0"/>
          </a:p>
        </p:txBody>
      </p:sp>
    </p:spTree>
    <p:extLst>
      <p:ext uri="{BB962C8B-B14F-4D97-AF65-F5344CB8AC3E}">
        <p14:creationId xmlns:p14="http://schemas.microsoft.com/office/powerpoint/2010/main" val="1091436284"/>
      </p:ext>
    </p:extLst>
  </p:cSld>
  <p:clrMapOvr>
    <a:masterClrMapping/>
  </p:clrMapOvr>
</p:sld>
</file>

<file path=ppt/theme/theme1.xml><?xml version="1.0" encoding="utf-8"?>
<a:theme xmlns:a="http://schemas.openxmlformats.org/drawingml/2006/main" name="1_Custom Design">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2E2BDB63875B034C8B32518C6496ADD1" ma:contentTypeVersion="2" ma:contentTypeDescription="Create a new document." ma:contentTypeScope="" ma:versionID="63b4750df494f1e899998ba0dd64b591">
  <xsd:schema xmlns:xsd="http://www.w3.org/2001/XMLSchema" xmlns:xs="http://www.w3.org/2001/XMLSchema" xmlns:p="http://schemas.microsoft.com/office/2006/metadata/properties" xmlns:ns2="c34af464-7aa1-4edd-9be4-83dffc1cb926" targetNamespace="http://schemas.microsoft.com/office/2006/metadata/properties" ma:root="true" ma:fieldsID="26b17897b0dee42c4ef932dfddf4050e"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Props1.xml><?xml version="1.0" encoding="utf-8"?>
<ds:datastoreItem xmlns:ds="http://schemas.openxmlformats.org/officeDocument/2006/customXml" ds:itemID="{E4A68982-DD5D-44FD-B77F-4C531465FE54}">
  <ds:schemaRefs>
    <ds:schemaRef ds:uri="http://schemas.microsoft.com/sharepoint/v3/contenttype/forms"/>
  </ds:schemaRefs>
</ds:datastoreItem>
</file>

<file path=customXml/itemProps2.xml><?xml version="1.0" encoding="utf-8"?>
<ds:datastoreItem xmlns:ds="http://schemas.openxmlformats.org/officeDocument/2006/customXml" ds:itemID="{843EB0A4-50A9-4E33-98AC-BC2B61C8A11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C0E9AA12-8AF9-4AA6-90FE-24669859CDF3}">
  <ds:schemaRefs>
    <ds:schemaRef ds:uri="http://schemas.microsoft.com/office/2006/documentManagement/types"/>
    <ds:schemaRef ds:uri="http://schemas.microsoft.com/office/2006/metadata/properties"/>
    <ds:schemaRef ds:uri="http://purl.org/dc/elements/1.1/"/>
    <ds:schemaRef ds:uri="http://purl.org/dc/terms/"/>
    <ds:schemaRef ds:uri="http://schemas.openxmlformats.org/package/2006/metadata/core-properties"/>
    <ds:schemaRef ds:uri="http://purl.org/dc/dcmitype/"/>
    <ds:schemaRef ds:uri="http://www.w3.org/XML/1998/namespace"/>
    <ds:schemaRef ds:uri="http://schemas.microsoft.com/office/infopath/2007/PartnerControls"/>
    <ds:schemaRef ds:uri="c34af464-7aa1-4edd-9be4-83dffc1cb926"/>
  </ds:schemaRefs>
</ds:datastoreItem>
</file>

<file path=docProps/app.xml><?xml version="1.0" encoding="utf-8"?>
<Properties xmlns="http://schemas.openxmlformats.org/officeDocument/2006/extended-properties" xmlns:vt="http://schemas.openxmlformats.org/officeDocument/2006/docPropsVTypes">
  <Template/>
  <TotalTime>3359</TotalTime>
  <Words>251</Words>
  <Application>Microsoft Office PowerPoint</Application>
  <PresentationFormat>On-screen Show (4:3)</PresentationFormat>
  <Paragraphs>49</Paragraphs>
  <Slides>6</Slides>
  <Notes>0</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6</vt:i4>
      </vt:variant>
    </vt:vector>
  </HeadingPairs>
  <TitlesOfParts>
    <vt:vector size="11" baseType="lpstr">
      <vt:lpstr>Arial</vt:lpstr>
      <vt:lpstr>Calibri</vt:lpstr>
      <vt:lpstr>Courier New</vt:lpstr>
      <vt:lpstr>1_Custom Design</vt:lpstr>
      <vt:lpstr>Office Theme</vt:lpstr>
      <vt:lpstr>PowerPoint Presentation</vt:lpstr>
      <vt:lpstr>RIOO Enhancements</vt:lpstr>
      <vt:lpstr>RIOO Enhancements</vt:lpstr>
      <vt:lpstr>RIOO Enhancements</vt:lpstr>
      <vt:lpstr>RIOO Enhancements</vt:lpstr>
      <vt:lpstr>2025 March Release - RIOO Enhancements  </vt:lpstr>
    </vt:vector>
  </TitlesOfParts>
  <Company>The Electric Reliability Council of Texas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Badri, Sreenivas</cp:lastModifiedBy>
  <cp:revision>67</cp:revision>
  <cp:lastPrinted>2016-01-21T20:53:15Z</cp:lastPrinted>
  <dcterms:created xsi:type="dcterms:W3CDTF">2016-01-21T15:20:31Z</dcterms:created>
  <dcterms:modified xsi:type="dcterms:W3CDTF">2025-03-25T20:53:12Z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0x0101002E2BDB63875B034C8B32518C6496ADD1</vt:lpwstr>
  </property>
  <property fmtid="{D5CDD505-2E9C-101B-9397-08002B2CF9AE}" pid="3" name="MSIP_Label_7084cbda-52b8-46fb-a7b7-cb5bd465ed85_Enabled">
    <vt:lpwstr>true</vt:lpwstr>
  </property>
  <property fmtid="{D5CDD505-2E9C-101B-9397-08002B2CF9AE}" pid="4" name="MSIP_Label_7084cbda-52b8-46fb-a7b7-cb5bd465ed85_SetDate">
    <vt:lpwstr>2024-02-20T13:03:33Z</vt:lpwstr>
  </property>
  <property fmtid="{D5CDD505-2E9C-101B-9397-08002B2CF9AE}" pid="5" name="MSIP_Label_7084cbda-52b8-46fb-a7b7-cb5bd465ed85_Method">
    <vt:lpwstr>Standard</vt:lpwstr>
  </property>
  <property fmtid="{D5CDD505-2E9C-101B-9397-08002B2CF9AE}" pid="6" name="MSIP_Label_7084cbda-52b8-46fb-a7b7-cb5bd465ed85_Name">
    <vt:lpwstr>Internal</vt:lpwstr>
  </property>
  <property fmtid="{D5CDD505-2E9C-101B-9397-08002B2CF9AE}" pid="7" name="MSIP_Label_7084cbda-52b8-46fb-a7b7-cb5bd465ed85_SiteId">
    <vt:lpwstr>0afb747d-bff7-4596-a9fc-950ef9e0ec45</vt:lpwstr>
  </property>
  <property fmtid="{D5CDD505-2E9C-101B-9397-08002B2CF9AE}" pid="8" name="MSIP_Label_7084cbda-52b8-46fb-a7b7-cb5bd465ed85_ActionId">
    <vt:lpwstr>6e019d9d-d939-4c70-8667-61352cf99a06</vt:lpwstr>
  </property>
  <property fmtid="{D5CDD505-2E9C-101B-9397-08002B2CF9AE}" pid="9" name="MSIP_Label_7084cbda-52b8-46fb-a7b7-cb5bd465ed85_ContentBits">
    <vt:lpwstr>0</vt:lpwstr>
  </property>
</Properties>
</file>