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5.xml" ContentType="application/vnd.openxmlformats-officedocument.them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64" r:id="rId5"/>
    <p:sldMasterId id="2147483667" r:id="rId6"/>
    <p:sldMasterId id="2147483671" r:id="rId7"/>
    <p:sldMasterId id="2147483754" r:id="rId8"/>
  </p:sldMasterIdLst>
  <p:notesMasterIdLst>
    <p:notesMasterId r:id="rId13"/>
  </p:notesMasterIdLst>
  <p:handoutMasterIdLst>
    <p:handoutMasterId r:id="rId14"/>
  </p:handoutMasterIdLst>
  <p:sldIdLst>
    <p:sldId id="542" r:id="rId9"/>
    <p:sldId id="2146849309" r:id="rId10"/>
    <p:sldId id="2147482277" r:id="rId11"/>
    <p:sldId id="2147482273" r:id="rId1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84BD2A7-6BFF-42CA-AE85-3A31DC97F375}">
          <p14:sldIdLst>
            <p14:sldId id="542"/>
            <p14:sldId id="2146849309"/>
            <p14:sldId id="2147482277"/>
            <p14:sldId id="2147482273"/>
          </p14:sldIdLst>
        </p14:section>
        <p14:section name="Untitled Section" id="{EA31EC23-F88A-4320-A8FD-854E796E99A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5F9DB16-B42A-9E11-B014-C3335EEDB15E}" name="Scheel, Richard" initials="SR" userId="S::Richard.Scheel@ercot.com::70d91988-f65e-464e-945f-c8594778f1d8" providerId="AD"/>
  <p188:author id="{E652BF81-A03D-6EEC-50CF-077AD0993CF2}" name="Gillmore, Gina" initials="GG" userId="S::Gina.Gillmore@ercot.com::83b3af31-2657-4889-8c49-ec6e8d3dcc08" providerId="AD"/>
  <p188:author id="{4F1B539A-FE88-CF36-3FC6-36296C7459E3}" name="Taylor, Sean" initials="TS" userId="S::Sean.Taylor@ercot.com::baa27dd6-d7b4-4405-954c-bca209460274" providerId="AD"/>
  <p188:author id="{27C8E0F3-9981-A536-AE7B-94653E9EE563}" name="Bonser, Drew" initials="DB" userId="S::Drew.Bonser@ercot.com::a0601629-e5ed-401d-b39e-c3866e21e07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llmore, Gina" initials="GG" lastIdx="2" clrIdx="0">
    <p:extLst>
      <p:ext uri="{19B8F6BF-5375-455C-9EA6-DF929625EA0E}">
        <p15:presenceInfo xmlns:p15="http://schemas.microsoft.com/office/powerpoint/2012/main" userId="S-1-5-21-639947351-343809578-3807592339-46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B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6DC61C-FBD2-4F96-BDBC-7783EDC4E66C}" v="6" dt="2025-03-25T20:34:23.6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88620" autoAdjust="0"/>
  </p:normalViewPr>
  <p:slideViewPr>
    <p:cSldViewPr showGuides="1">
      <p:cViewPr varScale="1">
        <p:scale>
          <a:sx n="112" d="100"/>
          <a:sy n="112" d="100"/>
        </p:scale>
        <p:origin x="144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0" d="100"/>
          <a:sy n="80" d="100"/>
        </p:scale>
        <p:origin x="388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2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handoutMaster" Target="handoutMasters/handout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sett, Nicholas" userId="c7cd04ab-29b2-494e-b620-9808ef6527e3" providerId="ADAL" clId="{3E6DC61C-FBD2-4F96-BDBC-7783EDC4E66C}"/>
    <pc:docChg chg="undo custSel addSld delSld modSld sldOrd delMainMaster modMainMaster modSection">
      <pc:chgData name="Jessett, Nicholas" userId="c7cd04ab-29b2-494e-b620-9808ef6527e3" providerId="ADAL" clId="{3E6DC61C-FBD2-4F96-BDBC-7783EDC4E66C}" dt="2025-03-25T20:34:30.077" v="2178" actId="20577"/>
      <pc:docMkLst>
        <pc:docMk/>
      </pc:docMkLst>
      <pc:sldChg chg="modSp mod">
        <pc:chgData name="Jessett, Nicholas" userId="c7cd04ab-29b2-494e-b620-9808ef6527e3" providerId="ADAL" clId="{3E6DC61C-FBD2-4F96-BDBC-7783EDC4E66C}" dt="2025-03-24T20:06:24.751" v="750" actId="255"/>
        <pc:sldMkLst>
          <pc:docMk/>
          <pc:sldMk cId="1850676767" sldId="542"/>
        </pc:sldMkLst>
        <pc:spChg chg="mod">
          <ac:chgData name="Jessett, Nicholas" userId="c7cd04ab-29b2-494e-b620-9808ef6527e3" providerId="ADAL" clId="{3E6DC61C-FBD2-4F96-BDBC-7783EDC4E66C}" dt="2025-03-24T20:06:24.751" v="750" actId="255"/>
          <ac:spMkLst>
            <pc:docMk/>
            <pc:sldMk cId="1850676767" sldId="542"/>
            <ac:spMk id="4" creationId="{71B380C9-83F4-13B7-773B-9880F0F13E5F}"/>
          </ac:spMkLst>
        </pc:spChg>
      </pc:sldChg>
      <pc:sldChg chg="del ord">
        <pc:chgData name="Jessett, Nicholas" userId="c7cd04ab-29b2-494e-b620-9808ef6527e3" providerId="ADAL" clId="{3E6DC61C-FBD2-4F96-BDBC-7783EDC4E66C}" dt="2025-03-24T22:52:55.007" v="2162" actId="47"/>
        <pc:sldMkLst>
          <pc:docMk/>
          <pc:sldMk cId="1218684055" sldId="556"/>
        </pc:sldMkLst>
      </pc:sldChg>
      <pc:sldChg chg="addSp delSp modSp mod ord modClrScheme chgLayout modNotesTx">
        <pc:chgData name="Jessett, Nicholas" userId="c7cd04ab-29b2-494e-b620-9808ef6527e3" providerId="ADAL" clId="{3E6DC61C-FBD2-4F96-BDBC-7783EDC4E66C}" dt="2025-03-25T19:35:06.272" v="2166" actId="700"/>
        <pc:sldMkLst>
          <pc:docMk/>
          <pc:sldMk cId="3525409588" sldId="2146849309"/>
        </pc:sldMkLst>
        <pc:spChg chg="mod ord">
          <ac:chgData name="Jessett, Nicholas" userId="c7cd04ab-29b2-494e-b620-9808ef6527e3" providerId="ADAL" clId="{3E6DC61C-FBD2-4F96-BDBC-7783EDC4E66C}" dt="2025-03-25T19:35:06.272" v="2166" actId="700"/>
          <ac:spMkLst>
            <pc:docMk/>
            <pc:sldMk cId="3525409588" sldId="2146849309"/>
            <ac:spMk id="2" creationId="{FCE72654-BEF7-F092-01A1-828D410847E8}"/>
          </ac:spMkLst>
        </pc:spChg>
        <pc:spChg chg="mod ord">
          <ac:chgData name="Jessett, Nicholas" userId="c7cd04ab-29b2-494e-b620-9808ef6527e3" providerId="ADAL" clId="{3E6DC61C-FBD2-4F96-BDBC-7783EDC4E66C}" dt="2025-03-25T19:35:06.272" v="2166" actId="700"/>
          <ac:spMkLst>
            <pc:docMk/>
            <pc:sldMk cId="3525409588" sldId="2146849309"/>
            <ac:spMk id="3" creationId="{B8145B07-60D9-2BF7-2CF1-3D9AF8075A4F}"/>
          </ac:spMkLst>
        </pc:spChg>
        <pc:spChg chg="del mod">
          <ac:chgData name="Jessett, Nicholas" userId="c7cd04ab-29b2-494e-b620-9808ef6527e3" providerId="ADAL" clId="{3E6DC61C-FBD2-4F96-BDBC-7783EDC4E66C}" dt="2025-03-24T21:39:43.230" v="1446" actId="478"/>
          <ac:spMkLst>
            <pc:docMk/>
            <pc:sldMk cId="3525409588" sldId="2146849309"/>
            <ac:spMk id="4" creationId="{30D45294-BC17-3FBA-E96E-A04EE25C418B}"/>
          </ac:spMkLst>
        </pc:spChg>
        <pc:spChg chg="mod ord">
          <ac:chgData name="Jessett, Nicholas" userId="c7cd04ab-29b2-494e-b620-9808ef6527e3" providerId="ADAL" clId="{3E6DC61C-FBD2-4F96-BDBC-7783EDC4E66C}" dt="2025-03-25T19:35:06.272" v="2166" actId="700"/>
          <ac:spMkLst>
            <pc:docMk/>
            <pc:sldMk cId="3525409588" sldId="2146849309"/>
            <ac:spMk id="5" creationId="{507F8480-5B83-9A7F-19D9-4C899B9D4F86}"/>
          </ac:spMkLst>
        </pc:spChg>
        <pc:spChg chg="add del mod">
          <ac:chgData name="Jessett, Nicholas" userId="c7cd04ab-29b2-494e-b620-9808ef6527e3" providerId="ADAL" clId="{3E6DC61C-FBD2-4F96-BDBC-7783EDC4E66C}" dt="2025-03-24T21:39:48.422" v="1447" actId="478"/>
          <ac:spMkLst>
            <pc:docMk/>
            <pc:sldMk cId="3525409588" sldId="2146849309"/>
            <ac:spMk id="7" creationId="{2011E126-6249-D2BC-7DD4-B86D4B4ACC51}"/>
          </ac:spMkLst>
        </pc:spChg>
        <pc:spChg chg="add mod">
          <ac:chgData name="Jessett, Nicholas" userId="c7cd04ab-29b2-494e-b620-9808ef6527e3" providerId="ADAL" clId="{3E6DC61C-FBD2-4F96-BDBC-7783EDC4E66C}" dt="2025-03-24T22:01:17.778" v="1876" actId="113"/>
          <ac:spMkLst>
            <pc:docMk/>
            <pc:sldMk cId="3525409588" sldId="2146849309"/>
            <ac:spMk id="8" creationId="{1442D0B6-6668-6646-815E-4DCF1C8CAD8D}"/>
          </ac:spMkLst>
        </pc:spChg>
        <pc:spChg chg="add mod">
          <ac:chgData name="Jessett, Nicholas" userId="c7cd04ab-29b2-494e-b620-9808ef6527e3" providerId="ADAL" clId="{3E6DC61C-FBD2-4F96-BDBC-7783EDC4E66C}" dt="2025-03-24T22:06:25.674" v="1975" actId="1036"/>
          <ac:spMkLst>
            <pc:docMk/>
            <pc:sldMk cId="3525409588" sldId="2146849309"/>
            <ac:spMk id="9" creationId="{F849FE6B-0430-6520-2076-74C6EA87FE60}"/>
          </ac:spMkLst>
        </pc:spChg>
      </pc:sldChg>
      <pc:sldChg chg="del ord">
        <pc:chgData name="Jessett, Nicholas" userId="c7cd04ab-29b2-494e-b620-9808ef6527e3" providerId="ADAL" clId="{3E6DC61C-FBD2-4F96-BDBC-7783EDC4E66C}" dt="2025-03-24T22:52:55.007" v="2162" actId="47"/>
        <pc:sldMkLst>
          <pc:docMk/>
          <pc:sldMk cId="2865274558" sldId="2147482259"/>
        </pc:sldMkLst>
      </pc:sldChg>
      <pc:sldChg chg="del">
        <pc:chgData name="Jessett, Nicholas" userId="c7cd04ab-29b2-494e-b620-9808ef6527e3" providerId="ADAL" clId="{3E6DC61C-FBD2-4F96-BDBC-7783EDC4E66C}" dt="2025-03-24T22:52:55.007" v="2162" actId="47"/>
        <pc:sldMkLst>
          <pc:docMk/>
          <pc:sldMk cId="1301048640" sldId="2147482272"/>
        </pc:sldMkLst>
      </pc:sldChg>
      <pc:sldChg chg="del ord">
        <pc:chgData name="Jessett, Nicholas" userId="c7cd04ab-29b2-494e-b620-9808ef6527e3" providerId="ADAL" clId="{3E6DC61C-FBD2-4F96-BDBC-7783EDC4E66C}" dt="2025-03-24T22:52:55.007" v="2162" actId="47"/>
        <pc:sldMkLst>
          <pc:docMk/>
          <pc:sldMk cId="4208008349" sldId="2147482274"/>
        </pc:sldMkLst>
      </pc:sldChg>
      <pc:sldChg chg="del ord">
        <pc:chgData name="Jessett, Nicholas" userId="c7cd04ab-29b2-494e-b620-9808ef6527e3" providerId="ADAL" clId="{3E6DC61C-FBD2-4F96-BDBC-7783EDC4E66C}" dt="2025-03-24T22:52:55.007" v="2162" actId="47"/>
        <pc:sldMkLst>
          <pc:docMk/>
          <pc:sldMk cId="2161165707" sldId="2147482275"/>
        </pc:sldMkLst>
      </pc:sldChg>
      <pc:sldChg chg="add del ord">
        <pc:chgData name="Jessett, Nicholas" userId="c7cd04ab-29b2-494e-b620-9808ef6527e3" providerId="ADAL" clId="{3E6DC61C-FBD2-4F96-BDBC-7783EDC4E66C}" dt="2025-03-24T22:52:55.007" v="2162" actId="47"/>
        <pc:sldMkLst>
          <pc:docMk/>
          <pc:sldMk cId="3701044370" sldId="2147482276"/>
        </pc:sldMkLst>
      </pc:sldChg>
      <pc:sldChg chg="addSp delSp modSp add mod modNotesTx">
        <pc:chgData name="Jessett, Nicholas" userId="c7cd04ab-29b2-494e-b620-9808ef6527e3" providerId="ADAL" clId="{3E6DC61C-FBD2-4F96-BDBC-7783EDC4E66C}" dt="2025-03-25T19:28:46.016" v="2164" actId="113"/>
        <pc:sldMkLst>
          <pc:docMk/>
          <pc:sldMk cId="1114622211" sldId="2147482277"/>
        </pc:sldMkLst>
        <pc:spChg chg="mod">
          <ac:chgData name="Jessett, Nicholas" userId="c7cd04ab-29b2-494e-b620-9808ef6527e3" providerId="ADAL" clId="{3E6DC61C-FBD2-4F96-BDBC-7783EDC4E66C}" dt="2025-03-24T21:12:01.090" v="1010" actId="20577"/>
          <ac:spMkLst>
            <pc:docMk/>
            <pc:sldMk cId="1114622211" sldId="2147482277"/>
            <ac:spMk id="2" creationId="{281D4C23-CE72-5F65-51B8-230AB4BDBCA7}"/>
          </ac:spMkLst>
        </pc:spChg>
        <pc:spChg chg="mod">
          <ac:chgData name="Jessett, Nicholas" userId="c7cd04ab-29b2-494e-b620-9808ef6527e3" providerId="ADAL" clId="{3E6DC61C-FBD2-4F96-BDBC-7783EDC4E66C}" dt="2025-03-25T19:28:46.016" v="2164" actId="113"/>
          <ac:spMkLst>
            <pc:docMk/>
            <pc:sldMk cId="1114622211" sldId="2147482277"/>
            <ac:spMk id="3" creationId="{487DD428-A753-E12E-FE09-6A8AA6613085}"/>
          </ac:spMkLst>
        </pc:spChg>
        <pc:spChg chg="del">
          <ac:chgData name="Jessett, Nicholas" userId="c7cd04ab-29b2-494e-b620-9808ef6527e3" providerId="ADAL" clId="{3E6DC61C-FBD2-4F96-BDBC-7783EDC4E66C}" dt="2025-03-24T21:39:30.168" v="1443" actId="478"/>
          <ac:spMkLst>
            <pc:docMk/>
            <pc:sldMk cId="1114622211" sldId="2147482277"/>
            <ac:spMk id="4" creationId="{9B0D740C-3EC8-60A2-C464-4D86049C7F93}"/>
          </ac:spMkLst>
        </pc:spChg>
        <pc:spChg chg="add del mod">
          <ac:chgData name="Jessett, Nicholas" userId="c7cd04ab-29b2-494e-b620-9808ef6527e3" providerId="ADAL" clId="{3E6DC61C-FBD2-4F96-BDBC-7783EDC4E66C}" dt="2025-03-24T21:39:33.620" v="1444" actId="478"/>
          <ac:spMkLst>
            <pc:docMk/>
            <pc:sldMk cId="1114622211" sldId="2147482277"/>
            <ac:spMk id="7" creationId="{C5700E7C-9B2D-F5DF-E5D3-6F5EAC9C3105}"/>
          </ac:spMkLst>
        </pc:spChg>
        <pc:spChg chg="add mod">
          <ac:chgData name="Jessett, Nicholas" userId="c7cd04ab-29b2-494e-b620-9808ef6527e3" providerId="ADAL" clId="{3E6DC61C-FBD2-4F96-BDBC-7783EDC4E66C}" dt="2025-03-24T22:52:29.761" v="2161" actId="1076"/>
          <ac:spMkLst>
            <pc:docMk/>
            <pc:sldMk cId="1114622211" sldId="2147482277"/>
            <ac:spMk id="8" creationId="{7C87ECF6-3526-904D-E327-172E8355E9D3}"/>
          </ac:spMkLst>
        </pc:spChg>
        <pc:spChg chg="add del mod">
          <ac:chgData name="Jessett, Nicholas" userId="c7cd04ab-29b2-494e-b620-9808ef6527e3" providerId="ADAL" clId="{3E6DC61C-FBD2-4F96-BDBC-7783EDC4E66C}" dt="2025-03-24T22:03:56.941" v="1952"/>
          <ac:spMkLst>
            <pc:docMk/>
            <pc:sldMk cId="1114622211" sldId="2147482277"/>
            <ac:spMk id="9" creationId="{0026E424-4662-0ACF-022C-19BB341ECD14}"/>
          </ac:spMkLst>
        </pc:spChg>
        <pc:spChg chg="add mod">
          <ac:chgData name="Jessett, Nicholas" userId="c7cd04ab-29b2-494e-b620-9808ef6527e3" providerId="ADAL" clId="{3E6DC61C-FBD2-4F96-BDBC-7783EDC4E66C}" dt="2025-03-24T22:04:37.974" v="1961" actId="1076"/>
          <ac:spMkLst>
            <pc:docMk/>
            <pc:sldMk cId="1114622211" sldId="2147482277"/>
            <ac:spMk id="10" creationId="{270C192F-19BB-D1BE-0142-FA812776592C}"/>
          </ac:spMkLst>
        </pc:spChg>
      </pc:sldChg>
      <pc:sldChg chg="add del ord">
        <pc:chgData name="Jessett, Nicholas" userId="c7cd04ab-29b2-494e-b620-9808ef6527e3" providerId="ADAL" clId="{3E6DC61C-FBD2-4F96-BDBC-7783EDC4E66C}" dt="2025-03-24T22:52:55.007" v="2162" actId="47"/>
        <pc:sldMkLst>
          <pc:docMk/>
          <pc:sldMk cId="2393094357" sldId="2147482278"/>
        </pc:sldMkLst>
      </pc:sldChg>
      <pc:sldChg chg="addSp delSp modSp new del mod chgLayout">
        <pc:chgData name="Jessett, Nicholas" userId="c7cd04ab-29b2-494e-b620-9808ef6527e3" providerId="ADAL" clId="{3E6DC61C-FBD2-4F96-BDBC-7783EDC4E66C}" dt="2025-03-25T19:40:28.914" v="2170" actId="47"/>
        <pc:sldMkLst>
          <pc:docMk/>
          <pc:sldMk cId="2593214185" sldId="2147482278"/>
        </pc:sldMkLst>
        <pc:spChg chg="del">
          <ac:chgData name="Jessett, Nicholas" userId="c7cd04ab-29b2-494e-b620-9808ef6527e3" providerId="ADAL" clId="{3E6DC61C-FBD2-4F96-BDBC-7783EDC4E66C}" dt="2025-03-25T19:36:29.251" v="2168" actId="6264"/>
          <ac:spMkLst>
            <pc:docMk/>
            <pc:sldMk cId="2593214185" sldId="2147482278"/>
            <ac:spMk id="2" creationId="{72F72982-1241-B562-4272-7676CCB2C0C0}"/>
          </ac:spMkLst>
        </pc:spChg>
        <pc:spChg chg="del">
          <ac:chgData name="Jessett, Nicholas" userId="c7cd04ab-29b2-494e-b620-9808ef6527e3" providerId="ADAL" clId="{3E6DC61C-FBD2-4F96-BDBC-7783EDC4E66C}" dt="2025-03-25T19:36:29.251" v="2168" actId="6264"/>
          <ac:spMkLst>
            <pc:docMk/>
            <pc:sldMk cId="2593214185" sldId="2147482278"/>
            <ac:spMk id="3" creationId="{A2975EE5-7EEB-2044-6075-F3390A5CB486}"/>
          </ac:spMkLst>
        </pc:spChg>
        <pc:spChg chg="mod ord">
          <ac:chgData name="Jessett, Nicholas" userId="c7cd04ab-29b2-494e-b620-9808ef6527e3" providerId="ADAL" clId="{3E6DC61C-FBD2-4F96-BDBC-7783EDC4E66C}" dt="2025-03-25T19:36:29.251" v="2168" actId="6264"/>
          <ac:spMkLst>
            <pc:docMk/>
            <pc:sldMk cId="2593214185" sldId="2147482278"/>
            <ac:spMk id="4" creationId="{5070C0A7-C272-882C-D50C-466F2522DB0F}"/>
          </ac:spMkLst>
        </pc:spChg>
        <pc:spChg chg="add del mod">
          <ac:chgData name="Jessett, Nicholas" userId="c7cd04ab-29b2-494e-b620-9808ef6527e3" providerId="ADAL" clId="{3E6DC61C-FBD2-4F96-BDBC-7783EDC4E66C}" dt="2025-03-25T19:36:29.251" v="2168" actId="6264"/>
          <ac:spMkLst>
            <pc:docMk/>
            <pc:sldMk cId="2593214185" sldId="2147482278"/>
            <ac:spMk id="5" creationId="{52D0D67E-874E-8A17-1832-EFFEB9A6E42F}"/>
          </ac:spMkLst>
        </pc:spChg>
        <pc:spChg chg="add mod ord">
          <ac:chgData name="Jessett, Nicholas" userId="c7cd04ab-29b2-494e-b620-9808ef6527e3" providerId="ADAL" clId="{3E6DC61C-FBD2-4F96-BDBC-7783EDC4E66C}" dt="2025-03-25T19:36:29.251" v="2168" actId="6264"/>
          <ac:spMkLst>
            <pc:docMk/>
            <pc:sldMk cId="2593214185" sldId="2147482278"/>
            <ac:spMk id="6" creationId="{7D7C2A01-D7D2-3DB7-E6A5-559EFDEA2B45}"/>
          </ac:spMkLst>
        </pc:spChg>
        <pc:spChg chg="add mod ord">
          <ac:chgData name="Jessett, Nicholas" userId="c7cd04ab-29b2-494e-b620-9808ef6527e3" providerId="ADAL" clId="{3E6DC61C-FBD2-4F96-BDBC-7783EDC4E66C}" dt="2025-03-25T19:36:29.251" v="2168" actId="6264"/>
          <ac:spMkLst>
            <pc:docMk/>
            <pc:sldMk cId="2593214185" sldId="2147482278"/>
            <ac:spMk id="7" creationId="{3DF15980-A7AD-DD9A-E3E0-2A44C5931DBB}"/>
          </ac:spMkLst>
        </pc:spChg>
      </pc:sldChg>
      <pc:sldMasterChg chg="del delSldLayout">
        <pc:chgData name="Jessett, Nicholas" userId="c7cd04ab-29b2-494e-b620-9808ef6527e3" providerId="ADAL" clId="{3E6DC61C-FBD2-4F96-BDBC-7783EDC4E66C}" dt="2025-03-24T22:52:55.007" v="2162" actId="47"/>
        <pc:sldMasterMkLst>
          <pc:docMk/>
          <pc:sldMasterMk cId="3476290771" sldId="2147483687"/>
        </pc:sldMasterMkLst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4139304592" sldId="2147483688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3090824787" sldId="2147483689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2485553245" sldId="2147483690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3034149741" sldId="2147483691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2177137673" sldId="2147483692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541105176" sldId="2147483693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299584549" sldId="2147483694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809863017" sldId="2147483695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2155711532" sldId="2147483696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383481409" sldId="2147483697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921625324" sldId="2147483698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515402584" sldId="2147483699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2804551227" sldId="2147483700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267176886" sldId="2147483701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416278629" sldId="2147483702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2798677860" sldId="2147483703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286925363" sldId="2147483704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793909615" sldId="2147483705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2760614617" sldId="2147483706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353617608" sldId="2147483707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4162265580" sldId="2147483708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4117586836" sldId="2147483709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4275980099" sldId="2147483710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562038132" sldId="2147483711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2406959863" sldId="2147483712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459820877" sldId="2147483713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419334677" sldId="2147483714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3698410672" sldId="2147483715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690145295" sldId="2147483716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3256980954" sldId="2147483717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3437222831" sldId="2147483718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2588232443" sldId="2147483719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2031568759" sldId="2147483720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3663704587" sldId="2147483721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938737437" sldId="2147483722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23688805" sldId="2147483723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629125139" sldId="2147483724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366794438" sldId="2147483725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3912925767" sldId="2147483726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344694518" sldId="2147483727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3947403704" sldId="2147483728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64209076" sldId="2147483729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253269709" sldId="2147483730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391734837" sldId="2147483731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3473885192" sldId="2147483732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2034475780" sldId="2147483733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703963470" sldId="2147483734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3877343125" sldId="2147483735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103310308" sldId="2147483736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238273670" sldId="2147483737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2539660411" sldId="2147483738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889968940" sldId="2147483739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2454165264" sldId="2147483740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593921261" sldId="2147483741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788314088" sldId="2147483742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534092591" sldId="2147483743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3664730546" sldId="2147483744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059529305" sldId="2147483745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269618159" sldId="2147483746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892886157" sldId="2147483747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1557068519" sldId="2147483748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4279935135" sldId="2147483749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4271714258" sldId="2147483750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3340055016" sldId="2147483751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4247949395" sldId="2147483752"/>
          </pc:sldLayoutMkLst>
        </pc:sldLayout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3476290771" sldId="2147483687"/>
            <pc:sldLayoutMk cId="3797679807" sldId="2147483753"/>
          </pc:sldLayoutMkLst>
        </pc:sldLayoutChg>
      </pc:sldMasterChg>
      <pc:sldMasterChg chg="addSp delSp modSp mod delSldLayout">
        <pc:chgData name="Jessett, Nicholas" userId="c7cd04ab-29b2-494e-b620-9808ef6527e3" providerId="ADAL" clId="{3E6DC61C-FBD2-4F96-BDBC-7783EDC4E66C}" dt="2025-03-25T20:34:30.077" v="2178" actId="20577"/>
        <pc:sldMasterMkLst>
          <pc:docMk/>
          <pc:sldMasterMk cId="2568622853" sldId="2147483754"/>
        </pc:sldMasterMkLst>
        <pc:spChg chg="del mod">
          <ac:chgData name="Jessett, Nicholas" userId="c7cd04ab-29b2-494e-b620-9808ef6527e3" providerId="ADAL" clId="{3E6DC61C-FBD2-4F96-BDBC-7783EDC4E66C}" dt="2025-03-25T19:40:54.167" v="2171" actId="478"/>
          <ac:spMkLst>
            <pc:docMk/>
            <pc:sldMasterMk cId="2568622853" sldId="2147483754"/>
            <ac:spMk id="3" creationId="{1D58BBB7-4F61-67AB-A4FB-BF4DCCE49743}"/>
          </ac:spMkLst>
        </pc:spChg>
        <pc:spChg chg="add mod">
          <ac:chgData name="Jessett, Nicholas" userId="c7cd04ab-29b2-494e-b620-9808ef6527e3" providerId="ADAL" clId="{3E6DC61C-FBD2-4F96-BDBC-7783EDC4E66C}" dt="2025-03-25T20:34:30.077" v="2178" actId="20577"/>
          <ac:spMkLst>
            <pc:docMk/>
            <pc:sldMasterMk cId="2568622853" sldId="2147483754"/>
            <ac:spMk id="3" creationId="{A5624565-CE47-9C02-0D5A-E283D14ACFBE}"/>
          </ac:spMkLst>
        </pc:spChg>
        <pc:sldLayoutChg chg="del">
          <pc:chgData name="Jessett, Nicholas" userId="c7cd04ab-29b2-494e-b620-9808ef6527e3" providerId="ADAL" clId="{3E6DC61C-FBD2-4F96-BDBC-7783EDC4E66C}" dt="2025-03-24T22:52:55.007" v="2162" actId="47"/>
          <pc:sldLayoutMkLst>
            <pc:docMk/>
            <pc:sldMasterMk cId="2568622853" sldId="2147483754"/>
            <pc:sldLayoutMk cId="319638884" sldId="2147483770"/>
          </pc:sldLayoutMkLst>
        </pc:sldLayoutChg>
      </pc:sldMasterChg>
    </pc:docChg>
  </pc:docChgLst>
  <pc:docChgLst>
    <pc:chgData name="Badri, Sreenivas" userId="0b43dccd-042e-4be0-871d-afa1d90d6a2e" providerId="ADAL" clId="{3E0D849D-A046-43E9-9161-961069FAAE14}"/>
    <pc:docChg chg="modMainMaster">
      <pc:chgData name="Badri, Sreenivas" userId="0b43dccd-042e-4be0-871d-afa1d90d6a2e" providerId="ADAL" clId="{3E0D849D-A046-43E9-9161-961069FAAE14}" dt="2025-03-25T20:50:54.333" v="0" actId="6013"/>
      <pc:docMkLst>
        <pc:docMk/>
      </pc:docMkLst>
      <pc:sldMasterChg chg="mod">
        <pc:chgData name="Badri, Sreenivas" userId="0b43dccd-042e-4be0-871d-afa1d90d6a2e" providerId="ADAL" clId="{3E0D849D-A046-43E9-9161-961069FAAE14}" dt="2025-03-25T20:50:54.333" v="0" actId="6013"/>
        <pc:sldMasterMkLst>
          <pc:docMk/>
          <pc:sldMasterMk cId="4283897219" sldId="2147483653"/>
        </pc:sldMasterMkLst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170583" cy="482027"/>
          </a:xfrm>
          <a:prstGeom prst="rect">
            <a:avLst/>
          </a:prstGeom>
        </p:spPr>
        <p:txBody>
          <a:bodyPr vert="horz" lIns="94839" tIns="47419" rIns="94839" bIns="4741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3" y="2"/>
            <a:ext cx="3170583" cy="482027"/>
          </a:xfrm>
          <a:prstGeom prst="rect">
            <a:avLst/>
          </a:prstGeom>
        </p:spPr>
        <p:txBody>
          <a:bodyPr vert="horz" lIns="94839" tIns="47419" rIns="94839" bIns="47419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9174"/>
            <a:ext cx="3170583" cy="482027"/>
          </a:xfrm>
          <a:prstGeom prst="rect">
            <a:avLst/>
          </a:prstGeom>
        </p:spPr>
        <p:txBody>
          <a:bodyPr vert="horz" lIns="94839" tIns="47419" rIns="94839" bIns="4741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3" y="9119174"/>
            <a:ext cx="3170583" cy="482027"/>
          </a:xfrm>
          <a:prstGeom prst="rect">
            <a:avLst/>
          </a:prstGeom>
        </p:spPr>
        <p:txBody>
          <a:bodyPr vert="horz" lIns="94839" tIns="47419" rIns="94839" bIns="47419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1" tIns="48320" rIns="96641" bIns="483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1" tIns="48320" rIns="96641" bIns="48320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1" tIns="48320" rIns="96641" bIns="483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1" tIns="48320" rIns="96641" bIns="483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1" tIns="48320" rIns="96641" bIns="483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1" tIns="48320" rIns="96641" bIns="48320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7265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888BE3-34B6-5B54-8D40-2CAE385E39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0956DE7-2B60-E6C5-3382-BCBE227C08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A6B1029-C0CB-CFF1-73BA-235DF29051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EF347E-C05F-BEAB-7E09-F1E7DCD8E0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6344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1"/>
            <a:ext cx="3124200" cy="9694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37160" tIns="137160" rIns="137160" bIns="137160" rtlCol="0">
            <a:spAutoFit/>
          </a:bodyPr>
          <a:lstStyle/>
          <a:p>
            <a:pPr lvl="0"/>
            <a:r>
              <a:rPr lang="en-US" sz="1200">
                <a:solidFill>
                  <a:schemeClr val="tx1"/>
                </a:solidFill>
              </a:rPr>
              <a:t>Click to edit Master text styles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050">
                <a:solidFill>
                  <a:schemeClr val="tx1"/>
                </a:solidFill>
              </a:rPr>
              <a:t>Second level</a:t>
            </a:r>
          </a:p>
          <a:p>
            <a:pPr marL="814388" lvl="2" indent="-128588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/>
                </a:solidFill>
              </a:rPr>
              <a:t>Third level</a:t>
            </a:r>
          </a:p>
          <a:p>
            <a:endParaRPr lang="en-US" sz="135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003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tx1"/>
                </a:solidFill>
              </a:defRPr>
            </a:lvl4pPr>
            <a:lvl5pPr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tx1"/>
                </a:solidFill>
              </a:defRPr>
            </a:lvl4pPr>
            <a:lvl5pPr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94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tx1"/>
                </a:solidFill>
              </a:defRPr>
            </a:lvl4pPr>
            <a:lvl5pPr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1500" b="0">
                <a:solidFill>
                  <a:schemeClr val="accent1"/>
                </a:solidFill>
              </a:defRPr>
            </a:lvl1pPr>
            <a:lvl2pPr>
              <a:defRPr sz="135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tx1"/>
                </a:solidFill>
              </a:defRPr>
            </a:lvl4pPr>
            <a:lvl5pPr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55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95892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7608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06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2"/>
            <a:ext cx="8534400" cy="20128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6"/>
            <a:ext cx="8534400" cy="2077492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448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2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2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15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33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5367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21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62D25D7-9B0F-E3E1-6BF3-8B4DBC01C2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3530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6222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4284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3220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8742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8616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5490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2341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0749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544648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2271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5070EE4-780E-6945-BAAA-1A8C189EEF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8563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8703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2978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9169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6672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4815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290044"/>
            <a:ext cx="8229600" cy="50440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3988" y="-178426"/>
            <a:ext cx="8229600" cy="1325563"/>
          </a:xfrm>
        </p:spPr>
        <p:txBody>
          <a:bodyPr>
            <a:normAutofit/>
          </a:bodyPr>
          <a:lstStyle>
            <a:lvl1pPr algn="ctr">
              <a:defRPr sz="3600" b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11F199-4999-F5EF-5217-26D2FC3650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05B9751-6177-4CC3-8671-E8F75687126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42210236"/>
      </p:ext>
    </p:extLst>
  </p:cSld>
  <p:clrMapOvr>
    <a:masterClrMapping/>
  </p:clrMapOvr>
  <p:transition spd="med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D2CAE2-9980-6753-E3D6-D05171ECD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2149-A661-49C6-ACB3-AE958321C168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7EF8B-0065-3994-0A5A-A718C67CB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8E0DFF-87F4-5334-CE24-BFD1281C8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960B5-BC44-40E1-8C87-A69007E06F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24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974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31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667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6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586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9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1500" b="0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tx1"/>
                </a:solidFill>
              </a:defRPr>
            </a:lvl4pPr>
            <a:lvl5pPr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5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1698927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81"/>
            <a:ext cx="8534400" cy="14311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11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18" Type="http://schemas.openxmlformats.org/officeDocument/2006/relationships/theme" Target="../theme/theme5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1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1.xml"/><Relationship Id="rId16" Type="http://schemas.openxmlformats.org/officeDocument/2006/relationships/slideLayout" Target="../slideLayouts/slideLayout35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DAA261-45D7-5D4B-4C8B-A1F3D44001B5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rgbClr val="E6E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1CEC4A-23E3-AE53-D73D-4D8A769456FD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37FADFA-538E-973E-2FA5-E184AACC4B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8FA06F8-A771-B4EC-29B8-3F7E921BFD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D4DA85-22DA-9FBC-B612-F15E029382C8}"/>
              </a:ext>
            </a:extLst>
          </p:cNvPr>
          <p:cNvSpPr txBox="1"/>
          <p:nvPr userDrawn="1"/>
        </p:nvSpPr>
        <p:spPr>
          <a:xfrm>
            <a:off x="15850" y="64008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1"/>
                </a:solidFill>
              </a:rPr>
              <a:t>Item 5</a:t>
            </a: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Public/Confidential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38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50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3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1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6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6" y="6324601"/>
            <a:ext cx="28409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750" b="1" baseline="0">
                <a:solidFill>
                  <a:schemeClr val="tx1"/>
                </a:solidFill>
              </a:rPr>
              <a:t>Item 3.2.2</a:t>
            </a:r>
          </a:p>
          <a:p>
            <a:pPr algn="l"/>
            <a:r>
              <a:rPr lang="en-US" sz="750" b="0" baseline="0">
                <a:solidFill>
                  <a:schemeClr val="tx1"/>
                </a:solidFill>
              </a:rPr>
              <a:t>ERCOT Confidential</a:t>
            </a:r>
            <a:endParaRPr lang="en-US" sz="75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163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624565-CE47-9C02-0D5A-E283D14ACFBE}"/>
              </a:ext>
            </a:extLst>
          </p:cNvPr>
          <p:cNvSpPr txBox="1"/>
          <p:nvPr userDrawn="1"/>
        </p:nvSpPr>
        <p:spPr>
          <a:xfrm>
            <a:off x="54676" y="6324601"/>
            <a:ext cx="28409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750" b="1" baseline="0" dirty="0">
                <a:solidFill>
                  <a:schemeClr val="tx1"/>
                </a:solidFill>
              </a:rPr>
              <a:t>Item 3.2.2</a:t>
            </a:r>
          </a:p>
          <a:p>
            <a:pPr algn="l"/>
            <a:r>
              <a:rPr lang="en-US" sz="750" b="0" baseline="0">
                <a:solidFill>
                  <a:schemeClr val="tx1"/>
                </a:solidFill>
              </a:rPr>
              <a:t>ERCOT Public</a:t>
            </a:r>
            <a:endParaRPr lang="en-US" sz="75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622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1" r:id="rId16"/>
    <p:sldLayoutId id="2147483772" r:id="rId1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xpertinsights.com/insights/50-identity-and-access-security-stats-you-should-know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yberark.com/press/report-93-of-organizations-had-two-or-more-identity-related-breaches-in-the-past-yea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4000500" y="2286379"/>
            <a:ext cx="5048065" cy="2946961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r>
              <a:rPr lang="en-US" b="1" dirty="0"/>
              <a:t>Identity and Access Management (IAM): Future Ready Identity</a:t>
            </a:r>
          </a:p>
          <a:p>
            <a:endParaRPr lang="en-US" sz="1350" dirty="0"/>
          </a:p>
          <a:p>
            <a:r>
              <a:rPr lang="en-US" sz="1350" i="1" dirty="0"/>
              <a:t>Drew Bonser</a:t>
            </a:r>
            <a:endParaRPr lang="en-US" sz="1350" i="1" dirty="0">
              <a:cs typeface="Arial"/>
            </a:endParaRPr>
          </a:p>
          <a:p>
            <a:r>
              <a:rPr lang="en-US" sz="1350" dirty="0"/>
              <a:t>Vice President, Security and Chief Information Security Officer</a:t>
            </a:r>
          </a:p>
          <a:p>
            <a:endParaRPr lang="en-US" sz="1350" dirty="0">
              <a:cs typeface="Arial"/>
            </a:endParaRPr>
          </a:p>
          <a:p>
            <a:r>
              <a:rPr lang="en-US" sz="1350" i="1" dirty="0">
                <a:cs typeface="Arial"/>
              </a:rPr>
              <a:t>Nicholas Jessett</a:t>
            </a:r>
          </a:p>
          <a:p>
            <a:r>
              <a:rPr lang="en-US" sz="1350" dirty="0">
                <a:cs typeface="Arial"/>
              </a:rPr>
              <a:t>Head of IAM</a:t>
            </a:r>
          </a:p>
          <a:p>
            <a:endParaRPr lang="en-US" sz="1350" dirty="0">
              <a:cs typeface="Arial"/>
            </a:endParaRPr>
          </a:p>
          <a:p>
            <a:r>
              <a:rPr lang="en-US" sz="1600" b="1" dirty="0">
                <a:cs typeface="Arial"/>
              </a:rPr>
              <a:t>Technology Working Group</a:t>
            </a:r>
          </a:p>
          <a:p>
            <a:r>
              <a:rPr lang="en-US" sz="1350" dirty="0">
                <a:cs typeface="Arial"/>
              </a:rPr>
              <a:t>26 of March 2025</a:t>
            </a:r>
          </a:p>
          <a:p>
            <a:endParaRPr lang="en-US" sz="1350" dirty="0">
              <a:cs typeface="Arial"/>
            </a:endParaRPr>
          </a:p>
          <a:p>
            <a:endParaRPr lang="en-US" sz="135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72654-BEF7-F092-01A1-828D41084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ERCOT’s Identity &amp; Access Management (IAM)</a:t>
            </a:r>
            <a:br>
              <a:rPr lang="en-US" dirty="0"/>
            </a:br>
            <a:r>
              <a:rPr lang="en-US" dirty="0"/>
              <a:t>Our Goals for Market Participants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145B07-60D9-2BF7-2CF1-3D9AF8075A4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42900" y="1166708"/>
            <a:ext cx="8534400" cy="485055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Enable our Market Participant partners to log into their tools easily, seamlessly, and </a:t>
            </a:r>
            <a:r>
              <a:rPr lang="en-US" b="1" u="sng" dirty="0"/>
              <a:t>once</a:t>
            </a:r>
            <a:r>
              <a:rPr lang="en-US" dirty="0"/>
              <a:t> to do their work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/>
              <a:t>One simple logon with all the access you need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/>
              <a:t>Replace Certificates with a modern authentication solution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Ensure an easier process for User Security Administrator (USA’s) to administer their user base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Increase the security of the Market Participant tools, while enabling ERCOT and the Market Participants to seamlessly work together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Hired Deloitte to review our tooling and processes in order to recommend new authentication systems and a roadmap to implement modern tooling and processes for our Market Participants, also known as Business to Business (B2B)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7F8480-5B83-9A7F-19D9-4C899B9D4F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7C858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7C858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42D0B6-6668-6646-815E-4DCF1C8CAD8D}"/>
              </a:ext>
            </a:extLst>
          </p:cNvPr>
          <p:cNvSpPr txBox="1"/>
          <p:nvPr/>
        </p:nvSpPr>
        <p:spPr>
          <a:xfrm rot="915774">
            <a:off x="7681917" y="4760923"/>
            <a:ext cx="1017230" cy="1200329"/>
          </a:xfrm>
          <a:custGeom>
            <a:avLst/>
            <a:gdLst>
              <a:gd name="connsiteX0" fmla="*/ 0 w 1017230"/>
              <a:gd name="connsiteY0" fmla="*/ 0 h 1200329"/>
              <a:gd name="connsiteX1" fmla="*/ 518787 w 1017230"/>
              <a:gd name="connsiteY1" fmla="*/ 0 h 1200329"/>
              <a:gd name="connsiteX2" fmla="*/ 1017230 w 1017230"/>
              <a:gd name="connsiteY2" fmla="*/ 0 h 1200329"/>
              <a:gd name="connsiteX3" fmla="*/ 1017230 w 1017230"/>
              <a:gd name="connsiteY3" fmla="*/ 364100 h 1200329"/>
              <a:gd name="connsiteX4" fmla="*/ 1017230 w 1017230"/>
              <a:gd name="connsiteY4" fmla="*/ 764209 h 1200329"/>
              <a:gd name="connsiteX5" fmla="*/ 1017230 w 1017230"/>
              <a:gd name="connsiteY5" fmla="*/ 1200329 h 1200329"/>
              <a:gd name="connsiteX6" fmla="*/ 498443 w 1017230"/>
              <a:gd name="connsiteY6" fmla="*/ 1200329 h 1200329"/>
              <a:gd name="connsiteX7" fmla="*/ 0 w 1017230"/>
              <a:gd name="connsiteY7" fmla="*/ 1200329 h 1200329"/>
              <a:gd name="connsiteX8" fmla="*/ 0 w 1017230"/>
              <a:gd name="connsiteY8" fmla="*/ 836229 h 1200329"/>
              <a:gd name="connsiteX9" fmla="*/ 0 w 1017230"/>
              <a:gd name="connsiteY9" fmla="*/ 460126 h 1200329"/>
              <a:gd name="connsiteX10" fmla="*/ 0 w 1017230"/>
              <a:gd name="connsiteY10" fmla="*/ 0 h 1200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17230" h="1200329" extrusionOk="0">
                <a:moveTo>
                  <a:pt x="0" y="0"/>
                </a:moveTo>
                <a:cubicBezTo>
                  <a:pt x="159935" y="-46579"/>
                  <a:pt x="321172" y="406"/>
                  <a:pt x="518787" y="0"/>
                </a:cubicBezTo>
                <a:cubicBezTo>
                  <a:pt x="716402" y="-406"/>
                  <a:pt x="828837" y="54946"/>
                  <a:pt x="1017230" y="0"/>
                </a:cubicBezTo>
                <a:cubicBezTo>
                  <a:pt x="1051760" y="172619"/>
                  <a:pt x="1011047" y="269265"/>
                  <a:pt x="1017230" y="364100"/>
                </a:cubicBezTo>
                <a:cubicBezTo>
                  <a:pt x="1023413" y="458935"/>
                  <a:pt x="995784" y="568065"/>
                  <a:pt x="1017230" y="764209"/>
                </a:cubicBezTo>
                <a:cubicBezTo>
                  <a:pt x="1038676" y="960353"/>
                  <a:pt x="1010946" y="1053086"/>
                  <a:pt x="1017230" y="1200329"/>
                </a:cubicBezTo>
                <a:cubicBezTo>
                  <a:pt x="765393" y="1226669"/>
                  <a:pt x="646593" y="1145423"/>
                  <a:pt x="498443" y="1200329"/>
                </a:cubicBezTo>
                <a:cubicBezTo>
                  <a:pt x="350293" y="1255235"/>
                  <a:pt x="151009" y="1180197"/>
                  <a:pt x="0" y="1200329"/>
                </a:cubicBezTo>
                <a:cubicBezTo>
                  <a:pt x="-26893" y="1100133"/>
                  <a:pt x="4076" y="928357"/>
                  <a:pt x="0" y="836229"/>
                </a:cubicBezTo>
                <a:cubicBezTo>
                  <a:pt x="-4076" y="744101"/>
                  <a:pt x="23547" y="561545"/>
                  <a:pt x="0" y="460126"/>
                </a:cubicBezTo>
                <a:cubicBezTo>
                  <a:pt x="-23547" y="358707"/>
                  <a:pt x="41342" y="135468"/>
                  <a:pt x="0" y="0"/>
                </a:cubicBezTo>
                <a:close/>
              </a:path>
            </a:pathLst>
          </a:custGeom>
          <a:noFill/>
          <a:ln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419494553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Secure our Systems while </a:t>
            </a:r>
            <a:r>
              <a:rPr lang="en-US" sz="1200" b="1" dirty="0">
                <a:solidFill>
                  <a:srgbClr val="FF0000"/>
                </a:solidFill>
              </a:rPr>
              <a:t>Enabling</a:t>
            </a:r>
            <a:r>
              <a:rPr lang="en-US" sz="1200" dirty="0">
                <a:solidFill>
                  <a:srgbClr val="FF0000"/>
                </a:solidFill>
              </a:rPr>
              <a:t> the Business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49FE6B-0430-6520-2076-74C6EA87FE60}"/>
              </a:ext>
            </a:extLst>
          </p:cNvPr>
          <p:cNvSpPr txBox="1"/>
          <p:nvPr/>
        </p:nvSpPr>
        <p:spPr>
          <a:xfrm>
            <a:off x="2275643" y="6320135"/>
            <a:ext cx="5982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2024 report from Sophos found that over three-quarters (77%) of attacks saw compromised credentials as an initial access method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409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D6605D-4012-F2C4-9452-90A7424A18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D4C23-CE72-5F65-51B8-230AB4BDB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Ready Identity: Market Participants – Our Process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7DD428-A753-E12E-FE09-6A8AA6613085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93970" y="881097"/>
            <a:ext cx="8534400" cy="6093976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/>
              <a:t>Update our Protocols for Market Participant Individuals with ERCOT Access (MPIEA) through the PUCT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/>
              <a:t>Select a Future Ready, Modern Authentication vendor to facilitate easier and more streamlined access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/>
              <a:t>Build out the new authentication solution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/>
              <a:t>Integrate pilot applications to new solution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/>
              <a:t>Pilot authentication solution with Market Participant volunteers to gain feedback and improve the process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/>
              <a:t>Phased integration of remaining applications and rollout authentication solution to Market Participants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/>
              <a:t>System to System Access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B050"/>
                </a:solidFill>
              </a:rPr>
              <a:t>Constant Updates and Collaboration With Our Market Participant Partners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9AF6C-79FA-DD03-1199-B617F0A58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7C858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7C858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87ECF6-3526-904D-E327-172E8355E9D3}"/>
              </a:ext>
            </a:extLst>
          </p:cNvPr>
          <p:cNvSpPr txBox="1"/>
          <p:nvPr/>
        </p:nvSpPr>
        <p:spPr>
          <a:xfrm rot="915774">
            <a:off x="7491706" y="3891839"/>
            <a:ext cx="1361520" cy="1200329"/>
          </a:xfrm>
          <a:custGeom>
            <a:avLst/>
            <a:gdLst>
              <a:gd name="connsiteX0" fmla="*/ 0 w 1361520"/>
              <a:gd name="connsiteY0" fmla="*/ 0 h 1200329"/>
              <a:gd name="connsiteX1" fmla="*/ 467455 w 1361520"/>
              <a:gd name="connsiteY1" fmla="*/ 0 h 1200329"/>
              <a:gd name="connsiteX2" fmla="*/ 880450 w 1361520"/>
              <a:gd name="connsiteY2" fmla="*/ 0 h 1200329"/>
              <a:gd name="connsiteX3" fmla="*/ 1361520 w 1361520"/>
              <a:gd name="connsiteY3" fmla="*/ 0 h 1200329"/>
              <a:gd name="connsiteX4" fmla="*/ 1361520 w 1361520"/>
              <a:gd name="connsiteY4" fmla="*/ 364100 h 1200329"/>
              <a:gd name="connsiteX5" fmla="*/ 1361520 w 1361520"/>
              <a:gd name="connsiteY5" fmla="*/ 752206 h 1200329"/>
              <a:gd name="connsiteX6" fmla="*/ 1361520 w 1361520"/>
              <a:gd name="connsiteY6" fmla="*/ 1200329 h 1200329"/>
              <a:gd name="connsiteX7" fmla="*/ 907680 w 1361520"/>
              <a:gd name="connsiteY7" fmla="*/ 1200329 h 1200329"/>
              <a:gd name="connsiteX8" fmla="*/ 494686 w 1361520"/>
              <a:gd name="connsiteY8" fmla="*/ 1200329 h 1200329"/>
              <a:gd name="connsiteX9" fmla="*/ 0 w 1361520"/>
              <a:gd name="connsiteY9" fmla="*/ 1200329 h 1200329"/>
              <a:gd name="connsiteX10" fmla="*/ 0 w 1361520"/>
              <a:gd name="connsiteY10" fmla="*/ 800219 h 1200329"/>
              <a:gd name="connsiteX11" fmla="*/ 0 w 1361520"/>
              <a:gd name="connsiteY11" fmla="*/ 388106 h 1200329"/>
              <a:gd name="connsiteX12" fmla="*/ 0 w 1361520"/>
              <a:gd name="connsiteY12" fmla="*/ 0 h 1200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361520" h="1200329" extrusionOk="0">
                <a:moveTo>
                  <a:pt x="0" y="0"/>
                </a:moveTo>
                <a:cubicBezTo>
                  <a:pt x="116540" y="-21689"/>
                  <a:pt x="264306" y="28847"/>
                  <a:pt x="467455" y="0"/>
                </a:cubicBezTo>
                <a:cubicBezTo>
                  <a:pt x="670604" y="-28847"/>
                  <a:pt x="722398" y="14875"/>
                  <a:pt x="880450" y="0"/>
                </a:cubicBezTo>
                <a:cubicBezTo>
                  <a:pt x="1038503" y="-14875"/>
                  <a:pt x="1126327" y="56014"/>
                  <a:pt x="1361520" y="0"/>
                </a:cubicBezTo>
                <a:cubicBezTo>
                  <a:pt x="1374225" y="101685"/>
                  <a:pt x="1356978" y="235899"/>
                  <a:pt x="1361520" y="364100"/>
                </a:cubicBezTo>
                <a:cubicBezTo>
                  <a:pt x="1366062" y="492301"/>
                  <a:pt x="1332418" y="663033"/>
                  <a:pt x="1361520" y="752206"/>
                </a:cubicBezTo>
                <a:cubicBezTo>
                  <a:pt x="1390622" y="841379"/>
                  <a:pt x="1322649" y="1096456"/>
                  <a:pt x="1361520" y="1200329"/>
                </a:cubicBezTo>
                <a:cubicBezTo>
                  <a:pt x="1180514" y="1214204"/>
                  <a:pt x="1029220" y="1173089"/>
                  <a:pt x="907680" y="1200329"/>
                </a:cubicBezTo>
                <a:cubicBezTo>
                  <a:pt x="786140" y="1227569"/>
                  <a:pt x="648976" y="1196583"/>
                  <a:pt x="494686" y="1200329"/>
                </a:cubicBezTo>
                <a:cubicBezTo>
                  <a:pt x="340396" y="1204075"/>
                  <a:pt x="226077" y="1195820"/>
                  <a:pt x="0" y="1200329"/>
                </a:cubicBezTo>
                <a:cubicBezTo>
                  <a:pt x="-33860" y="1000566"/>
                  <a:pt x="33127" y="949320"/>
                  <a:pt x="0" y="800219"/>
                </a:cubicBezTo>
                <a:cubicBezTo>
                  <a:pt x="-33127" y="651118"/>
                  <a:pt x="19735" y="513498"/>
                  <a:pt x="0" y="388106"/>
                </a:cubicBezTo>
                <a:cubicBezTo>
                  <a:pt x="-19735" y="262714"/>
                  <a:pt x="5702" y="84343"/>
                  <a:pt x="0" y="0"/>
                </a:cubicBezTo>
                <a:close/>
              </a:path>
            </a:pathLst>
          </a:custGeom>
          <a:noFill/>
          <a:ln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419494553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Slow and Deliberate Implementation to </a:t>
            </a:r>
            <a:r>
              <a:rPr lang="en-US" sz="1200" b="1" dirty="0">
                <a:solidFill>
                  <a:srgbClr val="FF0000"/>
                </a:solidFill>
              </a:rPr>
              <a:t>Ensure</a:t>
            </a:r>
            <a:r>
              <a:rPr lang="en-US" sz="1200" dirty="0">
                <a:solidFill>
                  <a:srgbClr val="FF0000"/>
                </a:solidFill>
              </a:rPr>
              <a:t> Acceptance and Accessibility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0C192F-19BB-D1BE-0142-FA812776592C}"/>
              </a:ext>
            </a:extLst>
          </p:cNvPr>
          <p:cNvSpPr txBox="1"/>
          <p:nvPr/>
        </p:nvSpPr>
        <p:spPr>
          <a:xfrm>
            <a:off x="2269148" y="6380569"/>
            <a:ext cx="55835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93% of organizations had two or more identity-related breaches in the past year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622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9395C-14B4-EB35-8461-AC298FCC0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pic>
        <p:nvPicPr>
          <p:cNvPr id="6" name="Content Placeholder 5" descr="A picture containing diagram&#10;&#10;AI-generated content may be incorrect.">
            <a:extLst>
              <a:ext uri="{FF2B5EF4-FFF2-40B4-BE49-F238E27FC236}">
                <a16:creationId xmlns:a16="http://schemas.microsoft.com/office/drawing/2014/main" id="{D9EBB9CB-B48B-7F3D-FC82-0CBF7E6946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1185191"/>
            <a:ext cx="3612646" cy="485298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501887-12F3-FA73-ADF4-983580A3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62445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Inside pages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344f560a-88f6-462e-96a6-e44784eab4f1">ERCOT Limited</Information_x0020_Classification>
  </documentManagement>
</p:properties>
</file>

<file path=customXml/item2.xml><?xml version="1.0" encoding="utf-8"?>
<?mso-contentType ?>
<FormTemplates xmlns="http://schemas.microsoft.com/sharepoint/v3/contenttype/form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5E131921C9A408480FDA7F37B58B7" ma:contentTypeVersion="13" ma:contentTypeDescription="Create a new document." ma:contentTypeScope="" ma:versionID="c14a94c1c6f42a9bc297103a4fed8a0b">
  <xsd:schema xmlns:xsd="http://www.w3.org/2001/XMLSchema" xmlns:xs="http://www.w3.org/2001/XMLSchema" xmlns:p="http://schemas.microsoft.com/office/2006/metadata/properties" xmlns:ns2="344f560a-88f6-462e-96a6-e44784eab4f1" xmlns:ns3="dd42a876-cb86-4803-b825-38bbae105bd9" targetNamespace="http://schemas.microsoft.com/office/2006/metadata/properties" ma:root="true" ma:fieldsID="b586c90c66d3788e630a7d530ea12a7a" ns2:_="" ns3:_="">
    <xsd:import namespace="344f560a-88f6-462e-96a6-e44784eab4f1"/>
    <xsd:import namespace="dd42a876-cb86-4803-b825-38bbae105bd9"/>
    <xsd:element name="properties">
      <xsd:complexType>
        <xsd:sequence>
          <xsd:element name="documentManagement">
            <xsd:complexType>
              <xsd:all>
                <xsd:element ref="ns2:Information_x0020_Classification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4f560a-88f6-462e-96a6-e44784eab4f1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4" nillable="true" ma:displayName="Information Classification" ma:default="ERCOT Limited" ma:description="ERCOT Information Classification" ma:format="Dropdown" ma:internalName="Information_x0020_Classification" ma:readOnly="false">
      <xsd:simpleType>
        <xsd:union memberTypes="dms:Text">
          <xsd:simpleType>
            <xsd:restriction base="dms:Choice">
              <xsd:enumeration value="Public"/>
              <xsd:enumeration value="ERCOT Limited"/>
              <xsd:enumeration value="ERCOT Confidential"/>
              <xsd:enumeration value="ERCOT Restricted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42a876-cb86-4803-b825-38bbae105b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63D459-1C05-483F-85D1-C9E478EC32CC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infopath/2007/PartnerControls"/>
    <ds:schemaRef ds:uri="dd42a876-cb86-4803-b825-38bbae105bd9"/>
    <ds:schemaRef ds:uri="344f560a-88f6-462e-96a6-e44784eab4f1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17A927E-30D2-47AF-8481-F9DAA34188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7015C3-B5A8-484E-89F1-B457AB506C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4f560a-88f6-462e-96a6-e44784eab4f1"/>
    <ds:schemaRef ds:uri="dd42a876-cb86-4803-b825-38bbae105b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69315</TotalTime>
  <Words>307</Words>
  <Application>Microsoft Office PowerPoint</Application>
  <PresentationFormat>On-screen Show (4:3)</PresentationFormat>
  <Paragraphs>37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Wingdings</vt:lpstr>
      <vt:lpstr>1_Custom Design</vt:lpstr>
      <vt:lpstr>1_Inside pages</vt:lpstr>
      <vt:lpstr>Cover Slide</vt:lpstr>
      <vt:lpstr>1_Horizontal Theme</vt:lpstr>
      <vt:lpstr>Horizontal Theme</vt:lpstr>
      <vt:lpstr>PowerPoint Presentation</vt:lpstr>
      <vt:lpstr>ERCOT’s Identity &amp; Access Management (IAM) Our Goals for Market Participants </vt:lpstr>
      <vt:lpstr>Future Ready Identity: Market Participants – Our Process </vt:lpstr>
      <vt:lpstr>Appendix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871</cp:revision>
  <cp:lastPrinted>2017-05-19T16:23:19Z</cp:lastPrinted>
  <dcterms:created xsi:type="dcterms:W3CDTF">2016-01-21T15:20:31Z</dcterms:created>
  <dcterms:modified xsi:type="dcterms:W3CDTF">2025-03-25T20:50:58Z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0x0101007C15E131921C9A408480FDA7F37B58B7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2024-11-19T15:10:28Z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071c8f1e-b73d-4b48-bc33-98623e79fef3</vt:lpwstr>
  </property>
  <property fmtid="{D5CDD505-2E9C-101B-9397-08002B2CF9AE}" pid="9" name="MSIP_Label_7084cbda-52b8-46fb-a7b7-cb5bd465ed85_ContentBits">
    <vt:lpwstr>0</vt:lpwstr>
  </property>
</Properties>
</file>