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9" r:id="rId7"/>
    <p:sldId id="270" r:id="rId8"/>
    <p:sldId id="267" r:id="rId9"/>
    <p:sldId id="290" r:id="rId10"/>
    <p:sldId id="293" r:id="rId11"/>
    <p:sldId id="292" r:id="rId12"/>
    <p:sldId id="281" r:id="rId13"/>
    <p:sldId id="289" r:id="rId14"/>
    <p:sldId id="291" r:id="rId15"/>
    <p:sldId id="287" r:id="rId16"/>
    <p:sldId id="279" r:id="rId17"/>
    <p:sldId id="28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52906-59FE-449E-9CCE-C1331B6BD0D0}" v="2" dt="2025-03-26T14:56:24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9BF0CD9D-9BD1-4BD0-84AE-A96B309CAD0D}"/>
    <pc:docChg chg="undo custSel modSld">
      <pc:chgData name="Badri, Sreenivas" userId="0b43dccd-042e-4be0-871d-afa1d90d6a2e" providerId="ADAL" clId="{9BF0CD9D-9BD1-4BD0-84AE-A96B309CAD0D}" dt="2025-01-29T01:54:24.505" v="326" actId="20577"/>
      <pc:docMkLst>
        <pc:docMk/>
      </pc:docMkLst>
      <pc:sldChg chg="modSp mod">
        <pc:chgData name="Badri, Sreenivas" userId="0b43dccd-042e-4be0-871d-afa1d90d6a2e" providerId="ADAL" clId="{9BF0CD9D-9BD1-4BD0-84AE-A96B309CAD0D}" dt="2025-01-29T01:43:35.600" v="2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9BF0CD9D-9BD1-4BD0-84AE-A96B309CAD0D}" dt="2025-01-29T01:43:35.600" v="2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9BF0CD9D-9BD1-4BD0-84AE-A96B309CAD0D}" dt="2025-01-29T01:54:24.505" v="326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9BF0CD9D-9BD1-4BD0-84AE-A96B309CAD0D}" dt="2025-01-29T01:43:48.801" v="27" actId="47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add mod modGraphic">
          <ac:chgData name="Badri, Sreenivas" userId="0b43dccd-042e-4be0-871d-afa1d90d6a2e" providerId="ADAL" clId="{9BF0CD9D-9BD1-4BD0-84AE-A96B309CAD0D}" dt="2025-01-29T01:54:24.505" v="326" actId="20577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9BF0CD9D-9BD1-4BD0-84AE-A96B309CAD0D}" dt="2025-01-29T01:51:40.172" v="281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9BF0CD9D-9BD1-4BD0-84AE-A96B309CAD0D}" dt="2025-01-29T01:51:40.172" v="281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9BF0CD9D-9BD1-4BD0-84AE-A96B309CAD0D}" dt="2025-01-29T01:49:02.754" v="20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9BF0CD9D-9BD1-4BD0-84AE-A96B309CAD0D}" dt="2025-01-29T01:49:02.754" v="20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9BF0CD9D-9BD1-4BD0-84AE-A96B309CAD0D}" dt="2025-01-29T01:51:29.539" v="279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9BF0CD9D-9BD1-4BD0-84AE-A96B309CAD0D}" dt="2025-01-29T01:51:21.575" v="259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9BF0CD9D-9BD1-4BD0-84AE-A96B309CAD0D}" dt="2025-01-29T01:51:29.539" v="279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9BF0CD9D-9BD1-4BD0-84AE-A96B309CAD0D}" dt="2025-01-29T01:50:12.954" v="241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9BF0CD9D-9BD1-4BD0-84AE-A96B309CAD0D}" dt="2025-01-29T01:50:12.954" v="241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9BF0CD9D-9BD1-4BD0-84AE-A96B309CAD0D}" dt="2025-01-29T01:49:51.760" v="238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9BF0CD9D-9BD1-4BD0-84AE-A96B309CAD0D}" dt="2025-01-29T01:50:54.163" v="257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9BF0CD9D-9BD1-4BD0-84AE-A96B309CAD0D}" dt="2025-01-29T01:50:40.666" v="244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9BF0CD9D-9BD1-4BD0-84AE-A96B309CAD0D}" dt="2025-01-29T01:50:54.163" v="257" actId="20577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B0A7134-66BE-495D-ADE6-E96995584A4A}" dt="2024-11-20T14:50:00.144" v="2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B0A7134-66BE-495D-ADE6-E96995584A4A}" dt="2024-11-20T18:04:02.427" v="129" actId="10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del">
          <ac:chgData name="Badri, Sreenivas" userId="0b43dccd-042e-4be0-871d-afa1d90d6a2e" providerId="ADAL" clId="{5B0A7134-66BE-495D-ADE6-E96995584A4A}" dt="2024-11-20T17:57:33.080" v="21" actId="478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5B0A7134-66BE-495D-ADE6-E96995584A4A}" dt="2024-11-20T18:04:44.147" v="175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5B0A7134-66BE-495D-ADE6-E96995584A4A}" dt="2024-11-20T18:00:18.803" v="56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  <pc:spChg chg="mod">
          <ac:chgData name="Badri, Sreenivas" userId="0b43dccd-042e-4be0-871d-afa1d90d6a2e" providerId="ADAL" clId="{5B0A7134-66BE-495D-ADE6-E96995584A4A}" dt="2024-11-20T18:04:31.472" v="159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5B0A7134-66BE-495D-ADE6-E96995584A4A}" dt="2024-11-20T18:01:20.540" v="65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5B0A7134-66BE-495D-ADE6-E96995584A4A}" dt="2024-11-20T20:05:48.751" v="183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  <pc:spChg chg="mod">
          <ac:chgData name="Badri, Sreenivas" userId="0b43dccd-042e-4be0-871d-afa1d90d6a2e" providerId="ADAL" clId="{5B0A7134-66BE-495D-ADE6-E96995584A4A}" dt="2024-11-20T18:01:04.825" v="59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5B0A7134-66BE-495D-ADE6-E96995584A4A}" dt="2024-11-20T18:00:59.525" v="58" actId="20577"/>
          <ac:spMkLst>
            <pc:docMk/>
            <pc:sldMk cId="3102362417" sldId="289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0:19:24.643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2971502-9BCA-4639-904C-E445DC697E6D}" dt="2024-12-18T20:19:24.64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2971502-9BCA-4639-904C-E445DC697E6D}" dt="2024-12-19T13:26:44.413" v="375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42971502-9BCA-4639-904C-E445DC697E6D}" dt="2024-12-19T13:26:44.413" v="375" actId="20577"/>
          <ac:graphicFrameMkLst>
            <pc:docMk/>
            <pc:sldMk cId="3190927396" sldId="267"/>
            <ac:graphicFrameMk id="3" creationId="{7AE49BF9-9DAA-2DC6-23DD-DB48C88E3F67}"/>
          </ac:graphicFrameMkLst>
        </pc:graphicFrameChg>
      </pc:sldChg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  <pc:spChg chg="mod">
          <ac:chgData name="Badri, Sreenivas" userId="0b43dccd-042e-4be0-871d-afa1d90d6a2e" providerId="ADAL" clId="{42971502-9BCA-4639-904C-E445DC697E6D}" dt="2024-12-18T21:02:26.875" v="286" actId="5793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  <pc:spChg chg="mod">
          <ac:chgData name="Badri, Sreenivas" userId="0b43dccd-042e-4be0-871d-afa1d90d6a2e" providerId="ADAL" clId="{42971502-9BCA-4639-904C-E445DC697E6D}" dt="2024-12-19T13:28:41.481" v="423" actId="255"/>
          <ac:spMkLst>
            <pc:docMk/>
            <pc:sldMk cId="1689020956" sldId="28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  <pc:spChg chg="mod">
          <ac:chgData name="Badri, Sreenivas" userId="0b43dccd-042e-4be0-871d-afa1d90d6a2e" providerId="ADAL" clId="{42971502-9BCA-4639-904C-E445DC697E6D}" dt="2024-12-18T21:04:55.987" v="317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42971502-9BCA-4639-904C-E445DC697E6D}" dt="2024-12-18T21:04:50.894" v="316" actId="255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42971502-9BCA-4639-904C-E445DC697E6D}" dt="2024-12-18T21:04:23.362" v="312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03.554" v="311" actId="108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  <pc:spChg chg="mod">
          <ac:chgData name="Badri, Sreenivas" userId="0b43dccd-042e-4be0-871d-afa1d90d6a2e" providerId="ADAL" clId="{42971502-9BCA-4639-904C-E445DC697E6D}" dt="2024-12-18T21:04:31.424" v="313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40.909" v="314" actId="255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7D5AAA5-7DDE-4561-8C13-244E990660C2}" dt="2024-10-22T16:33:54.01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07D5AAA5-7DDE-4561-8C13-244E990660C2}" dt="2024-10-22T16:34:23.591" v="11" actId="47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add mod modGraphic">
          <ac:chgData name="Badri, Sreenivas" userId="0b43dccd-042e-4be0-871d-afa1d90d6a2e" providerId="ADAL" clId="{07D5AAA5-7DDE-4561-8C13-244E990660C2}" dt="2024-10-23T20:36:30.705" v="388" actId="20577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  <pc:spChg chg="mod">
          <ac:chgData name="Badri, Sreenivas" userId="0b43dccd-042e-4be0-871d-afa1d90d6a2e" providerId="ADAL" clId="{07D5AAA5-7DDE-4561-8C13-244E990660C2}" dt="2024-10-22T16:55:19.739" v="260" actId="122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07D5AAA5-7DDE-4561-8C13-244E990660C2}" dt="2024-10-22T16:56:27.564" v="282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  <pc:spChg chg="mod">
          <ac:chgData name="Badri, Sreenivas" userId="0b43dccd-042e-4be0-871d-afa1d90d6a2e" providerId="ADAL" clId="{07D5AAA5-7DDE-4561-8C13-244E990660C2}" dt="2024-10-22T16:46:52.475" v="31"/>
          <ac:spMkLst>
            <pc:docMk/>
            <pc:sldMk cId="2251285242" sldId="285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2T16:55:23.661" v="261" actId="122"/>
          <ac:spMkLst>
            <pc:docMk/>
            <pc:sldMk cId="2251285242" sldId="285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  <pc:spChg chg="mod">
          <ac:chgData name="Badri, Sreenivas" userId="0b43dccd-042e-4be0-871d-afa1d90d6a2e" providerId="ADAL" clId="{07D5AAA5-7DDE-4561-8C13-244E990660C2}" dt="2024-10-22T16:50:54.697" v="122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10.952" v="258" actId="122"/>
          <ac:spMkLst>
            <pc:docMk/>
            <pc:sldMk cId="602845273" sldId="286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  <pc:spChg chg="mod">
          <ac:chgData name="Badri, Sreenivas" userId="0b43dccd-042e-4be0-871d-afa1d90d6a2e" providerId="ADAL" clId="{07D5AAA5-7DDE-4561-8C13-244E990660C2}" dt="2024-10-22T16:53:12.929" v="204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04.923" v="256" actId="122"/>
          <ac:spMkLst>
            <pc:docMk/>
            <pc:sldMk cId="44312632" sldId="287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07D5AAA5-7DDE-4561-8C13-244E990660C2}" dt="2024-10-23T20:37:15.461" v="403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3T20:37:19.242" v="40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  <pc:spChg chg="mod">
          <ac:chgData name="Badri, Sreenivas" userId="0b43dccd-042e-4be0-871d-afa1d90d6a2e" providerId="ADAL" clId="{07D5AAA5-7DDE-4561-8C13-244E990660C2}" dt="2024-10-25T09:49:51.946" v="468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5T09:49:46.008" v="460" actId="20577"/>
          <ac:spMkLst>
            <pc:docMk/>
            <pc:sldMk cId="2364780633" sldId="290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2C952906-59FE-449E-9CCE-C1331B6BD0D0}"/>
    <pc:docChg chg="undo custSel addSld modSld">
      <pc:chgData name="Badri, Sreenivas" userId="0b43dccd-042e-4be0-871d-afa1d90d6a2e" providerId="ADAL" clId="{2C952906-59FE-449E-9CCE-C1331B6BD0D0}" dt="2025-03-26T14:57:12.651" v="192" actId="20577"/>
      <pc:docMkLst>
        <pc:docMk/>
      </pc:docMkLst>
      <pc:sldChg chg="modSp mod">
        <pc:chgData name="Badri, Sreenivas" userId="0b43dccd-042e-4be0-871d-afa1d90d6a2e" providerId="ADAL" clId="{2C952906-59FE-449E-9CCE-C1331B6BD0D0}" dt="2025-03-24T02:46:56.132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2C952906-59FE-449E-9CCE-C1331B6BD0D0}" dt="2025-03-24T02:46:56.132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2C952906-59FE-449E-9CCE-C1331B6BD0D0}" dt="2025-03-25T20:54:33.875" v="143" actId="20577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2C952906-59FE-449E-9CCE-C1331B6BD0D0}" dt="2025-03-25T20:54:33.875" v="143" actId="20577"/>
          <ac:graphicFrameMkLst>
            <pc:docMk/>
            <pc:sldMk cId="3190927396" sldId="267"/>
            <ac:graphicFrameMk id="3" creationId="{AA8CAF1E-CC28-F013-3FDD-948FE4F357A5}"/>
          </ac:graphicFrameMkLst>
        </pc:graphicFrameChg>
        <pc:graphicFrameChg chg="del">
          <ac:chgData name="Badri, Sreenivas" userId="0b43dccd-042e-4be0-871d-afa1d90d6a2e" providerId="ADAL" clId="{2C952906-59FE-449E-9CCE-C1331B6BD0D0}" dt="2025-03-25T19:54:18.512" v="15" actId="478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2C952906-59FE-449E-9CCE-C1331B6BD0D0}" dt="2025-03-25T20:02:24.672" v="57" actId="6549"/>
        <pc:sldMkLst>
          <pc:docMk/>
          <pc:sldMk cId="2366766001" sldId="279"/>
        </pc:sldMkLst>
        <pc:spChg chg="mod">
          <ac:chgData name="Badri, Sreenivas" userId="0b43dccd-042e-4be0-871d-afa1d90d6a2e" providerId="ADAL" clId="{2C952906-59FE-449E-9CCE-C1331B6BD0D0}" dt="2025-03-25T20:02:24.672" v="57" actId="6549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2C952906-59FE-449E-9CCE-C1331B6BD0D0}" dt="2025-03-25T20:02:36.866" v="58" actId="6549"/>
        <pc:sldMkLst>
          <pc:docMk/>
          <pc:sldMk cId="3446500615" sldId="280"/>
        </pc:sldMkLst>
        <pc:spChg chg="mod">
          <ac:chgData name="Badri, Sreenivas" userId="0b43dccd-042e-4be0-871d-afa1d90d6a2e" providerId="ADAL" clId="{2C952906-59FE-449E-9CCE-C1331B6BD0D0}" dt="2025-03-25T20:02:36.866" v="58" actId="6549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2C952906-59FE-449E-9CCE-C1331B6BD0D0}" dt="2025-03-25T20:03:58.670" v="120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2C952906-59FE-449E-9CCE-C1331B6BD0D0}" dt="2025-03-25T20:03:58.670" v="120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2C952906-59FE-449E-9CCE-C1331B6BD0D0}" dt="2025-03-25T20:03:38.984" v="99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2C952906-59FE-449E-9CCE-C1331B6BD0D0}" dt="2025-03-25T20:04:26.731" v="123"/>
        <pc:sldMkLst>
          <pc:docMk/>
          <pc:sldMk cId="3102362417" sldId="289"/>
        </pc:sldMkLst>
        <pc:spChg chg="mod">
          <ac:chgData name="Badri, Sreenivas" userId="0b43dccd-042e-4be0-871d-afa1d90d6a2e" providerId="ADAL" clId="{2C952906-59FE-449E-9CCE-C1331B6BD0D0}" dt="2025-03-25T20:04:26.731" v="123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2C952906-59FE-449E-9CCE-C1331B6BD0D0}" dt="2025-03-25T20:02:07.033" v="54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C952906-59FE-449E-9CCE-C1331B6BD0D0}" dt="2025-03-26T14:57:12.651" v="192" actId="20577"/>
        <pc:sldMkLst>
          <pc:docMk/>
          <pc:sldMk cId="2364780633" sldId="290"/>
        </pc:sldMkLst>
        <pc:spChg chg="mod">
          <ac:chgData name="Badri, Sreenivas" userId="0b43dccd-042e-4be0-871d-afa1d90d6a2e" providerId="ADAL" clId="{2C952906-59FE-449E-9CCE-C1331B6BD0D0}" dt="2025-03-26T14:56:34.808" v="164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2C952906-59FE-449E-9CCE-C1331B6BD0D0}" dt="2025-03-26T14:57:12.651" v="192" actId="20577"/>
          <ac:spMkLst>
            <pc:docMk/>
            <pc:sldMk cId="2364780633" sldId="290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C952906-59FE-449E-9CCE-C1331B6BD0D0}" dt="2025-03-25T20:04:17.086" v="122" actId="255"/>
        <pc:sldMkLst>
          <pc:docMk/>
          <pc:sldMk cId="3299860568" sldId="291"/>
        </pc:sldMkLst>
        <pc:spChg chg="mod">
          <ac:chgData name="Badri, Sreenivas" userId="0b43dccd-042e-4be0-871d-afa1d90d6a2e" providerId="ADAL" clId="{2C952906-59FE-449E-9CCE-C1331B6BD0D0}" dt="2025-03-25T20:04:17.086" v="122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2C952906-59FE-449E-9CCE-C1331B6BD0D0}" dt="2025-03-25T20:03:11.624" v="75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add">
        <pc:chgData name="Badri, Sreenivas" userId="0b43dccd-042e-4be0-871d-afa1d90d6a2e" providerId="ADAL" clId="{2C952906-59FE-449E-9CCE-C1331B6BD0D0}" dt="2025-03-26T14:56:24.460" v="144"/>
        <pc:sldMkLst>
          <pc:docMk/>
          <pc:sldMk cId="2890371768" sldId="293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23BC612D-16F1-43E4-8238-DA9D08CCDB78}"/>
    <pc:docChg chg="custSel addSld modSld">
      <pc:chgData name="Badri, Sreenivas" userId="0b43dccd-042e-4be0-871d-afa1d90d6a2e" providerId="ADAL" clId="{23BC612D-16F1-43E4-8238-DA9D08CCDB78}" dt="2025-02-27T17:04:32.331" v="324" actId="108"/>
      <pc:docMkLst>
        <pc:docMk/>
      </pc:docMkLst>
      <pc:sldChg chg="modSp mod">
        <pc:chgData name="Badri, Sreenivas" userId="0b43dccd-042e-4be0-871d-afa1d90d6a2e" providerId="ADAL" clId="{23BC612D-16F1-43E4-8238-DA9D08CCDB78}" dt="2025-02-25T19:58:13.593" v="1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23BC612D-16F1-43E4-8238-DA9D08CCDB78}" dt="2025-02-25T19:58:13.593" v="1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23BC612D-16F1-43E4-8238-DA9D08CCDB78}" dt="2025-02-27T17:04:32.331" v="324" actId="108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23BC612D-16F1-43E4-8238-DA9D08CCDB78}" dt="2025-02-27T17:04:32.331" v="324" actId="108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23BC612D-16F1-43E4-8238-DA9D08CCDB78}" dt="2025-02-25T20:12:50.552" v="243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23BC612D-16F1-43E4-8238-DA9D08CCDB78}" dt="2025-02-25T20:12:50.552" v="243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23BC612D-16F1-43E4-8238-DA9D08CCDB78}" dt="2025-02-25T20:09:01.411" v="181" actId="255"/>
        <pc:sldMkLst>
          <pc:docMk/>
          <pc:sldMk cId="1689020956" sldId="281"/>
        </pc:sldMkLst>
        <pc:spChg chg="mod">
          <ac:chgData name="Badri, Sreenivas" userId="0b43dccd-042e-4be0-871d-afa1d90d6a2e" providerId="ADAL" clId="{23BC612D-16F1-43E4-8238-DA9D08CCDB78}" dt="2025-02-25T20:09:01.411" v="181" actId="255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11:47.893" v="228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23BC612D-16F1-43E4-8238-DA9D08CCDB78}" dt="2025-02-25T20:11:22.936" v="214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23BC612D-16F1-43E4-8238-DA9D08CCDB78}" dt="2025-02-25T20:11:47.893" v="228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23BC612D-16F1-43E4-8238-DA9D08CCDB78}" dt="2025-02-26T20:30:19.718" v="28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23BC612D-16F1-43E4-8238-DA9D08CCDB78}" dt="2025-02-26T20:30:19.718" v="28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08:44.722" v="179" actId="20577"/>
        <pc:sldMkLst>
          <pc:docMk/>
          <pc:sldMk cId="2364780633" sldId="290"/>
        </pc:sldMkLst>
        <pc:spChg chg="mod">
          <ac:chgData name="Badri, Sreenivas" userId="0b43dccd-042e-4be0-871d-afa1d90d6a2e" providerId="ADAL" clId="{23BC612D-16F1-43E4-8238-DA9D08CCDB78}" dt="2025-02-25T20:08:13.506" v="149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23BC612D-16F1-43E4-8238-DA9D08CCDB78}" dt="2025-02-25T20:08:44.722" v="179" actId="20577"/>
          <ac:spMkLst>
            <pc:docMk/>
            <pc:sldMk cId="2364780633" sldId="290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11:00.789" v="211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23BC612D-16F1-43E4-8238-DA9D08CCDB78}" dt="2025-02-25T20:10:24.077" v="187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23BC612D-16F1-43E4-8238-DA9D08CCDB78}" dt="2025-02-25T20:11:00.789" v="211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add">
        <pc:chgData name="Badri, Sreenivas" userId="0b43dccd-042e-4be0-871d-afa1d90d6a2e" providerId="ADAL" clId="{23BC612D-16F1-43E4-8238-DA9D08CCDB78}" dt="2025-02-25T20:02:32.932" v="42"/>
        <pc:sldMkLst>
          <pc:docMk/>
          <pc:sldMk cId="2900904678" sldId="2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March 26, </a:t>
            </a:r>
            <a:r>
              <a:rPr lang="en-US" dirty="0">
                <a:solidFill>
                  <a:schemeClr val="tx2"/>
                </a:solidFill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2025 March Release - RIOO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2025 March Release - RIOO Enhancements – Padmaja Ravila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RIOO SCR830 – Implementation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algn="ctr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endParaRPr lang="en-US" sz="2400" dirty="0"/>
          </a:p>
          <a:p>
            <a:pPr marL="0" marR="0" lvl="0" indent="0" algn="ctr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SCR 830 (Expose Limited API Endpoints Using Machine-to-Machine Authentication) - Implementation Approach – Ashwini Krishna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2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8CAF1E-CC28-F013-3FDD-948FE4F35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480483"/>
              </p:ext>
            </p:extLst>
          </p:nvPr>
        </p:nvGraphicFramePr>
        <p:xfrm>
          <a:off x="228600" y="838200"/>
          <a:ext cx="8610601" cy="5334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581">
                  <a:extLst>
                    <a:ext uri="{9D8B030D-6E8A-4147-A177-3AD203B41FA5}">
                      <a16:colId xmlns:a16="http://schemas.microsoft.com/office/drawing/2014/main" val="2010174793"/>
                    </a:ext>
                  </a:extLst>
                </a:gridCol>
                <a:gridCol w="3149403">
                  <a:extLst>
                    <a:ext uri="{9D8B030D-6E8A-4147-A177-3AD203B41FA5}">
                      <a16:colId xmlns:a16="http://schemas.microsoft.com/office/drawing/2014/main" val="354280105"/>
                    </a:ext>
                  </a:extLst>
                </a:gridCol>
                <a:gridCol w="3082393">
                  <a:extLst>
                    <a:ext uri="{9D8B030D-6E8A-4147-A177-3AD203B41FA5}">
                      <a16:colId xmlns:a16="http://schemas.microsoft.com/office/drawing/2014/main" val="1068495192"/>
                    </a:ext>
                  </a:extLst>
                </a:gridCol>
                <a:gridCol w="1742224">
                  <a:extLst>
                    <a:ext uri="{9D8B030D-6E8A-4147-A177-3AD203B41FA5}">
                      <a16:colId xmlns:a16="http://schemas.microsoft.com/office/drawing/2014/main" val="597955136"/>
                    </a:ext>
                  </a:extLst>
                </a:gridCol>
              </a:tblGrid>
              <a:tr h="4091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Item #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Item Description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Presenter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Start Time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extLst>
                  <a:ext uri="{0D108BD9-81ED-4DB2-BD59-A6C34878D82A}">
                    <a16:rowId xmlns:a16="http://schemas.microsoft.com/office/drawing/2014/main" val="393042927"/>
                  </a:ext>
                </a:extLst>
              </a:tr>
              <a:tr h="2324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Antitrust admonition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Sreenivas Badri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2:00 PM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566546475"/>
                  </a:ext>
                </a:extLst>
              </a:tr>
              <a:tr h="2324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Vice-Chair Selection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Sreenivas Badri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2:02 PM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3591100478"/>
                  </a:ext>
                </a:extLst>
              </a:tr>
              <a:tr h="2324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NERC Update – EMSWG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Wei Qui/Sreenivas Badri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2:10 PM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3473490282"/>
                  </a:ext>
                </a:extLst>
              </a:tr>
              <a:tr h="2324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Project Updates 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Troy Anderson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2:15 PM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2598645845"/>
                  </a:ext>
                </a:extLst>
              </a:tr>
              <a:tr h="18931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RTC+B Updates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Program updates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ERCOT RTC+B Market Trial Testing Status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Planned Release Deployment and Model Load Schedule 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Telemetry Modeling and Vendor SCADA/EMS changes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Market Trial System Digital Certs Plan and Configurations - IP and DNS updates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Market Submissions Updates - Notifications changes</a:t>
                      </a:r>
                      <a:endParaRPr lang="en-US" sz="1000" dirty="0">
                        <a:solidFill>
                          <a:srgbClr val="21212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Matt Mereness/ERCOT Staff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2:25 PM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2185693717"/>
                  </a:ext>
                </a:extLst>
              </a:tr>
              <a:tr h="40918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</a:t>
                      </a:r>
                      <a:endParaRPr lang="en-US" sz="1000">
                        <a:effectLst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MPIM Redesign - High level plan update 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Drew Bonser/Nicholas Jessett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3:20 PM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3728123224"/>
                  </a:ext>
                </a:extLst>
              </a:tr>
              <a:tr h="40918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2025 March Release - RIOO Enhancements 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Padmaja Ravila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3:35 PM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2132291297"/>
                  </a:ext>
                </a:extLst>
              </a:tr>
              <a:tr h="8183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SCR 830 (Expose Limited API Endpoints Using Machine-to-Machine Authentication) - Implementation Approach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Ashwini Patlola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3:45 PM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1283228027"/>
                  </a:ext>
                </a:extLst>
              </a:tr>
              <a:tr h="2324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Round Table Discussion 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Sreenivas Badri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4:00 PM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1313234459"/>
                  </a:ext>
                </a:extLst>
              </a:tr>
              <a:tr h="2324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Adjourn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Sreenivas Badri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4:10 PM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7946" marR="57946" marT="0" marB="0" anchor="b"/>
                </a:tc>
                <a:extLst>
                  <a:ext uri="{0D108BD9-81ED-4DB2-BD59-A6C34878D82A}">
                    <a16:rowId xmlns:a16="http://schemas.microsoft.com/office/drawing/2014/main" val="288276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Vice-Chair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8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Update - EMSWG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NERC Updates - EMSWG </a:t>
            </a:r>
            <a:r>
              <a:rPr lang="en-US" sz="3200" dirty="0"/>
              <a:t>– Wei Qui/Sreenivas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7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0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2800" dirty="0"/>
              <a:t>RTC+B Updates </a:t>
            </a:r>
            <a:r>
              <a:rPr lang="en-US" sz="2400" dirty="0"/>
              <a:t>– Matt Mereness/Sruthi Hariharan/Tejaswi Potluri/Kevin McGarrahan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MPIM Redesign - High level plan update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MPIM Redesign - High level plan update – Drew Bonser/Nicholas Jessett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24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4358</TotalTime>
  <Words>333</Words>
  <Application>Microsoft Office PowerPoint</Application>
  <PresentationFormat>On-screen Show (4:3)</PresentationFormat>
  <Paragraphs>128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TWG</vt:lpstr>
      <vt:lpstr>NERC Update - EMSWG</vt:lpstr>
      <vt:lpstr>Project Updates</vt:lpstr>
      <vt:lpstr>RTC+B Updates</vt:lpstr>
      <vt:lpstr>MPIM Redesign - High level plan update </vt:lpstr>
      <vt:lpstr>2025 March Release - RIOO Enhancements</vt:lpstr>
      <vt:lpstr>RIOO SCR830 – Implementation Approach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2025-03-26T14:57:22Z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