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6" r:id="rId4"/>
    <p:sldId id="262" r:id="rId5"/>
    <p:sldId id="276" r:id="rId6"/>
    <p:sldId id="263" r:id="rId7"/>
    <p:sldId id="2427" r:id="rId8"/>
    <p:sldId id="271" r:id="rId9"/>
    <p:sldId id="2428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E8AF4-0FF3-4ABC-829E-B60F5235B272}" v="12" dt="2025-03-25T16:33:08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93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yton Greer" userId="bfba630e-8fb1-4668-8a48-c57135996d48" providerId="ADAL" clId="{DC1E8AF4-0FF3-4ABC-829E-B60F5235B272}"/>
    <pc:docChg chg="custSel addSld delSld modSld">
      <pc:chgData name="Clayton Greer" userId="bfba630e-8fb1-4668-8a48-c57135996d48" providerId="ADAL" clId="{DC1E8AF4-0FF3-4ABC-829E-B60F5235B272}" dt="2025-03-25T16:36:09.521" v="5522" actId="20577"/>
      <pc:docMkLst>
        <pc:docMk/>
      </pc:docMkLst>
      <pc:sldChg chg="addSp modSp mod">
        <pc:chgData name="Clayton Greer" userId="bfba630e-8fb1-4668-8a48-c57135996d48" providerId="ADAL" clId="{DC1E8AF4-0FF3-4ABC-829E-B60F5235B272}" dt="2025-03-24T19:56:00.422" v="161" actId="1076"/>
        <pc:sldMkLst>
          <pc:docMk/>
          <pc:sldMk cId="2370764750" sldId="261"/>
        </pc:sldMkLst>
        <pc:spChg chg="mod">
          <ac:chgData name="Clayton Greer" userId="bfba630e-8fb1-4668-8a48-c57135996d48" providerId="ADAL" clId="{DC1E8AF4-0FF3-4ABC-829E-B60F5235B272}" dt="2025-03-24T19:51:33.582" v="44" actId="20577"/>
          <ac:spMkLst>
            <pc:docMk/>
            <pc:sldMk cId="2370764750" sldId="261"/>
            <ac:spMk id="2" creationId="{FCFADF99-AC14-5727-36F3-52F28D691690}"/>
          </ac:spMkLst>
        </pc:spChg>
        <pc:spChg chg="mod">
          <ac:chgData name="Clayton Greer" userId="bfba630e-8fb1-4668-8a48-c57135996d48" providerId="ADAL" clId="{DC1E8AF4-0FF3-4ABC-829E-B60F5235B272}" dt="2025-03-24T19:55:32.134" v="138" actId="207"/>
          <ac:spMkLst>
            <pc:docMk/>
            <pc:sldMk cId="2370764750" sldId="261"/>
            <ac:spMk id="3" creationId="{EBA3A671-33E2-15C8-6415-A2B214027D76}"/>
          </ac:spMkLst>
        </pc:spChg>
        <pc:spChg chg="add mod">
          <ac:chgData name="Clayton Greer" userId="bfba630e-8fb1-4668-8a48-c57135996d48" providerId="ADAL" clId="{DC1E8AF4-0FF3-4ABC-829E-B60F5235B272}" dt="2025-03-24T19:56:00.422" v="161" actId="1076"/>
          <ac:spMkLst>
            <pc:docMk/>
            <pc:sldMk cId="2370764750" sldId="261"/>
            <ac:spMk id="9" creationId="{3C7365A8-D634-2646-5965-1B9497A40505}"/>
          </ac:spMkLst>
        </pc:spChg>
        <pc:cxnChg chg="add mod ord">
          <ac:chgData name="Clayton Greer" userId="bfba630e-8fb1-4668-8a48-c57135996d48" providerId="ADAL" clId="{DC1E8AF4-0FF3-4ABC-829E-B60F5235B272}" dt="2025-03-24T19:53:51.977" v="128" actId="208"/>
          <ac:cxnSpMkLst>
            <pc:docMk/>
            <pc:sldMk cId="2370764750" sldId="261"/>
            <ac:cxnSpMk id="5" creationId="{516E0ED0-19DF-C247-9E6F-BD45C62EA4D9}"/>
          </ac:cxnSpMkLst>
        </pc:cxnChg>
        <pc:cxnChg chg="add mod">
          <ac:chgData name="Clayton Greer" userId="bfba630e-8fb1-4668-8a48-c57135996d48" providerId="ADAL" clId="{DC1E8AF4-0FF3-4ABC-829E-B60F5235B272}" dt="2025-03-24T19:54:07.238" v="131" actId="14100"/>
          <ac:cxnSpMkLst>
            <pc:docMk/>
            <pc:sldMk cId="2370764750" sldId="261"/>
            <ac:cxnSpMk id="6" creationId="{ED5D7BB5-B22B-0C72-E021-20EAEE931348}"/>
          </ac:cxnSpMkLst>
        </pc:cxnChg>
      </pc:sldChg>
      <pc:sldChg chg="addSp delSp modSp mod">
        <pc:chgData name="Clayton Greer" userId="bfba630e-8fb1-4668-8a48-c57135996d48" providerId="ADAL" clId="{DC1E8AF4-0FF3-4ABC-829E-B60F5235B272}" dt="2025-03-25T16:35:24.929" v="5508" actId="1076"/>
        <pc:sldMkLst>
          <pc:docMk/>
          <pc:sldMk cId="3860775398" sldId="262"/>
        </pc:sldMkLst>
        <pc:spChg chg="mod">
          <ac:chgData name="Clayton Greer" userId="bfba630e-8fb1-4668-8a48-c57135996d48" providerId="ADAL" clId="{DC1E8AF4-0FF3-4ABC-829E-B60F5235B272}" dt="2025-03-24T20:04:29.160" v="642" actId="20577"/>
          <ac:spMkLst>
            <pc:docMk/>
            <pc:sldMk cId="3860775398" sldId="262"/>
            <ac:spMk id="2" creationId="{EA5AFB02-666E-8022-5D7C-FE4A4EEB37E0}"/>
          </ac:spMkLst>
        </pc:spChg>
        <pc:spChg chg="mod">
          <ac:chgData name="Clayton Greer" userId="bfba630e-8fb1-4668-8a48-c57135996d48" providerId="ADAL" clId="{DC1E8AF4-0FF3-4ABC-829E-B60F5235B272}" dt="2025-03-25T16:35:08.171" v="5506" actId="6549"/>
          <ac:spMkLst>
            <pc:docMk/>
            <pc:sldMk cId="3860775398" sldId="262"/>
            <ac:spMk id="3" creationId="{7964C5D2-D005-7C1B-9315-2746A97ED330}"/>
          </ac:spMkLst>
        </pc:spChg>
        <pc:spChg chg="add mod">
          <ac:chgData name="Clayton Greer" userId="bfba630e-8fb1-4668-8a48-c57135996d48" providerId="ADAL" clId="{DC1E8AF4-0FF3-4ABC-829E-B60F5235B272}" dt="2025-03-24T20:08:22.309" v="1034" actId="1076"/>
          <ac:spMkLst>
            <pc:docMk/>
            <pc:sldMk cId="3860775398" sldId="262"/>
            <ac:spMk id="4" creationId="{1D27F0BD-A233-4529-199C-C1C7A4210880}"/>
          </ac:spMkLst>
        </pc:spChg>
        <pc:picChg chg="del">
          <ac:chgData name="Clayton Greer" userId="bfba630e-8fb1-4668-8a48-c57135996d48" providerId="ADAL" clId="{DC1E8AF4-0FF3-4ABC-829E-B60F5235B272}" dt="2025-03-24T20:04:36.759" v="643" actId="478"/>
          <ac:picMkLst>
            <pc:docMk/>
            <pc:sldMk cId="3860775398" sldId="262"/>
            <ac:picMk id="5" creationId="{F57AF8F6-6F55-C75A-7DE7-B13173E850EC}"/>
          </ac:picMkLst>
        </pc:picChg>
        <pc:picChg chg="add mod">
          <ac:chgData name="Clayton Greer" userId="bfba630e-8fb1-4668-8a48-c57135996d48" providerId="ADAL" clId="{DC1E8AF4-0FF3-4ABC-829E-B60F5235B272}" dt="2025-03-25T16:35:24.929" v="5508" actId="1076"/>
          <ac:picMkLst>
            <pc:docMk/>
            <pc:sldMk cId="3860775398" sldId="262"/>
            <ac:picMk id="6" creationId="{D7409B45-547D-CF5C-85AE-A6BB4DE64C0A}"/>
          </ac:picMkLst>
        </pc:picChg>
      </pc:sldChg>
      <pc:sldChg chg="addSp delSp modSp mod">
        <pc:chgData name="Clayton Greer" userId="bfba630e-8fb1-4668-8a48-c57135996d48" providerId="ADAL" clId="{DC1E8AF4-0FF3-4ABC-829E-B60F5235B272}" dt="2025-03-25T16:33:42.913" v="5504" actId="1076"/>
        <pc:sldMkLst>
          <pc:docMk/>
          <pc:sldMk cId="1469774950" sldId="263"/>
        </pc:sldMkLst>
        <pc:spChg chg="mod">
          <ac:chgData name="Clayton Greer" userId="bfba630e-8fb1-4668-8a48-c57135996d48" providerId="ADAL" clId="{DC1E8AF4-0FF3-4ABC-829E-B60F5235B272}" dt="2025-03-25T15:10:42.657" v="3428" actId="20577"/>
          <ac:spMkLst>
            <pc:docMk/>
            <pc:sldMk cId="1469774950" sldId="263"/>
            <ac:spMk id="2" creationId="{2C84941D-1246-7CB5-AAED-8EB71236A183}"/>
          </ac:spMkLst>
        </pc:spChg>
        <pc:spChg chg="mod">
          <ac:chgData name="Clayton Greer" userId="bfba630e-8fb1-4668-8a48-c57135996d48" providerId="ADAL" clId="{DC1E8AF4-0FF3-4ABC-829E-B60F5235B272}" dt="2025-03-25T15:38:46.005" v="4115" actId="27636"/>
          <ac:spMkLst>
            <pc:docMk/>
            <pc:sldMk cId="1469774950" sldId="263"/>
            <ac:spMk id="3" creationId="{EA80E636-3CD8-C541-D6D8-39A46160C3A2}"/>
          </ac:spMkLst>
        </pc:spChg>
        <pc:picChg chg="del">
          <ac:chgData name="Clayton Greer" userId="bfba630e-8fb1-4668-8a48-c57135996d48" providerId="ADAL" clId="{DC1E8AF4-0FF3-4ABC-829E-B60F5235B272}" dt="2025-03-25T15:04:17.442" v="3287" actId="478"/>
          <ac:picMkLst>
            <pc:docMk/>
            <pc:sldMk cId="1469774950" sldId="263"/>
            <ac:picMk id="5" creationId="{FEA5077B-4198-2C07-DD46-293769A9F79E}"/>
          </ac:picMkLst>
        </pc:picChg>
        <pc:picChg chg="add mod">
          <ac:chgData name="Clayton Greer" userId="bfba630e-8fb1-4668-8a48-c57135996d48" providerId="ADAL" clId="{DC1E8AF4-0FF3-4ABC-829E-B60F5235B272}" dt="2025-03-25T16:33:42.913" v="5504" actId="1076"/>
          <ac:picMkLst>
            <pc:docMk/>
            <pc:sldMk cId="1469774950" sldId="263"/>
            <ac:picMk id="6" creationId="{82055A21-CA81-FE0F-BDE0-E273B9239A28}"/>
          </ac:picMkLst>
        </pc:picChg>
      </pc:sldChg>
      <pc:sldChg chg="addSp delSp modSp mod">
        <pc:chgData name="Clayton Greer" userId="bfba630e-8fb1-4668-8a48-c57135996d48" providerId="ADAL" clId="{DC1E8AF4-0FF3-4ABC-829E-B60F5235B272}" dt="2025-03-25T16:36:09.521" v="5522" actId="20577"/>
        <pc:sldMkLst>
          <pc:docMk/>
          <pc:sldMk cId="3907058825" sldId="266"/>
        </pc:sldMkLst>
        <pc:spChg chg="mod">
          <ac:chgData name="Clayton Greer" userId="bfba630e-8fb1-4668-8a48-c57135996d48" providerId="ADAL" clId="{DC1E8AF4-0FF3-4ABC-829E-B60F5235B272}" dt="2025-03-24T19:58:00.451" v="193" actId="20577"/>
          <ac:spMkLst>
            <pc:docMk/>
            <pc:sldMk cId="3907058825" sldId="266"/>
            <ac:spMk id="2" creationId="{ED269187-ABEB-AB69-1BF6-61C889C9F21B}"/>
          </ac:spMkLst>
        </pc:spChg>
        <pc:spChg chg="add mod">
          <ac:chgData name="Clayton Greer" userId="bfba630e-8fb1-4668-8a48-c57135996d48" providerId="ADAL" clId="{DC1E8AF4-0FF3-4ABC-829E-B60F5235B272}" dt="2025-03-25T16:36:09.521" v="5522" actId="20577"/>
          <ac:spMkLst>
            <pc:docMk/>
            <pc:sldMk cId="3907058825" sldId="266"/>
            <ac:spMk id="3" creationId="{0254AD01-4E05-47DF-FDAA-56138C9509EF}"/>
          </ac:spMkLst>
        </pc:spChg>
        <pc:picChg chg="del">
          <ac:chgData name="Clayton Greer" userId="bfba630e-8fb1-4668-8a48-c57135996d48" providerId="ADAL" clId="{DC1E8AF4-0FF3-4ABC-829E-B60F5235B272}" dt="2025-03-24T19:58:07.755" v="194" actId="478"/>
          <ac:picMkLst>
            <pc:docMk/>
            <pc:sldMk cId="3907058825" sldId="266"/>
            <ac:picMk id="5" creationId="{865293B4-2B85-4DC8-BDB1-91A7645FCB02}"/>
          </ac:picMkLst>
        </pc:picChg>
        <pc:picChg chg="del">
          <ac:chgData name="Clayton Greer" userId="bfba630e-8fb1-4668-8a48-c57135996d48" providerId="ADAL" clId="{DC1E8AF4-0FF3-4ABC-829E-B60F5235B272}" dt="2025-03-24T19:58:09.617" v="195" actId="478"/>
          <ac:picMkLst>
            <pc:docMk/>
            <pc:sldMk cId="3907058825" sldId="266"/>
            <ac:picMk id="9" creationId="{3F809FCA-CEE4-A6D2-494E-EF30E7B7B9F7}"/>
          </ac:picMkLst>
        </pc:picChg>
      </pc:sldChg>
      <pc:sldChg chg="del">
        <pc:chgData name="Clayton Greer" userId="bfba630e-8fb1-4668-8a48-c57135996d48" providerId="ADAL" clId="{DC1E8AF4-0FF3-4ABC-829E-B60F5235B272}" dt="2025-03-24T20:04:11.516" v="616" actId="2696"/>
        <pc:sldMkLst>
          <pc:docMk/>
          <pc:sldMk cId="4082233810" sldId="267"/>
        </pc:sldMkLst>
      </pc:sldChg>
      <pc:sldChg chg="del">
        <pc:chgData name="Clayton Greer" userId="bfba630e-8fb1-4668-8a48-c57135996d48" providerId="ADAL" clId="{DC1E8AF4-0FF3-4ABC-829E-B60F5235B272}" dt="2025-03-25T15:40:31.368" v="4117" actId="2696"/>
        <pc:sldMkLst>
          <pc:docMk/>
          <pc:sldMk cId="3997095554" sldId="270"/>
        </pc:sldMkLst>
      </pc:sldChg>
      <pc:sldChg chg="delSp modSp mod">
        <pc:chgData name="Clayton Greer" userId="bfba630e-8fb1-4668-8a48-c57135996d48" providerId="ADAL" clId="{DC1E8AF4-0FF3-4ABC-829E-B60F5235B272}" dt="2025-03-25T16:15:51.153" v="4585" actId="5793"/>
        <pc:sldMkLst>
          <pc:docMk/>
          <pc:sldMk cId="3875755076" sldId="271"/>
        </pc:sldMkLst>
        <pc:spChg chg="mod">
          <ac:chgData name="Clayton Greer" userId="bfba630e-8fb1-4668-8a48-c57135996d48" providerId="ADAL" clId="{DC1E8AF4-0FF3-4ABC-829E-B60F5235B272}" dt="2025-03-25T16:07:44.428" v="4208" actId="20577"/>
          <ac:spMkLst>
            <pc:docMk/>
            <pc:sldMk cId="3875755076" sldId="271"/>
            <ac:spMk id="2" creationId="{C730CA40-4FF3-1FC4-5184-26D98A6E6D63}"/>
          </ac:spMkLst>
        </pc:spChg>
        <pc:spChg chg="mod">
          <ac:chgData name="Clayton Greer" userId="bfba630e-8fb1-4668-8a48-c57135996d48" providerId="ADAL" clId="{DC1E8AF4-0FF3-4ABC-829E-B60F5235B272}" dt="2025-03-25T16:15:51.153" v="4585" actId="5793"/>
          <ac:spMkLst>
            <pc:docMk/>
            <pc:sldMk cId="3875755076" sldId="271"/>
            <ac:spMk id="3" creationId="{493CB5CE-7BAA-95C8-35FD-39A11C1DC703}"/>
          </ac:spMkLst>
        </pc:spChg>
        <pc:picChg chg="del mod">
          <ac:chgData name="Clayton Greer" userId="bfba630e-8fb1-4668-8a48-c57135996d48" providerId="ADAL" clId="{DC1E8AF4-0FF3-4ABC-829E-B60F5235B272}" dt="2025-03-25T16:07:47.853" v="4210" actId="478"/>
          <ac:picMkLst>
            <pc:docMk/>
            <pc:sldMk cId="3875755076" sldId="271"/>
            <ac:picMk id="5" creationId="{31A57CE7-70D6-B5C6-8A66-4C4EC61175E9}"/>
          </ac:picMkLst>
        </pc:picChg>
      </pc:sldChg>
      <pc:sldChg chg="addSp delSp modSp mod">
        <pc:chgData name="Clayton Greer" userId="bfba630e-8fb1-4668-8a48-c57135996d48" providerId="ADAL" clId="{DC1E8AF4-0FF3-4ABC-829E-B60F5235B272}" dt="2025-03-25T15:08:34.953" v="3388" actId="20577"/>
        <pc:sldMkLst>
          <pc:docMk/>
          <pc:sldMk cId="1798174148" sldId="276"/>
        </pc:sldMkLst>
        <pc:spChg chg="mod">
          <ac:chgData name="Clayton Greer" userId="bfba630e-8fb1-4668-8a48-c57135996d48" providerId="ADAL" clId="{DC1E8AF4-0FF3-4ABC-829E-B60F5235B272}" dt="2025-03-24T21:33:38.750" v="2535" actId="20577"/>
          <ac:spMkLst>
            <pc:docMk/>
            <pc:sldMk cId="1798174148" sldId="276"/>
            <ac:spMk id="2" creationId="{EFFBE7CE-D8E5-F2D6-0B14-C91D23AC1374}"/>
          </ac:spMkLst>
        </pc:spChg>
        <pc:spChg chg="mod">
          <ac:chgData name="Clayton Greer" userId="bfba630e-8fb1-4668-8a48-c57135996d48" providerId="ADAL" clId="{DC1E8AF4-0FF3-4ABC-829E-B60F5235B272}" dt="2025-03-25T15:08:34.953" v="3388" actId="20577"/>
          <ac:spMkLst>
            <pc:docMk/>
            <pc:sldMk cId="1798174148" sldId="276"/>
            <ac:spMk id="3" creationId="{A02DBAB3-03E6-E7DB-51A9-60B4E4CCEE18}"/>
          </ac:spMkLst>
        </pc:spChg>
        <pc:picChg chg="add del mod">
          <ac:chgData name="Clayton Greer" userId="bfba630e-8fb1-4668-8a48-c57135996d48" providerId="ADAL" clId="{DC1E8AF4-0FF3-4ABC-829E-B60F5235B272}" dt="2025-03-24T21:10:58.709" v="1895" actId="478"/>
          <ac:picMkLst>
            <pc:docMk/>
            <pc:sldMk cId="1798174148" sldId="276"/>
            <ac:picMk id="4" creationId="{793D3BDD-86C3-C216-325E-BF5416487D5B}"/>
          </ac:picMkLst>
        </pc:picChg>
        <pc:picChg chg="del">
          <ac:chgData name="Clayton Greer" userId="bfba630e-8fb1-4668-8a48-c57135996d48" providerId="ADAL" clId="{DC1E8AF4-0FF3-4ABC-829E-B60F5235B272}" dt="2025-03-24T21:10:53.525" v="1893" actId="478"/>
          <ac:picMkLst>
            <pc:docMk/>
            <pc:sldMk cId="1798174148" sldId="276"/>
            <ac:picMk id="6" creationId="{E3306873-DA69-964E-AAA0-41CA19881BC2}"/>
          </ac:picMkLst>
        </pc:picChg>
        <pc:picChg chg="add mod">
          <ac:chgData name="Clayton Greer" userId="bfba630e-8fb1-4668-8a48-c57135996d48" providerId="ADAL" clId="{DC1E8AF4-0FF3-4ABC-829E-B60F5235B272}" dt="2025-03-24T21:26:47.284" v="2504" actId="1076"/>
          <ac:picMkLst>
            <pc:docMk/>
            <pc:sldMk cId="1798174148" sldId="276"/>
            <ac:picMk id="7" creationId="{1E5DAAE0-C06C-23C4-02B4-35D8041BE17C}"/>
          </ac:picMkLst>
        </pc:picChg>
      </pc:sldChg>
      <pc:sldChg chg="addSp delSp modSp add mod">
        <pc:chgData name="Clayton Greer" userId="bfba630e-8fb1-4668-8a48-c57135996d48" providerId="ADAL" clId="{DC1E8AF4-0FF3-4ABC-829E-B60F5235B272}" dt="2025-03-25T16:04:13.867" v="4153" actId="1076"/>
        <pc:sldMkLst>
          <pc:docMk/>
          <pc:sldMk cId="1435535146" sldId="2427"/>
        </pc:sldMkLst>
        <pc:spChg chg="mod">
          <ac:chgData name="Clayton Greer" userId="bfba630e-8fb1-4668-8a48-c57135996d48" providerId="ADAL" clId="{DC1E8AF4-0FF3-4ABC-829E-B60F5235B272}" dt="2025-03-25T16:00:05.329" v="4129" actId="20577"/>
          <ac:spMkLst>
            <pc:docMk/>
            <pc:sldMk cId="1435535146" sldId="2427"/>
            <ac:spMk id="2" creationId="{6B35AAAE-2EAC-4272-99E9-65D340F8CEC4}"/>
          </ac:spMkLst>
        </pc:spChg>
        <pc:spChg chg="mod">
          <ac:chgData name="Clayton Greer" userId="bfba630e-8fb1-4668-8a48-c57135996d48" providerId="ADAL" clId="{DC1E8AF4-0FF3-4ABC-829E-B60F5235B272}" dt="2025-03-25T16:00:18.930" v="4130" actId="20577"/>
          <ac:spMkLst>
            <pc:docMk/>
            <pc:sldMk cId="1435535146" sldId="2427"/>
            <ac:spMk id="3" creationId="{1185969D-54A2-4E3D-9C23-CAD11C31A70E}"/>
          </ac:spMkLst>
        </pc:spChg>
        <pc:spChg chg="mod">
          <ac:chgData name="Clayton Greer" userId="bfba630e-8fb1-4668-8a48-c57135996d48" providerId="ADAL" clId="{DC1E8AF4-0FF3-4ABC-829E-B60F5235B272}" dt="2025-03-25T15:38:55.388" v="4116"/>
          <ac:spMkLst>
            <pc:docMk/>
            <pc:sldMk cId="1435535146" sldId="2427"/>
            <ac:spMk id="4" creationId="{0A3A65F3-3F63-4815-8D0F-EDEE431C8D01}"/>
          </ac:spMkLst>
        </pc:spChg>
        <pc:spChg chg="add mod">
          <ac:chgData name="Clayton Greer" userId="bfba630e-8fb1-4668-8a48-c57135996d48" providerId="ADAL" clId="{DC1E8AF4-0FF3-4ABC-829E-B60F5235B272}" dt="2025-03-25T16:04:13.867" v="4153" actId="1076"/>
          <ac:spMkLst>
            <pc:docMk/>
            <pc:sldMk cId="1435535146" sldId="2427"/>
            <ac:spMk id="7" creationId="{AF2A58B9-CB1B-BA56-38C2-C663853C6670}"/>
          </ac:spMkLst>
        </pc:spChg>
        <pc:spChg chg="del">
          <ac:chgData name="Clayton Greer" userId="bfba630e-8fb1-4668-8a48-c57135996d48" providerId="ADAL" clId="{DC1E8AF4-0FF3-4ABC-829E-B60F5235B272}" dt="2025-03-25T15:59:37.435" v="4121" actId="478"/>
          <ac:spMkLst>
            <pc:docMk/>
            <pc:sldMk cId="1435535146" sldId="2427"/>
            <ac:spMk id="30" creationId="{EA95A621-60B1-6B52-31F4-DBBB97F82F60}"/>
          </ac:spMkLst>
        </pc:spChg>
        <pc:graphicFrameChg chg="add del mod modGraphic">
          <ac:chgData name="Clayton Greer" userId="bfba630e-8fb1-4668-8a48-c57135996d48" providerId="ADAL" clId="{DC1E8AF4-0FF3-4ABC-829E-B60F5235B272}" dt="2025-03-25T16:01:50.402" v="4136" actId="478"/>
          <ac:graphicFrameMkLst>
            <pc:docMk/>
            <pc:sldMk cId="1435535146" sldId="2427"/>
            <ac:graphicFrameMk id="5" creationId="{A6D7B116-D54F-56DE-0A33-E4273D37D307}"/>
          </ac:graphicFrameMkLst>
        </pc:graphicFrameChg>
        <pc:graphicFrameChg chg="add mod">
          <ac:chgData name="Clayton Greer" userId="bfba630e-8fb1-4668-8a48-c57135996d48" providerId="ADAL" clId="{DC1E8AF4-0FF3-4ABC-829E-B60F5235B272}" dt="2025-03-25T16:03:22.281" v="4139" actId="1076"/>
          <ac:graphicFrameMkLst>
            <pc:docMk/>
            <pc:sldMk cId="1435535146" sldId="2427"/>
            <ac:graphicFrameMk id="6" creationId="{C22E0E47-5065-1FE4-C3CD-B2C4EC891E19}"/>
          </ac:graphicFrameMkLst>
        </pc:graphicFrameChg>
        <pc:picChg chg="del mod">
          <ac:chgData name="Clayton Greer" userId="bfba630e-8fb1-4668-8a48-c57135996d48" providerId="ADAL" clId="{DC1E8AF4-0FF3-4ABC-829E-B60F5235B272}" dt="2025-03-25T15:59:33.089" v="4120" actId="478"/>
          <ac:picMkLst>
            <pc:docMk/>
            <pc:sldMk cId="1435535146" sldId="2427"/>
            <ac:picMk id="15" creationId="{1303E3A1-2F7B-20EC-F6C8-F3F1B367E433}"/>
          </ac:picMkLst>
        </pc:picChg>
        <pc:cxnChg chg="del mod">
          <ac:chgData name="Clayton Greer" userId="bfba630e-8fb1-4668-8a48-c57135996d48" providerId="ADAL" clId="{DC1E8AF4-0FF3-4ABC-829E-B60F5235B272}" dt="2025-03-25T15:59:39.897" v="4122" actId="478"/>
          <ac:cxnSpMkLst>
            <pc:docMk/>
            <pc:sldMk cId="1435535146" sldId="2427"/>
            <ac:cxnSpMk id="31" creationId="{1BB8E86B-4F16-2E45-967A-020E6D5A9162}"/>
          </ac:cxnSpMkLst>
        </pc:cxnChg>
      </pc:sldChg>
      <pc:sldChg chg="modSp add mod">
        <pc:chgData name="Clayton Greer" userId="bfba630e-8fb1-4668-8a48-c57135996d48" providerId="ADAL" clId="{DC1E8AF4-0FF3-4ABC-829E-B60F5235B272}" dt="2025-03-25T16:30:42.827" v="5498" actId="20577"/>
        <pc:sldMkLst>
          <pc:docMk/>
          <pc:sldMk cId="2279030089" sldId="2428"/>
        </pc:sldMkLst>
        <pc:spChg chg="mod">
          <ac:chgData name="Clayton Greer" userId="bfba630e-8fb1-4668-8a48-c57135996d48" providerId="ADAL" clId="{DC1E8AF4-0FF3-4ABC-829E-B60F5235B272}" dt="2025-03-25T16:16:48.600" v="4619" actId="20577"/>
          <ac:spMkLst>
            <pc:docMk/>
            <pc:sldMk cId="2279030089" sldId="2428"/>
            <ac:spMk id="2" creationId="{F9B5D089-8502-339E-7EF8-C8CF6E874563}"/>
          </ac:spMkLst>
        </pc:spChg>
        <pc:spChg chg="mod">
          <ac:chgData name="Clayton Greer" userId="bfba630e-8fb1-4668-8a48-c57135996d48" providerId="ADAL" clId="{DC1E8AF4-0FF3-4ABC-829E-B60F5235B272}" dt="2025-03-25T16:30:42.827" v="5498" actId="20577"/>
          <ac:spMkLst>
            <pc:docMk/>
            <pc:sldMk cId="2279030089" sldId="2428"/>
            <ac:spMk id="3" creationId="{F57073E3-410A-0C3C-1A30-0025A1478C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4F53-F983-4DA7-8F8A-CEB3F75A081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344C8-40B9-4642-8D61-E314EBBF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38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9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3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4A88-5267-4F2B-8254-22D296886A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56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3523-7D26-D012-4604-D9281120C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center operations task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5D1E5-5135-24D8-F3E1-C3F99EF6D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Large flexible load task force</a:t>
            </a:r>
          </a:p>
          <a:p>
            <a:r>
              <a:rPr lang="en-US" dirty="0"/>
              <a:t>March 28, 2025 </a:t>
            </a:r>
          </a:p>
        </p:txBody>
      </p:sp>
    </p:spTree>
    <p:extLst>
      <p:ext uri="{BB962C8B-B14F-4D97-AF65-F5344CB8AC3E}">
        <p14:creationId xmlns:p14="http://schemas.microsoft.com/office/powerpoint/2010/main" val="169405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DC346-153F-5FDE-5B99-59677F60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C534-C239-7501-18A6-324A8B28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740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A book and a question mark&#10;&#10;Description automatically generated">
            <a:extLst>
              <a:ext uri="{FF2B5EF4-FFF2-40B4-BE49-F238E27FC236}">
                <a16:creationId xmlns:a16="http://schemas.microsoft.com/office/drawing/2014/main" id="{5B22DC87-69F2-7626-C2DB-0239B44C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27" y="1725795"/>
            <a:ext cx="4677302" cy="46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2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DF99-AC14-5727-36F3-52F28D6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focused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3A671-33E2-15C8-6415-A2B21402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29653"/>
            <a:ext cx="5602288" cy="3861548"/>
          </a:xfrm>
        </p:spPr>
        <p:txBody>
          <a:bodyPr>
            <a:normAutofit/>
          </a:bodyPr>
          <a:lstStyle/>
          <a:p>
            <a:r>
              <a:rPr lang="en-US" dirty="0"/>
              <a:t>Four items on our plate:</a:t>
            </a:r>
          </a:p>
          <a:p>
            <a:pPr lvl="1"/>
            <a:r>
              <a:rPr lang="en-US" dirty="0">
                <a:solidFill>
                  <a:srgbClr val="FFFF00"/>
                </a:solidFill>
                <a:highlight>
                  <a:srgbClr val="0000FF"/>
                </a:highlight>
              </a:rPr>
              <a:t>Low voltage ride through (PGRR122)</a:t>
            </a:r>
          </a:p>
          <a:p>
            <a:pPr lvl="1"/>
            <a:r>
              <a:rPr lang="en-US" dirty="0"/>
              <a:t>Rapid load ramping</a:t>
            </a:r>
          </a:p>
          <a:p>
            <a:pPr lvl="1"/>
            <a:r>
              <a:rPr lang="en-US" dirty="0"/>
              <a:t>Harmonics and other distortions</a:t>
            </a:r>
          </a:p>
          <a:p>
            <a:pPr lvl="1"/>
            <a:r>
              <a:rPr lang="en-US" dirty="0">
                <a:solidFill>
                  <a:srgbClr val="FFFF00"/>
                </a:solidFill>
                <a:highlight>
                  <a:srgbClr val="0000FF"/>
                </a:highlight>
              </a:rPr>
              <a:t>Commissioning standard for large loads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6E0ED0-19DF-C247-9E6F-BD45C62EA4D9}"/>
              </a:ext>
            </a:extLst>
          </p:cNvPr>
          <p:cNvCxnSpPr/>
          <p:nvPr/>
        </p:nvCxnSpPr>
        <p:spPr>
          <a:xfrm flipH="1" flipV="1">
            <a:off x="5715000" y="2736476"/>
            <a:ext cx="1835524" cy="69252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5D7BB5-B22B-0C72-E021-20EAEE931348}"/>
              </a:ext>
            </a:extLst>
          </p:cNvPr>
          <p:cNvCxnSpPr>
            <a:cxnSpLocks/>
          </p:cNvCxnSpPr>
          <p:nvPr/>
        </p:nvCxnSpPr>
        <p:spPr>
          <a:xfrm flipH="1">
            <a:off x="6044453" y="3429000"/>
            <a:ext cx="1506071" cy="5715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7365A8-D634-2646-5965-1B9497A40505}"/>
              </a:ext>
            </a:extLst>
          </p:cNvPr>
          <p:cNvSpPr txBox="1"/>
          <p:nvPr/>
        </p:nvSpPr>
        <p:spPr>
          <a:xfrm>
            <a:off x="7516907" y="3244334"/>
            <a:ext cx="25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be discussed today</a:t>
            </a:r>
          </a:p>
        </p:txBody>
      </p:sp>
    </p:spTree>
    <p:extLst>
      <p:ext uri="{BB962C8B-B14F-4D97-AF65-F5344CB8AC3E}">
        <p14:creationId xmlns:p14="http://schemas.microsoft.com/office/powerpoint/2010/main" val="237076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9187-ABEB-AB69-1BF6-61C889C9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voltage ride through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4AD01-4E05-47DF-FDAA-56138C9509EF}"/>
              </a:ext>
            </a:extLst>
          </p:cNvPr>
          <p:cNvSpPr txBox="1"/>
          <p:nvPr/>
        </p:nvSpPr>
        <p:spPr>
          <a:xfrm>
            <a:off x="1337983" y="1822076"/>
            <a:ext cx="85993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Definition: Failure to </a:t>
            </a:r>
            <a:r>
              <a:rPr lang="en-US" sz="2400"/>
              <a:t>maintain consistent </a:t>
            </a:r>
            <a:r>
              <a:rPr lang="en-US" sz="2400" dirty="0"/>
              <a:t>load level on grid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Load that is on, but served off-grid is a problem for the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Three potential failure points with Low Voltage Ride Through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Massive failover to backup generation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“3 Strikes”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UPS system switching configurations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Inverter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Variable Frequency Drive motors failing to ride through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Mostly cooling load</a:t>
            </a:r>
          </a:p>
        </p:txBody>
      </p:sp>
    </p:spTree>
    <p:extLst>
      <p:ext uri="{BB962C8B-B14F-4D97-AF65-F5344CB8AC3E}">
        <p14:creationId xmlns:p14="http://schemas.microsoft.com/office/powerpoint/2010/main" val="390705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FB02-666E-8022-5D7C-FE4A4EEB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7363"/>
          </a:xfrm>
        </p:spPr>
        <p:txBody>
          <a:bodyPr/>
          <a:lstStyle/>
          <a:p>
            <a:r>
              <a:rPr lang="en-US" dirty="0"/>
              <a:t>Backup generation failover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C5D2-D005-7C1B-9315-2746A97ED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7435"/>
            <a:ext cx="9905999" cy="46651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Problem: failover to backup generation removes data center load from the grid instantaneously, when done in masse, can lead to:</a:t>
            </a:r>
          </a:p>
          <a:p>
            <a:pPr lvl="1"/>
            <a:r>
              <a:rPr lang="en-US" dirty="0"/>
              <a:t>High frequency</a:t>
            </a:r>
          </a:p>
          <a:p>
            <a:pPr lvl="1"/>
            <a:r>
              <a:rPr lang="en-US" dirty="0"/>
              <a:t>High voltage</a:t>
            </a:r>
          </a:p>
          <a:p>
            <a:pPr lvl="1"/>
            <a:r>
              <a:rPr lang="en-US" dirty="0"/>
              <a:t>Cannot be allowed to happen at the scale of current development</a:t>
            </a:r>
          </a:p>
          <a:p>
            <a:r>
              <a:rPr lang="en-US" dirty="0"/>
              <a:t>Backup Failover Control – “3 Strikes” control</a:t>
            </a:r>
          </a:p>
          <a:p>
            <a:pPr lvl="1"/>
            <a:r>
              <a:rPr lang="en-US" dirty="0"/>
              <a:t>Many failover schemes utilize a 3 - voltage dip pattern along with a time delay</a:t>
            </a:r>
          </a:p>
          <a:p>
            <a:pPr lvl="1"/>
            <a:r>
              <a:rPr lang="en-US" dirty="0"/>
              <a:t>3 voltage dip pattern appears aligned with distribution system operation</a:t>
            </a:r>
          </a:p>
          <a:p>
            <a:pPr lvl="2"/>
            <a:r>
              <a:rPr lang="en-US" dirty="0"/>
              <a:t>Voltage dip and recovery in transmission means you are </a:t>
            </a:r>
            <a:r>
              <a:rPr lang="en-US" b="1" u="sng" dirty="0">
                <a:solidFill>
                  <a:srgbClr val="FFFF00"/>
                </a:solidFill>
              </a:rPr>
              <a:t>not</a:t>
            </a:r>
            <a:r>
              <a:rPr lang="en-US" dirty="0"/>
              <a:t> on the impacted line</a:t>
            </a:r>
          </a:p>
          <a:p>
            <a:r>
              <a:rPr lang="en-US" dirty="0"/>
              <a:t>Potential Solutions</a:t>
            </a:r>
          </a:p>
          <a:p>
            <a:pPr lvl="1"/>
            <a:r>
              <a:rPr lang="en-US" dirty="0"/>
              <a:t>Eliminate “3 Strikes” control</a:t>
            </a:r>
          </a:p>
          <a:p>
            <a:pPr lvl="2"/>
            <a:r>
              <a:rPr lang="en-US" dirty="0"/>
              <a:t>Is it actually needed for anything?</a:t>
            </a:r>
          </a:p>
          <a:p>
            <a:pPr lvl="1"/>
            <a:r>
              <a:rPr lang="en-US" dirty="0"/>
              <a:t>Ensure transmission in ERCOT does not excessively reclose</a:t>
            </a:r>
          </a:p>
          <a:p>
            <a:pPr lvl="2"/>
            <a:r>
              <a:rPr lang="en-US" dirty="0"/>
              <a:t>Very difficult to manage – impacts change as the grid changes</a:t>
            </a:r>
          </a:p>
          <a:p>
            <a:pPr lvl="2"/>
            <a:r>
              <a:rPr lang="en-US" dirty="0"/>
              <a:t>Need to evaluate close-in 138kV faults to a 345kV interconnection point</a:t>
            </a:r>
          </a:p>
          <a:p>
            <a:pPr lvl="1"/>
            <a:r>
              <a:rPr lang="en-US" dirty="0"/>
              <a:t>Homogeneity in controls is a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7F0BD-A233-4529-199C-C1C7A4210880}"/>
              </a:ext>
            </a:extLst>
          </p:cNvPr>
          <p:cNvSpPr txBox="1"/>
          <p:nvPr/>
        </p:nvSpPr>
        <p:spPr>
          <a:xfrm>
            <a:off x="1862418" y="1240628"/>
            <a:ext cx="679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“When a good thing becomes a bad thing.”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09B45-547D-CF5C-85AE-A6BB4DE64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060" y="2335373"/>
            <a:ext cx="3620604" cy="21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7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63943-9B8D-FAEC-9095-DBE7F1563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E7CE-D8E5-F2D6-0B14-C91D23AC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7363"/>
          </a:xfrm>
        </p:spPr>
        <p:txBody>
          <a:bodyPr/>
          <a:lstStyle/>
          <a:p>
            <a:r>
              <a:rPr lang="en-US" dirty="0"/>
              <a:t>UPS inverter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DBAB3-03E6-E7DB-51A9-60B4E4CC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1328"/>
            <a:ext cx="9905999" cy="4951293"/>
          </a:xfrm>
        </p:spPr>
        <p:txBody>
          <a:bodyPr>
            <a:normAutofit/>
          </a:bodyPr>
          <a:lstStyle/>
          <a:p>
            <a:r>
              <a:rPr lang="en-US" sz="2000" dirty="0"/>
              <a:t>Problem: UPS inverter operation during low voltage events can cause similar results to backup generation use </a:t>
            </a:r>
          </a:p>
          <a:p>
            <a:pPr lvl="1"/>
            <a:r>
              <a:rPr lang="en-US" sz="1800" dirty="0"/>
              <a:t>Inverters act as programmable one-way devices that convert AC power to DC power for battery charging and power conditioning</a:t>
            </a:r>
          </a:p>
          <a:p>
            <a:pPr lvl="1"/>
            <a:r>
              <a:rPr lang="en-US" sz="1800" dirty="0"/>
              <a:t>During events, the inverter in effect opens like a switch and remains open until conditions “stabilize” based on a programmatic delay (usually 5-30 seconds)</a:t>
            </a:r>
          </a:p>
          <a:p>
            <a:pPr lvl="2"/>
            <a:r>
              <a:rPr lang="en-US" sz="1600" dirty="0"/>
              <a:t>Ensure stable power/limit repeated switching</a:t>
            </a:r>
          </a:p>
          <a:p>
            <a:pPr lvl="1"/>
            <a:r>
              <a:rPr lang="en-US" sz="1800" dirty="0"/>
              <a:t>Long delays can cause same problems mentioned previously</a:t>
            </a:r>
          </a:p>
          <a:p>
            <a:r>
              <a:rPr lang="en-US" sz="2000" dirty="0"/>
              <a:t>Solutions:</a:t>
            </a:r>
          </a:p>
          <a:p>
            <a:pPr lvl="1"/>
            <a:r>
              <a:rPr lang="en-US" sz="1600" dirty="0"/>
              <a:t>Can delays be eliminated?</a:t>
            </a:r>
          </a:p>
          <a:p>
            <a:pPr lvl="1"/>
            <a:r>
              <a:rPr lang="en-US" sz="1600" dirty="0"/>
              <a:t>If not, need to study what is allowable.</a:t>
            </a:r>
          </a:p>
          <a:p>
            <a:pPr lvl="2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DAAE0-C06C-23C4-02B4-35D8041BE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569" y="3480648"/>
            <a:ext cx="40290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941D-1246-7CB5-AAED-8EB71236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1418"/>
          </a:xfrm>
        </p:spPr>
        <p:txBody>
          <a:bodyPr/>
          <a:lstStyle/>
          <a:p>
            <a:r>
              <a:rPr lang="en-US" dirty="0"/>
              <a:t>Variable Frequency drive load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0E636-3CD8-C541-D6D8-39A46160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10208"/>
            <a:ext cx="9905999" cy="438099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Critical cooling systems utilize VFD motor loads</a:t>
            </a:r>
          </a:p>
          <a:p>
            <a:pPr lvl="1"/>
            <a:r>
              <a:rPr lang="en-US" dirty="0"/>
              <a:t>Cooling chillers, fans, pumps, etc.</a:t>
            </a:r>
          </a:p>
          <a:p>
            <a:pPr lvl="1"/>
            <a:r>
              <a:rPr lang="en-US" dirty="0"/>
              <a:t>For air cooled data centers can represent 15-35% of total load</a:t>
            </a:r>
          </a:p>
          <a:p>
            <a:pPr lvl="1"/>
            <a:r>
              <a:rPr lang="en-US" dirty="0"/>
              <a:t>Size of future data centers indicates this is an ever increasing vulnerability</a:t>
            </a:r>
          </a:p>
          <a:p>
            <a:r>
              <a:rPr lang="en-US" dirty="0"/>
              <a:t>VFD loads are often not protected by the UPS due to cost</a:t>
            </a:r>
          </a:p>
          <a:p>
            <a:r>
              <a:rPr lang="en-US" dirty="0"/>
              <a:t>Susceptible to tripping during low voltage events</a:t>
            </a:r>
          </a:p>
          <a:p>
            <a:pPr lvl="1"/>
            <a:r>
              <a:rPr lang="en-US" dirty="0"/>
              <a:t>Generally when voltage is below .5-.35 PU</a:t>
            </a:r>
          </a:p>
          <a:p>
            <a:pPr lvl="1"/>
            <a:r>
              <a:rPr lang="en-US" dirty="0"/>
              <a:t>Duration matters</a:t>
            </a:r>
          </a:p>
          <a:p>
            <a:pPr lvl="1"/>
            <a:r>
              <a:rPr lang="en-US" dirty="0"/>
              <a:t>Protection of power electronics </a:t>
            </a:r>
          </a:p>
          <a:p>
            <a:pPr lvl="1"/>
            <a:r>
              <a:rPr lang="en-US" dirty="0"/>
              <a:t>Currently designed to meet SEMI F47</a:t>
            </a:r>
          </a:p>
          <a:p>
            <a:pPr lvl="2"/>
            <a:r>
              <a:rPr lang="en-US" dirty="0"/>
              <a:t>.5PU – 12 cycles</a:t>
            </a:r>
          </a:p>
          <a:p>
            <a:pPr lvl="2"/>
            <a:r>
              <a:rPr lang="en-US" dirty="0"/>
              <a:t>.7PU – 30 cycles</a:t>
            </a:r>
          </a:p>
          <a:p>
            <a:pPr lvl="2"/>
            <a:r>
              <a:rPr lang="en-US" dirty="0"/>
              <a:t>.8PU – 50 cycles</a:t>
            </a:r>
          </a:p>
        </p:txBody>
      </p:sp>
      <p:pic>
        <p:nvPicPr>
          <p:cNvPr id="6" name="Picture 5" descr="A green electronic board with wires and a remote&#10;&#10;AI-generated content may be incorrect.">
            <a:extLst>
              <a:ext uri="{FF2B5EF4-FFF2-40B4-BE49-F238E27FC236}">
                <a16:creationId xmlns:a16="http://schemas.microsoft.com/office/drawing/2014/main" id="{82055A21-CA81-FE0F-BDE0-E273B9239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50" y="3391260"/>
            <a:ext cx="4086464" cy="21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7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AAAE-2EAC-4272-99E9-65D340F8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8600"/>
            <a:ext cx="8458200" cy="1143000"/>
          </a:xfrm>
        </p:spPr>
        <p:txBody>
          <a:bodyPr/>
          <a:lstStyle/>
          <a:p>
            <a:r>
              <a:rPr lang="en-US" dirty="0"/>
              <a:t>ERCOT Large Load Voltage Ride-Through Standard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969D-54A2-4E3D-9C23-CAD11C31A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143001"/>
            <a:ext cx="8534400" cy="47770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Large Loads that interconnect to the ERCOT Transmission Grid must ride through and shall not cease its power consumption for the following operating conditions in Tables A as measured at the Large Load’s Point of Interconnection: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A65F3-3F63-4815-8D0F-EDEE431C8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18743E-D669-A596-5294-F298FB8A6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0"/>
            <a:ext cx="5942076" cy="2209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8DB9-FF59-495F-D23D-79D0034D2C88}"/>
              </a:ext>
            </a:extLst>
          </p:cNvPr>
          <p:cNvSpPr/>
          <p:nvPr/>
        </p:nvSpPr>
        <p:spPr>
          <a:xfrm>
            <a:off x="8610600" y="2419635"/>
            <a:ext cx="1524000" cy="57449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From ITIC Curve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81107F-0F1D-9DCA-EF27-985E12B388C0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8001000" y="2706882"/>
            <a:ext cx="609600" cy="4935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1FA7A3C-52DA-9743-AC51-025D6EEB30A1}"/>
              </a:ext>
            </a:extLst>
          </p:cNvPr>
          <p:cNvSpPr/>
          <p:nvPr/>
        </p:nvSpPr>
        <p:spPr>
          <a:xfrm>
            <a:off x="8153400" y="3531516"/>
            <a:ext cx="76200" cy="58328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A012D-F406-0B36-75D6-59A1C258AECD}"/>
              </a:ext>
            </a:extLst>
          </p:cNvPr>
          <p:cNvSpPr/>
          <p:nvPr/>
        </p:nvSpPr>
        <p:spPr>
          <a:xfrm>
            <a:off x="8624711" y="3097579"/>
            <a:ext cx="1524000" cy="13047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Based on IEEE 1668 Single-Phase and Phase-Phase Curve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782D2B-3B2A-384D-7BE7-060BB306F245}"/>
              </a:ext>
            </a:extLst>
          </p:cNvPr>
          <p:cNvCxnSpPr>
            <a:cxnSpLocks/>
          </p:cNvCxnSpPr>
          <p:nvPr/>
        </p:nvCxnSpPr>
        <p:spPr>
          <a:xfrm flipV="1">
            <a:off x="8312856" y="3749960"/>
            <a:ext cx="297745" cy="731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49AF32B-5F82-FA79-04B9-96D2653DC475}"/>
              </a:ext>
            </a:extLst>
          </p:cNvPr>
          <p:cNvSpPr/>
          <p:nvPr/>
        </p:nvSpPr>
        <p:spPr>
          <a:xfrm>
            <a:off x="8618305" y="4586470"/>
            <a:ext cx="1524000" cy="11285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Based on ITIC Curve, but extended to ride-through fault duration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562896-A30D-0256-B37A-E186208F1E7F}"/>
              </a:ext>
            </a:extLst>
          </p:cNvPr>
          <p:cNvCxnSpPr>
            <a:cxnSpLocks/>
          </p:cNvCxnSpPr>
          <p:nvPr/>
        </p:nvCxnSpPr>
        <p:spPr>
          <a:xfrm>
            <a:off x="7924800" y="4232093"/>
            <a:ext cx="685800" cy="684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2E0E47-5065-1FE4-C3CD-B2C4EC891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53983"/>
              </p:ext>
            </p:extLst>
          </p:nvPr>
        </p:nvGraphicFramePr>
        <p:xfrm>
          <a:off x="4107688" y="4716586"/>
          <a:ext cx="35179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143656166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15425484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2232408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Voltage PU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ERCOT Proposal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SEMI F47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086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 &gt; 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May trip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 data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4769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1.10 &lt; V ≤ 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 data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1528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0.90 ≤ V ≤ 1.10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Continuous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 data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6365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0.80 ≤ V &lt; 0.90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3239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0.70 ≤ V &lt; 0.80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348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0.50 ≤ V &lt; 0.70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9558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 &lt; 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24150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2A58B9-CB1B-BA56-38C2-C663853C6670}"/>
              </a:ext>
            </a:extLst>
          </p:cNvPr>
          <p:cNvSpPr txBox="1"/>
          <p:nvPr/>
        </p:nvSpPr>
        <p:spPr>
          <a:xfrm>
            <a:off x="4545106" y="4356469"/>
            <a:ext cx="25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143553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CA40-4FF3-1FC4-5184-26D98A6E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478570"/>
          </a:xfrm>
        </p:spPr>
        <p:txBody>
          <a:bodyPr/>
          <a:lstStyle/>
          <a:p>
            <a:r>
              <a:rPr lang="en-US" dirty="0"/>
              <a:t>Variable frequency drive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B5CE-7BAA-95C8-35FD-39A11C1D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rmAutofit/>
          </a:bodyPr>
          <a:lstStyle/>
          <a:p>
            <a:r>
              <a:rPr lang="en-US" dirty="0"/>
              <a:t>Study differences and determine need</a:t>
            </a:r>
          </a:p>
          <a:p>
            <a:pPr lvl="1"/>
            <a:r>
              <a:rPr lang="en-US" dirty="0"/>
              <a:t>How should the study be framed?</a:t>
            </a:r>
          </a:p>
          <a:p>
            <a:pPr lvl="1"/>
            <a:r>
              <a:rPr lang="en-US" dirty="0"/>
              <a:t>Who should perform?</a:t>
            </a:r>
          </a:p>
          <a:p>
            <a:pPr lvl="1"/>
            <a:r>
              <a:rPr lang="en-US" dirty="0"/>
              <a:t>What are the measures of success?</a:t>
            </a:r>
          </a:p>
          <a:p>
            <a:pPr lvl="1"/>
            <a:r>
              <a:rPr lang="en-US" dirty="0"/>
              <a:t>Note potential of equipment damage should it be required to operate beyond design</a:t>
            </a:r>
          </a:p>
          <a:p>
            <a:r>
              <a:rPr lang="en-US" dirty="0"/>
              <a:t>Note that this is a very broad need</a:t>
            </a:r>
          </a:p>
          <a:p>
            <a:pPr lvl="1"/>
            <a:r>
              <a:rPr lang="en-US" dirty="0"/>
              <a:t>VFDs are in most industrial processes now</a:t>
            </a:r>
          </a:p>
          <a:p>
            <a:pPr lvl="1"/>
            <a:r>
              <a:rPr lang="en-US" dirty="0"/>
              <a:t>Study impact will reach across to other loads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5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7C226-36C8-183A-5A90-03FEA03D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D089-8502-339E-7EF8-C8CF6E8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478570"/>
          </a:xfrm>
        </p:spPr>
        <p:txBody>
          <a:bodyPr/>
          <a:lstStyle/>
          <a:p>
            <a:r>
              <a:rPr lang="en-US" dirty="0"/>
              <a:t>Large load Commissioning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073E3-410A-0C3C-1A30-0025A147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Standard should be developed to commission loads in a similar manner to generation facilities</a:t>
            </a:r>
          </a:p>
          <a:p>
            <a:pPr lvl="1"/>
            <a:r>
              <a:rPr lang="en-US" dirty="0"/>
              <a:t>Must meet standard to energize</a:t>
            </a:r>
          </a:p>
          <a:p>
            <a:pPr lvl="1"/>
            <a:r>
              <a:rPr lang="en-US" dirty="0"/>
              <a:t>Loads the size of cities can impact grid reliability</a:t>
            </a:r>
          </a:p>
          <a:p>
            <a:pPr lvl="1"/>
            <a:r>
              <a:rPr lang="en-US" dirty="0"/>
              <a:t>No need to establish specific design parameters, just need to meet the standard </a:t>
            </a:r>
          </a:p>
          <a:p>
            <a:pPr lvl="1"/>
            <a:r>
              <a:rPr lang="en-US" dirty="0"/>
              <a:t>May need to set a minimum above 75MWs</a:t>
            </a:r>
          </a:p>
          <a:p>
            <a:pPr lvl="1"/>
            <a:r>
              <a:rPr lang="en-US" dirty="0"/>
              <a:t>Ensure system reliability when load is energized</a:t>
            </a:r>
          </a:p>
          <a:p>
            <a:r>
              <a:rPr lang="en-US" dirty="0"/>
              <a:t>Sample of things that could be included</a:t>
            </a:r>
          </a:p>
          <a:p>
            <a:pPr lvl="1"/>
            <a:r>
              <a:rPr lang="en-US" dirty="0"/>
              <a:t>“As Built” dynamic model submission or refresh</a:t>
            </a:r>
          </a:p>
          <a:p>
            <a:pPr lvl="1"/>
            <a:r>
              <a:rPr lang="en-US" dirty="0"/>
              <a:t>Testing to determine throw over schemes are not triggered for normal operating events</a:t>
            </a:r>
          </a:p>
          <a:p>
            <a:pPr lvl="1"/>
            <a:r>
              <a:rPr lang="en-US" dirty="0"/>
              <a:t>Testing to determine delays on UPS return</a:t>
            </a:r>
          </a:p>
          <a:p>
            <a:pPr lvl="1"/>
            <a:r>
              <a:rPr lang="en-US" dirty="0"/>
              <a:t>Whatever practice is determined for VFDs</a:t>
            </a:r>
          </a:p>
          <a:p>
            <a:pPr lvl="1"/>
            <a:r>
              <a:rPr lang="en-US" dirty="0"/>
              <a:t>May need occasional audit of control coding to ensure no common mode failures being created</a:t>
            </a:r>
          </a:p>
          <a:p>
            <a:r>
              <a:rPr lang="en-US" dirty="0"/>
              <a:t>Do whatever you want as long as it meets commissioning standards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0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447</TotalTime>
  <Words>783</Words>
  <Application>Microsoft Office PowerPoint</Application>
  <PresentationFormat>Widescreen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Tw Cen MT</vt:lpstr>
      <vt:lpstr>Circuit</vt:lpstr>
      <vt:lpstr>Data center operations task force</vt:lpstr>
      <vt:lpstr>Purpose of the focused task force</vt:lpstr>
      <vt:lpstr>Low voltage ride through issues</vt:lpstr>
      <vt:lpstr>Backup generation failover</vt:lpstr>
      <vt:lpstr>UPS inverter operation</vt:lpstr>
      <vt:lpstr>Variable Frequency drive load </vt:lpstr>
      <vt:lpstr>ERCOT Large Load Voltage Ride-Through Standard Proposal</vt:lpstr>
      <vt:lpstr>Variable frequency drive recommendations</vt:lpstr>
      <vt:lpstr>Large load Commissioning standard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Clayton Greer</dc:creator>
  <cp:lastModifiedBy>Clayton Greer</cp:lastModifiedBy>
  <cp:revision>9</cp:revision>
  <dcterms:created xsi:type="dcterms:W3CDTF">2024-12-27T22:17:02Z</dcterms:created>
  <dcterms:modified xsi:type="dcterms:W3CDTF">2025-03-25T16:36:15Z</dcterms:modified>
</cp:coreProperties>
</file>