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AD4AA-3AE8-2839-9F1D-75C30B11D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48CF0-24BF-537A-8381-D3976B535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0E24E-BB20-BED7-18EE-C1C504E7E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1B174-C289-84AE-3C87-4243E671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76EE8-0863-9B01-5830-2039F34AA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60692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ED7FB-A45C-B4CF-9690-7FA9C0967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ABDDF-FF68-AC94-8457-2D1144886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71377-1F18-F098-375B-F8121171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3488A-B302-285A-F42E-2A488B8D4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540C3-FEBB-F053-15F4-C1831DF42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42472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AE34EF-3B2F-619C-B927-58A4AC1F50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02B36-AB86-C5CF-86C1-6B6587703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2F2C3-5399-D314-AC9B-1404FE696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C0BC0-5A12-240A-D66F-E2200E370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B2461-B9BB-3D02-332F-21DDDCA4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21814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854C8-61E4-45DC-8C42-3A22F219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91BF4-78F9-0DD0-B28B-F0BC7037D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756EC-2075-FA07-E41D-EE1B6DF44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9941E-B49C-0DC1-FEAE-3941A7A8E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480AD-C153-5C5F-B3C2-25EB928A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525174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8E4B9-962A-4BD0-30B2-78200497E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A4870-EB7F-C976-DD81-5C93E50B1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8BDE9-3D2E-9FDA-16F2-893D337A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36620-2E32-20AD-7EEE-99AB77AD6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77B25-BCB9-6870-41A7-2E3078448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40715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2A9CD-9E3A-4E89-E3AF-815F46DD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5B8A6-10D3-C00A-5C1E-D4F3A47AE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863BB-0B68-E5A0-BFB9-921E21071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1E230-474E-DBD2-1848-FB8B4AD5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019FF-A066-A631-2DAB-52518BB00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5D595-6684-33BB-F75F-C1DB5267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16798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E971-E006-4EAC-7F9A-7F100BE7C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93EEF-7E26-CC0C-F1B4-06B6D56DB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3F57D-35CC-4F86-ADAE-B79656C82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8E7F35-8FAE-C379-8DEF-7F0DC3C6C7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3A55FC-74FD-830B-0976-8885853DF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BBFA9F-037A-7B54-6E1A-489F8A83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B33CED-52FF-79A3-B32C-1458F501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13B3EE-BD49-BC54-4031-1B49113B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83910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2410F-64EA-13BD-4A20-BB2C66DF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C0F0B6-E6FF-BCDD-C9F2-CE72AA3D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657F6-9F57-7666-65C1-EE47C0713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FB576-ADEF-B554-C1C2-52D2138AF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45014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BC25E8-9B2A-3D08-DCE6-0F35BF06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69A3C6-2388-AF5D-E87E-569D5F63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04F0A-982B-6E34-1C27-7E9A1BE3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57001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5F20-2EB2-E76B-E55E-E8D8A58A0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9BCCF-4DB8-647B-B32D-7419C77CE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F1106-AE2C-F182-32BE-5EE027C1F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06C74-861A-0F2B-BE34-4C1870B1C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7637A-93DB-61E9-9D17-C821FD3B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AB291-B83E-0E76-6512-C38AA506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96019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EF180-8CBA-5A46-77F6-786D88E0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13E86C-45F2-AC36-BB58-EBEEB1768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ADB05-25C9-1383-E4A7-AF7B16B8A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E946E-C4CC-8B1A-F3A8-7E1957429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FC589-6F85-5DC6-E33A-7D85B4380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F009A-4DFC-3875-71EF-89F344445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4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4DA0E-7A9A-B5AF-2E49-228C7B378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5D36D-F696-80BE-C564-51B560A79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7EEF4-A307-CBBA-041A-3471D520D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CEB8D6-E844-4F90-AD40-936FF75C7EF9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A0D14-C7EE-13BA-7C4E-B66706D7A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C0B69-35E9-63E9-E891-392E364A3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C79B4A-BEE0-4BDD-9A3D-DAED0FB84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28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80C0A19A-A84A-8A2F-05F7-1C5A08447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Lone Star/NextEra </a:t>
            </a:r>
            <a:br>
              <a:rPr lang="en-US" dirty="0"/>
            </a:br>
            <a:r>
              <a:rPr lang="en-US" dirty="0"/>
              <a:t>Bylaw Proposal</a:t>
            </a:r>
          </a:p>
        </p:txBody>
      </p:sp>
      <p:sp>
        <p:nvSpPr>
          <p:cNvPr id="3" name="Subtitle 2" descr="" title="">
            <a:extLst>
              <a:ext uri="{FF2B5EF4-FFF2-40B4-BE49-F238E27FC236}">
                <a16:creationId xmlns:a16="http://schemas.microsoft.com/office/drawing/2014/main" id="{CC7A5F3E-04CE-5E80-7D4D-DFB911F319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29604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193916E9-487E-CFA3-4E8D-D01992BE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Basis and Intent of Proposed Bylaw Amendment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55A05606-2F47-0682-A61E-A920902B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Typically, for affiliated entities under common corporate ownership, one company can be designated as a corporate member of ERCOT, and any other affiliate may register as associate members in other segments</a:t>
            </a:r>
          </a:p>
          <a:p>
            <a:pPr algn="just"/>
            <a:r>
              <a:rPr lang="en-US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Under the current bylaws, affiliates of transmission-only utilities are defined as T&amp;D Entities and are only allowed to be associate members in the “Investor-Owned Utility” market segment.  They are not eligible to join as associate members in other market segments.</a:t>
            </a:r>
            <a:r>
              <a:rPr lang="en-US" sz="2400" strike="sngStrike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</a:p>
          <a:p>
            <a:pPr algn="just"/>
            <a:r>
              <a:rPr lang="en-US" sz="2400" dirty="0"/>
              <a:t>This proposed bylaw amendment would change the definition of T&amp;D Entity to include retail electric utilities and their affiliates.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526906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FF8AC3C3-FFE5-5FBC-9C87-DFD37B42A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Impacts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8265D999-F15C-F161-0B35-890678140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/>
              <a:t>Entities impacted by this change would be affiliates of Lone Star, WETT, and Cross Texas. </a:t>
            </a:r>
          </a:p>
          <a:p>
            <a:pPr algn="just"/>
            <a:r>
              <a:rPr lang="en-US" sz="2800" dirty="0"/>
              <a:t>This would allow, for example, NextEra affiliates to become associate members in the segments for which they have expertise to contribute.</a:t>
            </a:r>
          </a:p>
          <a:p>
            <a:pPr algn="just"/>
            <a:r>
              <a:rPr lang="en-US" sz="2800" dirty="0"/>
              <a:t>They would only be allowed to hold seats on committees if elected by the corporate members of those segments governed by the rules outlined in Section 3 of the bylaws, and subject to the PUC-approved code of conduct.</a:t>
            </a:r>
          </a:p>
          <a:p>
            <a:pPr algn="just"/>
            <a:r>
              <a:rPr lang="en-US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proposed change maintains the underlying structure of the ERCOT governance structure and promotes stakeholder engagement to address the initiatives being discussed.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60845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C7FB7290-E333-073C-4890-8F0DD1158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Proposed Bylaw Amendment Language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696E8201-2573-0DE7-D65F-78B0DC5E1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28. </a:t>
            </a:r>
            <a:r>
              <a:rPr lang="en-US" sz="2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Transmission and Distribution (“T&amp;D”) Entity</a:t>
            </a:r>
            <a:r>
              <a:rPr lang="en-US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. Any entity that is an IOU, Cooperative or Municipal that owns or controls transmission and/or distribution facilities including at least 200 pole miles of such facilities in the ERCOT Region </a:t>
            </a:r>
            <a:r>
              <a:rPr lang="en-US" sz="2400" strike="sngStrike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or any entity</a:t>
            </a:r>
            <a:r>
              <a:rPr lang="en-US" sz="24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that is a “retail electric utility,” as defined in PURA §37.001, operating in the ERCOT Region</a:t>
            </a:r>
            <a:r>
              <a:rPr lang="en-US" sz="24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</a:t>
            </a:r>
            <a:r>
              <a:rPr lang="en-US" sz="2400" u="sng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or that is affiliated with a retail electric utility.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33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creator>Webking, Cathy</dc:creator>
  <dcterms:created xsi:type="dcterms:W3CDTF">1900-01-01T06:00:00.0000000Z</dcterms:created>
  <dcterms:modified xsi:type="dcterms:W3CDTF">1900-01-01T06:00:00.0000000Z</dcterms:modified>
</coreProperties>
</file>