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76458" autoAdjust="0"/>
  </p:normalViewPr>
  <p:slideViewPr>
    <p:cSldViewPr showGuides="1">
      <p:cViewPr varScale="1">
        <p:scale>
          <a:sx n="95" d="100"/>
          <a:sy n="95" d="100"/>
        </p:scale>
        <p:origin x="1908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February 2024 and February 2025. </a:t>
            </a:r>
            <a:r>
              <a:rPr lang="en-US" strike="noStrike" dirty="0"/>
              <a:t>Compared to last year, there are slightly less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February 2023 and February 2025.</a:t>
            </a:r>
            <a:r>
              <a:rPr lang="en-US" strike="noStrike" dirty="0"/>
              <a:t> Similar to the previous slide, compared to 2024,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see average time error accumulation throughout the month of February.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35,102,647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8,980,091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25.58% </a:t>
            </a:r>
            <a:r>
              <a:rPr lang="en-US" sz="2800" dirty="0"/>
              <a:t>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3,661,667</a:t>
            </a:r>
            <a:r>
              <a:rPr lang="en-US" sz="2800" dirty="0"/>
              <a:t>  </a:t>
            </a:r>
            <a:r>
              <a:rPr lang="en-US" sz="1200" b="1" i="0" dirty="0">
                <a:solidFill>
                  <a:schemeClr val="accent2"/>
                </a:solidFill>
              </a:rPr>
              <a:t>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10.43%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January 2025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146,578</a:t>
            </a:r>
            <a:r>
              <a:rPr lang="en-US" sz="2800" dirty="0"/>
              <a:t>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February 1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1800" strike="noStrike" dirty="0">
                <a:solidFill>
                  <a:schemeClr val="accent2"/>
                </a:solidFill>
              </a:rPr>
              <a:t>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February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213,935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346, 300</a:t>
            </a:r>
            <a:r>
              <a:rPr lang="en-US" sz="2800" dirty="0"/>
              <a:t>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February 20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146,578</a:t>
            </a:r>
            <a:r>
              <a:rPr lang="en-US" sz="2800" strike="noStrike" dirty="0"/>
              <a:t>  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February 1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st</a:t>
            </a:r>
            <a:r>
              <a:rPr lang="en-US" sz="1600" strike="noStrike" dirty="0">
                <a:solidFill>
                  <a:schemeClr val="accent2"/>
                </a:solidFill>
              </a:rPr>
              <a:t> 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February 1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 CPS1 Score is 178.33%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Scores Below 100%: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175.94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  <a:r>
              <a:rPr lang="en-US" dirty="0"/>
              <a:t>which is in line with expectations, and the CPS1 score for February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similar compared to 2025.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13.92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12.80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15.07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13.96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February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February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17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EEB3D-333A-233B-5877-B45F5F3CC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0" y="838199"/>
            <a:ext cx="84582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511E7-B7F6-BBD4-2C11-6C786BA2A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0" y="914399"/>
            <a:ext cx="815912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63431-2CA3-DFE2-F43B-757FFE32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6" y="762001"/>
            <a:ext cx="830542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DD6D0-FB7B-196F-727C-672F1222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6" y="914401"/>
            <a:ext cx="838162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2023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828800"/>
            <a:ext cx="85344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F1BAC-4621-7D96-5B00-7D3538D7E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8534400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February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178.33%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175.94%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13.92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12.80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15.07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35,102,647 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8,980,091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25.58%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3,661,667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10.43%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213,935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346,300</a:t>
            </a:r>
            <a:r>
              <a:rPr lang="en-US" sz="1600" dirty="0">
                <a:solidFill>
                  <a:schemeClr val="tx2"/>
                </a:solidFill>
              </a:rPr>
              <a:t> MW*s  on February 20th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146,578</a:t>
            </a:r>
            <a:r>
              <a:rPr lang="en-US" sz="1600" dirty="0">
                <a:solidFill>
                  <a:schemeClr val="tx2"/>
                </a:solidFill>
              </a:rPr>
              <a:t> MW*s  on February 1st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A7D65-5B67-D6AC-2552-E8A2D7D34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8" y="838199"/>
            <a:ext cx="8384672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DB60E-C699-55F7-00A6-27E5AF426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8" y="914400"/>
            <a:ext cx="838467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67002-F798-1F7B-D1C5-402581C0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31" y="761999"/>
            <a:ext cx="8314569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12568-3A9A-D773-2CBC-FDAAAAAD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1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EB2AA-D3DB-38DE-B320-E5067927D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8" y="838201"/>
            <a:ext cx="823227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A57D2-9845-DB06-6D1A-CBD40757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8" y="914401"/>
            <a:ext cx="830847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597225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02/1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47,742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79BD377-8746-7823-79A3-73480A97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757813"/>
            <a:ext cx="7143750" cy="26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C9B4C0-2640-3BF2-418F-F3BA1D1BB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8" y="838200"/>
            <a:ext cx="8290795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562600" y="5650468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Feb-25 CPS1 (%): 178.33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February.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98083-0FA4-1755-E5B1-428C011EC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3" y="838200"/>
            <a:ext cx="8348543" cy="525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410200" y="1066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Feb-25 CPS1 (%): 178.33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25D69A-334B-44DE-8FBC-7194E205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24014"/>
            <a:ext cx="8610600" cy="5082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4966974" y="1235985"/>
            <a:ext cx="3643626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175.94%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C9177-A4F6-BBD5-FB52-24D1B2891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52868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5723A-1E5E-DAB6-0C57-1A5CB12F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0" y="838200"/>
            <a:ext cx="838772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117925</TotalTime>
  <Words>948</Words>
  <Application>Microsoft Office PowerPoint</Application>
  <PresentationFormat>On-screen Show (4:3)</PresentationFormat>
  <Paragraphs>234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February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Oyediran, Ajibola</cp:lastModifiedBy>
  <cp:revision>1833</cp:revision>
  <cp:lastPrinted>2016-01-21T20:53:15Z</cp:lastPrinted>
  <dcterms:created xsi:type="dcterms:W3CDTF">2016-01-21T15:20:31Z</dcterms:created>
  <dcterms:modified xsi:type="dcterms:W3CDTF">2025-03-13T21:28:04Z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