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81" r:id="rId7"/>
    <p:sldId id="279" r:id="rId8"/>
    <p:sldId id="331" r:id="rId9"/>
    <p:sldId id="332"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88" d="100"/>
          <a:sy n="88" d="100"/>
        </p:scale>
        <p:origin x="36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3/17/2025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3/17/2025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3/19/25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alendar/03192025-MWG-Meeting-_-Webe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Mar 19,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Notes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a:extLst>
              <a:ext uri="{FF2B5EF4-FFF2-40B4-BE49-F238E27FC236}">
                <a16:creationId xmlns:a16="http://schemas.microsoft.com/office/drawing/2014/main" id="{F270C4B4-208C-CB37-B799-D47385D43FBE}"/>
              </a:ext>
            </a:extLst>
          </p:cNvPr>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previous 12/19/24 MWG meeting notes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NPRR1263</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3046988"/>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previous MWG meeting Notes on CCVT’s</a:t>
            </a: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https://www.ercot.com/calendar/03192025-MWG-Meeting-_-Webex</a:t>
            </a:r>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12932</TotalTime>
  <Words>222</Words>
  <Application>Microsoft Office PowerPoint</Application>
  <PresentationFormat>On-screen Show (4:3)</PresentationFormat>
  <Paragraphs>47</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Anti-Trust Admonition</vt:lpstr>
      <vt:lpstr>Meeting Notes</vt:lpstr>
      <vt:lpstr>NPRR1263</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Ellis, Ryan</cp:lastModifiedBy>
  <cp:revision>356</cp:revision>
  <cp:lastPrinted>2016-01-21T20:53:15Z</cp:lastPrinted>
  <dcterms:created xsi:type="dcterms:W3CDTF">2016-01-21T15:20:31Z</dcterms:created>
  <dcterms:modified xsi:type="dcterms:W3CDTF">2025-03-17T20:03:58Z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