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  <p:sldMasterId id="2147483756" r:id="rId6"/>
  </p:sldMasterIdLst>
  <p:notesMasterIdLst>
    <p:notesMasterId r:id="rId22"/>
  </p:notesMasterIdLst>
  <p:handoutMasterIdLst>
    <p:handoutMasterId r:id="rId23"/>
  </p:handoutMasterIdLst>
  <p:sldIdLst>
    <p:sldId id="542" r:id="rId7"/>
    <p:sldId id="582" r:id="rId8"/>
    <p:sldId id="618" r:id="rId9"/>
    <p:sldId id="619" r:id="rId10"/>
    <p:sldId id="621" r:id="rId11"/>
    <p:sldId id="625" r:id="rId12"/>
    <p:sldId id="620" r:id="rId13"/>
    <p:sldId id="587" r:id="rId14"/>
    <p:sldId id="588" r:id="rId15"/>
    <p:sldId id="589" r:id="rId16"/>
    <p:sldId id="598" r:id="rId17"/>
    <p:sldId id="622" r:id="rId18"/>
    <p:sldId id="623" r:id="rId19"/>
    <p:sldId id="624" r:id="rId20"/>
    <p:sldId id="590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CDD9"/>
    <a:srgbClr val="26D07C"/>
    <a:srgbClr val="0076C6"/>
    <a:srgbClr val="00AEC7"/>
    <a:srgbClr val="E6EBF0"/>
    <a:srgbClr val="093C61"/>
    <a:srgbClr val="98C3FA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363CF1-E0D6-4BCC-B4A0-4E086E1A7D52}" v="4" dt="2025-04-21T20:27:23.870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1836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dri, Sreenivas" userId="0b43dccd-042e-4be0-871d-afa1d90d6a2e" providerId="ADAL" clId="{E9363CF1-E0D6-4BCC-B4A0-4E086E1A7D52}"/>
    <pc:docChg chg="undo custSel addSld delSld modSld">
      <pc:chgData name="Badri, Sreenivas" userId="0b43dccd-042e-4be0-871d-afa1d90d6a2e" providerId="ADAL" clId="{E9363CF1-E0D6-4BCC-B4A0-4E086E1A7D52}" dt="2025-04-22T21:26:40.316" v="362" actId="20577"/>
      <pc:docMkLst>
        <pc:docMk/>
      </pc:docMkLst>
      <pc:sldChg chg="modSp mod">
        <pc:chgData name="Badri, Sreenivas" userId="0b43dccd-042e-4be0-871d-afa1d90d6a2e" providerId="ADAL" clId="{E9363CF1-E0D6-4BCC-B4A0-4E086E1A7D52}" dt="2025-04-21T19:48:29.034" v="3" actId="20577"/>
        <pc:sldMkLst>
          <pc:docMk/>
          <pc:sldMk cId="1850676767" sldId="542"/>
        </pc:sldMkLst>
        <pc:spChg chg="mod">
          <ac:chgData name="Badri, Sreenivas" userId="0b43dccd-042e-4be0-871d-afa1d90d6a2e" providerId="ADAL" clId="{E9363CF1-E0D6-4BCC-B4A0-4E086E1A7D52}" dt="2025-04-21T19:48:29.034" v="3" actId="20577"/>
          <ac:spMkLst>
            <pc:docMk/>
            <pc:sldMk cId="1850676767" sldId="542"/>
            <ac:spMk id="4" creationId="{71B380C9-83F4-13B7-773B-9880F0F13E5F}"/>
          </ac:spMkLst>
        </pc:spChg>
      </pc:sldChg>
      <pc:sldChg chg="modSp mod">
        <pc:chgData name="Badri, Sreenivas" userId="0b43dccd-042e-4be0-871d-afa1d90d6a2e" providerId="ADAL" clId="{E9363CF1-E0D6-4BCC-B4A0-4E086E1A7D52}" dt="2025-04-21T19:48:40.858" v="5" actId="20577"/>
        <pc:sldMkLst>
          <pc:docMk/>
          <pc:sldMk cId="3858704502" sldId="582"/>
        </pc:sldMkLst>
        <pc:spChg chg="mod">
          <ac:chgData name="Badri, Sreenivas" userId="0b43dccd-042e-4be0-871d-afa1d90d6a2e" providerId="ADAL" clId="{E9363CF1-E0D6-4BCC-B4A0-4E086E1A7D52}" dt="2025-04-21T19:48:40.858" v="5" actId="20577"/>
          <ac:spMkLst>
            <pc:docMk/>
            <pc:sldMk cId="3858704502" sldId="582"/>
            <ac:spMk id="5" creationId="{2E2BCA5C-ED85-50C0-31F9-6AFEE1F2059D}"/>
          </ac:spMkLst>
        </pc:spChg>
      </pc:sldChg>
      <pc:sldChg chg="del">
        <pc:chgData name="Badri, Sreenivas" userId="0b43dccd-042e-4be0-871d-afa1d90d6a2e" providerId="ADAL" clId="{E9363CF1-E0D6-4BCC-B4A0-4E086E1A7D52}" dt="2025-04-21T19:54:39.571" v="6" actId="47"/>
        <pc:sldMkLst>
          <pc:docMk/>
          <pc:sldMk cId="135606598" sldId="585"/>
        </pc:sldMkLst>
      </pc:sldChg>
      <pc:sldChg chg="del">
        <pc:chgData name="Badri, Sreenivas" userId="0b43dccd-042e-4be0-871d-afa1d90d6a2e" providerId="ADAL" clId="{E9363CF1-E0D6-4BCC-B4A0-4E086E1A7D52}" dt="2025-04-21T19:56:05.328" v="7" actId="47"/>
        <pc:sldMkLst>
          <pc:docMk/>
          <pc:sldMk cId="3380475194" sldId="586"/>
        </pc:sldMkLst>
      </pc:sldChg>
      <pc:sldChg chg="addSp delSp modSp mod">
        <pc:chgData name="Badri, Sreenivas" userId="0b43dccd-042e-4be0-871d-afa1d90d6a2e" providerId="ADAL" clId="{E9363CF1-E0D6-4BCC-B4A0-4E086E1A7D52}" dt="2025-04-21T20:08:48.093" v="79" actId="20577"/>
        <pc:sldMkLst>
          <pc:docMk/>
          <pc:sldMk cId="1475119215" sldId="587"/>
        </pc:sldMkLst>
        <pc:spChg chg="mod">
          <ac:chgData name="Badri, Sreenivas" userId="0b43dccd-042e-4be0-871d-afa1d90d6a2e" providerId="ADAL" clId="{E9363CF1-E0D6-4BCC-B4A0-4E086E1A7D52}" dt="2025-04-21T20:08:48.093" v="79" actId="20577"/>
          <ac:spMkLst>
            <pc:docMk/>
            <pc:sldMk cId="1475119215" sldId="587"/>
            <ac:spMk id="7" creationId="{B2FC7919-CC27-19C9-28F9-C308AF159495}"/>
          </ac:spMkLst>
        </pc:spChg>
        <pc:spChg chg="add del">
          <ac:chgData name="Badri, Sreenivas" userId="0b43dccd-042e-4be0-871d-afa1d90d6a2e" providerId="ADAL" clId="{E9363CF1-E0D6-4BCC-B4A0-4E086E1A7D52}" dt="2025-04-21T20:08:30.787" v="74" actId="478"/>
          <ac:spMkLst>
            <pc:docMk/>
            <pc:sldMk cId="1475119215" sldId="587"/>
            <ac:spMk id="8" creationId="{F97F78F1-831D-5D2B-D86F-5DA2B2C9A12A}"/>
          </ac:spMkLst>
        </pc:spChg>
        <pc:spChg chg="add del mod">
          <ac:chgData name="Badri, Sreenivas" userId="0b43dccd-042e-4be0-871d-afa1d90d6a2e" providerId="ADAL" clId="{E9363CF1-E0D6-4BCC-B4A0-4E086E1A7D52}" dt="2025-04-21T20:08:15.055" v="70" actId="478"/>
          <ac:spMkLst>
            <pc:docMk/>
            <pc:sldMk cId="1475119215" sldId="587"/>
            <ac:spMk id="11" creationId="{AEA06BDC-7B05-9A61-2AD1-40FD6ECA95F4}"/>
          </ac:spMkLst>
        </pc:spChg>
        <pc:spChg chg="add del mod">
          <ac:chgData name="Badri, Sreenivas" userId="0b43dccd-042e-4be0-871d-afa1d90d6a2e" providerId="ADAL" clId="{E9363CF1-E0D6-4BCC-B4A0-4E086E1A7D52}" dt="2025-04-21T20:08:38.637" v="76" actId="478"/>
          <ac:spMkLst>
            <pc:docMk/>
            <pc:sldMk cId="1475119215" sldId="587"/>
            <ac:spMk id="13" creationId="{C3D1DE9F-461E-5C4A-5654-BE30A9E9BB75}"/>
          </ac:spMkLst>
        </pc:spChg>
        <pc:picChg chg="add del mod">
          <ac:chgData name="Badri, Sreenivas" userId="0b43dccd-042e-4be0-871d-afa1d90d6a2e" providerId="ADAL" clId="{E9363CF1-E0D6-4BCC-B4A0-4E086E1A7D52}" dt="2025-04-21T20:07:10.908" v="62" actId="478"/>
          <ac:picMkLst>
            <pc:docMk/>
            <pc:sldMk cId="1475119215" sldId="587"/>
            <ac:picMk id="4" creationId="{B87D0E58-39F9-A904-721A-E8878B52D2BC}"/>
          </ac:picMkLst>
        </pc:picChg>
        <pc:picChg chg="add mod">
          <ac:chgData name="Badri, Sreenivas" userId="0b43dccd-042e-4be0-871d-afa1d90d6a2e" providerId="ADAL" clId="{E9363CF1-E0D6-4BCC-B4A0-4E086E1A7D52}" dt="2025-04-21T20:07:50.978" v="66" actId="14100"/>
          <ac:picMkLst>
            <pc:docMk/>
            <pc:sldMk cId="1475119215" sldId="587"/>
            <ac:picMk id="6" creationId="{31F2DE47-1396-B900-F67C-5275D511F49D}"/>
          </ac:picMkLst>
        </pc:picChg>
        <pc:picChg chg="del">
          <ac:chgData name="Badri, Sreenivas" userId="0b43dccd-042e-4be0-871d-afa1d90d6a2e" providerId="ADAL" clId="{E9363CF1-E0D6-4BCC-B4A0-4E086E1A7D52}" dt="2025-04-21T20:05:27.611" v="56" actId="478"/>
          <ac:picMkLst>
            <pc:docMk/>
            <pc:sldMk cId="1475119215" sldId="587"/>
            <ac:picMk id="10" creationId="{4EC19BCD-D241-AD9C-0D2A-3F938FD66CA8}"/>
          </ac:picMkLst>
        </pc:picChg>
      </pc:sldChg>
      <pc:sldChg chg="addSp delSp modSp mod">
        <pc:chgData name="Badri, Sreenivas" userId="0b43dccd-042e-4be0-871d-afa1d90d6a2e" providerId="ADAL" clId="{E9363CF1-E0D6-4BCC-B4A0-4E086E1A7D52}" dt="2025-04-21T20:04:51.789" v="55" actId="14100"/>
        <pc:sldMkLst>
          <pc:docMk/>
          <pc:sldMk cId="3876082925" sldId="620"/>
        </pc:sldMkLst>
        <pc:picChg chg="del">
          <ac:chgData name="Badri, Sreenivas" userId="0b43dccd-042e-4be0-871d-afa1d90d6a2e" providerId="ADAL" clId="{E9363CF1-E0D6-4BCC-B4A0-4E086E1A7D52}" dt="2025-04-21T20:04:04.682" v="51" actId="478"/>
          <ac:picMkLst>
            <pc:docMk/>
            <pc:sldMk cId="3876082925" sldId="620"/>
            <ac:picMk id="4" creationId="{FB77C832-7F4C-9A7B-3E82-4A33909F78D8}"/>
          </ac:picMkLst>
        </pc:picChg>
        <pc:picChg chg="add mod">
          <ac:chgData name="Badri, Sreenivas" userId="0b43dccd-042e-4be0-871d-afa1d90d6a2e" providerId="ADAL" clId="{E9363CF1-E0D6-4BCC-B4A0-4E086E1A7D52}" dt="2025-04-21T20:04:51.789" v="55" actId="14100"/>
          <ac:picMkLst>
            <pc:docMk/>
            <pc:sldMk cId="3876082925" sldId="620"/>
            <ac:picMk id="5" creationId="{DB11CFE9-F9CD-7199-CB07-EB00DC236589}"/>
          </ac:picMkLst>
        </pc:picChg>
      </pc:sldChg>
      <pc:sldChg chg="addSp modSp mod">
        <pc:chgData name="Badri, Sreenivas" userId="0b43dccd-042e-4be0-871d-afa1d90d6a2e" providerId="ADAL" clId="{E9363CF1-E0D6-4BCC-B4A0-4E086E1A7D52}" dt="2025-04-21T20:15:45.105" v="167" actId="14100"/>
        <pc:sldMkLst>
          <pc:docMk/>
          <pc:sldMk cId="3083346220" sldId="621"/>
        </pc:sldMkLst>
        <pc:spChg chg="mod">
          <ac:chgData name="Badri, Sreenivas" userId="0b43dccd-042e-4be0-871d-afa1d90d6a2e" providerId="ADAL" clId="{E9363CF1-E0D6-4BCC-B4A0-4E086E1A7D52}" dt="2025-04-21T19:59:27.718" v="28" actId="20577"/>
          <ac:spMkLst>
            <pc:docMk/>
            <pc:sldMk cId="3083346220" sldId="621"/>
            <ac:spMk id="2" creationId="{EDDBBCA3-8F6D-EC6A-6887-35ABA288C0E1}"/>
          </ac:spMkLst>
        </pc:spChg>
        <pc:spChg chg="mod">
          <ac:chgData name="Badri, Sreenivas" userId="0b43dccd-042e-4be0-871d-afa1d90d6a2e" providerId="ADAL" clId="{E9363CF1-E0D6-4BCC-B4A0-4E086E1A7D52}" dt="2025-04-21T20:14:38.124" v="154" actId="12"/>
          <ac:spMkLst>
            <pc:docMk/>
            <pc:sldMk cId="3083346220" sldId="621"/>
            <ac:spMk id="5" creationId="{02A09DFD-F48A-B38D-37DE-E761DCE3AA58}"/>
          </ac:spMkLst>
        </pc:spChg>
        <pc:spChg chg="add mod">
          <ac:chgData name="Badri, Sreenivas" userId="0b43dccd-042e-4be0-871d-afa1d90d6a2e" providerId="ADAL" clId="{E9363CF1-E0D6-4BCC-B4A0-4E086E1A7D52}" dt="2025-04-21T20:15:16.801" v="162" actId="1076"/>
          <ac:spMkLst>
            <pc:docMk/>
            <pc:sldMk cId="3083346220" sldId="621"/>
            <ac:spMk id="7" creationId="{047E9290-0F7C-2E6A-83CF-5E61A981A7D2}"/>
          </ac:spMkLst>
        </pc:spChg>
        <pc:spChg chg="add mod">
          <ac:chgData name="Badri, Sreenivas" userId="0b43dccd-042e-4be0-871d-afa1d90d6a2e" providerId="ADAL" clId="{E9363CF1-E0D6-4BCC-B4A0-4E086E1A7D52}" dt="2025-04-21T20:15:26.036" v="164" actId="1076"/>
          <ac:spMkLst>
            <pc:docMk/>
            <pc:sldMk cId="3083346220" sldId="621"/>
            <ac:spMk id="8" creationId="{14519ED4-7F66-659E-DA53-0AF02A952447}"/>
          </ac:spMkLst>
        </pc:spChg>
        <pc:picChg chg="add mod">
          <ac:chgData name="Badri, Sreenivas" userId="0b43dccd-042e-4be0-871d-afa1d90d6a2e" providerId="ADAL" clId="{E9363CF1-E0D6-4BCC-B4A0-4E086E1A7D52}" dt="2025-04-21T20:15:21.144" v="163" actId="1076"/>
          <ac:picMkLst>
            <pc:docMk/>
            <pc:sldMk cId="3083346220" sldId="621"/>
            <ac:picMk id="6" creationId="{04E893AC-9023-63F8-7947-11340E2AB63C}"/>
          </ac:picMkLst>
        </pc:picChg>
        <pc:picChg chg="add mod">
          <ac:chgData name="Badri, Sreenivas" userId="0b43dccd-042e-4be0-871d-afa1d90d6a2e" providerId="ADAL" clId="{E9363CF1-E0D6-4BCC-B4A0-4E086E1A7D52}" dt="2025-04-21T20:15:45.105" v="167" actId="14100"/>
          <ac:picMkLst>
            <pc:docMk/>
            <pc:sldMk cId="3083346220" sldId="621"/>
            <ac:picMk id="10" creationId="{97D8246A-8A12-C611-7942-4398B9370619}"/>
          </ac:picMkLst>
        </pc:picChg>
      </pc:sldChg>
      <pc:sldChg chg="modSp mod">
        <pc:chgData name="Badri, Sreenivas" userId="0b43dccd-042e-4be0-871d-afa1d90d6a2e" providerId="ADAL" clId="{E9363CF1-E0D6-4BCC-B4A0-4E086E1A7D52}" dt="2025-04-22T21:26:27.420" v="356" actId="20577"/>
        <pc:sldMkLst>
          <pc:docMk/>
          <pc:sldMk cId="183339930" sldId="622"/>
        </pc:sldMkLst>
        <pc:spChg chg="mod">
          <ac:chgData name="Badri, Sreenivas" userId="0b43dccd-042e-4be0-871d-afa1d90d6a2e" providerId="ADAL" clId="{E9363CF1-E0D6-4BCC-B4A0-4E086E1A7D52}" dt="2025-04-22T21:26:27.420" v="356" actId="20577"/>
          <ac:spMkLst>
            <pc:docMk/>
            <pc:sldMk cId="183339930" sldId="622"/>
            <ac:spMk id="2" creationId="{E38C8FB0-CAEF-0299-4056-22E0AD276388}"/>
          </ac:spMkLst>
        </pc:spChg>
      </pc:sldChg>
      <pc:sldChg chg="modSp mod">
        <pc:chgData name="Badri, Sreenivas" userId="0b43dccd-042e-4be0-871d-afa1d90d6a2e" providerId="ADAL" clId="{E9363CF1-E0D6-4BCC-B4A0-4E086E1A7D52}" dt="2025-04-22T21:26:35.589" v="360" actId="20577"/>
        <pc:sldMkLst>
          <pc:docMk/>
          <pc:sldMk cId="187976128" sldId="623"/>
        </pc:sldMkLst>
        <pc:spChg chg="mod">
          <ac:chgData name="Badri, Sreenivas" userId="0b43dccd-042e-4be0-871d-afa1d90d6a2e" providerId="ADAL" clId="{E9363CF1-E0D6-4BCC-B4A0-4E086E1A7D52}" dt="2025-04-22T21:26:35.589" v="360" actId="20577"/>
          <ac:spMkLst>
            <pc:docMk/>
            <pc:sldMk cId="187976128" sldId="623"/>
            <ac:spMk id="2" creationId="{1A8E811F-C444-3CBE-BE82-2808FF86516A}"/>
          </ac:spMkLst>
        </pc:spChg>
        <pc:graphicFrameChg chg="mod modGraphic">
          <ac:chgData name="Badri, Sreenivas" userId="0b43dccd-042e-4be0-871d-afa1d90d6a2e" providerId="ADAL" clId="{E9363CF1-E0D6-4BCC-B4A0-4E086E1A7D52}" dt="2025-04-21T20:50:35.167" v="331" actId="14100"/>
          <ac:graphicFrameMkLst>
            <pc:docMk/>
            <pc:sldMk cId="187976128" sldId="623"/>
            <ac:graphicFrameMk id="11" creationId="{B3C5ABFF-1FFD-17EB-3B0D-12B52FBAC25F}"/>
          </ac:graphicFrameMkLst>
        </pc:graphicFrameChg>
      </pc:sldChg>
      <pc:sldChg chg="modSp mod">
        <pc:chgData name="Badri, Sreenivas" userId="0b43dccd-042e-4be0-871d-afa1d90d6a2e" providerId="ADAL" clId="{E9363CF1-E0D6-4BCC-B4A0-4E086E1A7D52}" dt="2025-04-22T21:26:40.316" v="362" actId="20577"/>
        <pc:sldMkLst>
          <pc:docMk/>
          <pc:sldMk cId="2339967100" sldId="624"/>
        </pc:sldMkLst>
        <pc:spChg chg="mod">
          <ac:chgData name="Badri, Sreenivas" userId="0b43dccd-042e-4be0-871d-afa1d90d6a2e" providerId="ADAL" clId="{E9363CF1-E0D6-4BCC-B4A0-4E086E1A7D52}" dt="2025-04-22T21:26:40.316" v="362" actId="20577"/>
          <ac:spMkLst>
            <pc:docMk/>
            <pc:sldMk cId="2339967100" sldId="624"/>
            <ac:spMk id="2" creationId="{EAD31DB6-1DDF-3704-D7A3-98DB7F9D1600}"/>
          </ac:spMkLst>
        </pc:spChg>
        <pc:graphicFrameChg chg="modGraphic">
          <ac:chgData name="Badri, Sreenivas" userId="0b43dccd-042e-4be0-871d-afa1d90d6a2e" providerId="ADAL" clId="{E9363CF1-E0D6-4BCC-B4A0-4E086E1A7D52}" dt="2025-04-21T20:50:29.423" v="330" actId="14100"/>
          <ac:graphicFrameMkLst>
            <pc:docMk/>
            <pc:sldMk cId="2339967100" sldId="624"/>
            <ac:graphicFrameMk id="3" creationId="{C1F7C876-87D6-F6FD-E60E-035917A9788A}"/>
          </ac:graphicFrameMkLst>
        </pc:graphicFrameChg>
      </pc:sldChg>
      <pc:sldChg chg="addSp modSp add mod">
        <pc:chgData name="Badri, Sreenivas" userId="0b43dccd-042e-4be0-871d-afa1d90d6a2e" providerId="ADAL" clId="{E9363CF1-E0D6-4BCC-B4A0-4E086E1A7D52}" dt="2025-04-22T21:26:04.755" v="352" actId="20577"/>
        <pc:sldMkLst>
          <pc:docMk/>
          <pc:sldMk cId="1590904505" sldId="625"/>
        </pc:sldMkLst>
        <pc:spChg chg="mod">
          <ac:chgData name="Badri, Sreenivas" userId="0b43dccd-042e-4be0-871d-afa1d90d6a2e" providerId="ADAL" clId="{E9363CF1-E0D6-4BCC-B4A0-4E086E1A7D52}" dt="2025-04-21T20:28:40.856" v="325" actId="20577"/>
          <ac:spMkLst>
            <pc:docMk/>
            <pc:sldMk cId="1590904505" sldId="625"/>
            <ac:spMk id="2" creationId="{EDDBBCA3-8F6D-EC6A-6887-35ABA288C0E1}"/>
          </ac:spMkLst>
        </pc:spChg>
        <pc:spChg chg="mod">
          <ac:chgData name="Badri, Sreenivas" userId="0b43dccd-042e-4be0-871d-afa1d90d6a2e" providerId="ADAL" clId="{E9363CF1-E0D6-4BCC-B4A0-4E086E1A7D52}" dt="2025-04-22T21:26:04.755" v="352" actId="20577"/>
          <ac:spMkLst>
            <pc:docMk/>
            <pc:sldMk cId="1590904505" sldId="625"/>
            <ac:spMk id="5" creationId="{02A09DFD-F48A-B38D-37DE-E761DCE3AA58}"/>
          </ac:spMkLst>
        </pc:spChg>
        <pc:spChg chg="add mod">
          <ac:chgData name="Badri, Sreenivas" userId="0b43dccd-042e-4be0-871d-afa1d90d6a2e" providerId="ADAL" clId="{E9363CF1-E0D6-4BCC-B4A0-4E086E1A7D52}" dt="2025-04-21T20:28:10.240" v="299" actId="1076"/>
          <ac:spMkLst>
            <pc:docMk/>
            <pc:sldMk cId="1590904505" sldId="625"/>
            <ac:spMk id="9" creationId="{238293C3-696E-C426-F5EC-8D3CEF8200CE}"/>
          </ac:spMkLst>
        </pc:spChg>
        <pc:picChg chg="add mod">
          <ac:chgData name="Badri, Sreenivas" userId="0b43dccd-042e-4be0-871d-afa1d90d6a2e" providerId="ADAL" clId="{E9363CF1-E0D6-4BCC-B4A0-4E086E1A7D52}" dt="2025-04-21T20:28:07.415" v="298" actId="1076"/>
          <ac:picMkLst>
            <pc:docMk/>
            <pc:sldMk cId="1590904505" sldId="625"/>
            <ac:picMk id="6" creationId="{5FF31381-5131-EBBA-1D54-B3A1ACD8F77E}"/>
          </ac:picMkLst>
        </pc:picChg>
        <pc:picChg chg="add mod">
          <ac:chgData name="Badri, Sreenivas" userId="0b43dccd-042e-4be0-871d-afa1d90d6a2e" providerId="ADAL" clId="{E9363CF1-E0D6-4BCC-B4A0-4E086E1A7D52}" dt="2025-04-21T20:29:29.976" v="326" actId="1076"/>
          <ac:picMkLst>
            <pc:docMk/>
            <pc:sldMk cId="1590904505" sldId="625"/>
            <ac:picMk id="8" creationId="{695D6732-D6D1-BD7B-869C-71E38129779A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31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5B677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5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3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66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 descr="xdgdfgdfg">
            <a:extLst>
              <a:ext uri="{FF2B5EF4-FFF2-40B4-BE49-F238E27FC236}">
                <a16:creationId xmlns:a16="http://schemas.microsoft.com/office/drawing/2014/main" id="{598BF201-9067-3A1D-911D-FB3EA47FFC0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058219"/>
            <a:ext cx="853328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3BC7D2-FAD9-20EE-F85E-A8C0876CD49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04800" y="3524730"/>
            <a:ext cx="853328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0283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rgbClr val="5B6770"/>
                </a:solidFill>
              </a:defRPr>
            </a:lvl2pPr>
            <a:lvl3pPr>
              <a:defRPr sz="1200">
                <a:solidFill>
                  <a:srgbClr val="5B6770"/>
                </a:solidFill>
              </a:defRPr>
            </a:lvl3pPr>
            <a:lvl4pPr>
              <a:defRPr sz="1050">
                <a:solidFill>
                  <a:srgbClr val="5B6770"/>
                </a:solidFill>
              </a:defRPr>
            </a:lvl4pPr>
            <a:lvl5pPr>
              <a:defRPr sz="9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59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tx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71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5BA22F1-2EF4-FAB1-48BA-4636D4B7C15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97280" rIns="274320" bIns="731520"/>
          <a:lstStyle>
            <a:lvl1pPr marL="0" indent="0" algn="l">
              <a:buNone/>
              <a:defRPr sz="1500" b="0">
                <a:solidFill>
                  <a:schemeClr val="accent1"/>
                </a:solidFill>
              </a:defRPr>
            </a:lvl1pPr>
            <a:lvl2pPr algn="l">
              <a:defRPr sz="1350">
                <a:solidFill>
                  <a:schemeClr val="tx2"/>
                </a:solidFill>
              </a:defRPr>
            </a:lvl2pPr>
            <a:lvl3pPr algn="l">
              <a:defRPr sz="1200">
                <a:solidFill>
                  <a:schemeClr val="tx2"/>
                </a:solidFill>
              </a:defRPr>
            </a:lvl3pPr>
            <a:lvl4pPr algn="l">
              <a:defRPr sz="1050">
                <a:solidFill>
                  <a:schemeClr val="tx2"/>
                </a:solidFill>
              </a:defRPr>
            </a:lvl4pPr>
            <a:lvl5pPr algn="l"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AA29EA-E088-D81E-2199-D3C6680B1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03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6339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FF48671-73D4-A8B4-B73D-773427B4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AC8498-C400-3675-A8B1-3E1519AB81C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200"/>
            <a:ext cx="8534400" cy="14478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1"/>
                </a:solidFill>
              </a:defRPr>
            </a:lvl2pPr>
            <a:lvl3pPr>
              <a:defRPr sz="9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44609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648198"/>
            <a:ext cx="8534400" cy="14478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accent1"/>
                </a:solidFill>
              </a:defRPr>
            </a:lvl2pPr>
            <a:lvl3pPr>
              <a:defRPr sz="900">
                <a:solidFill>
                  <a:schemeClr val="accent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157481-F789-46DE-2E72-928DE5021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886198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1"/>
                </a:solidFill>
              </a:defRPr>
            </a:lvl2pPr>
            <a:lvl3pPr>
              <a:defRPr sz="13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5235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1">
                <a:solidFill>
                  <a:schemeClr val="tx1"/>
                </a:solidFill>
              </a:defRPr>
            </a:lvl2pPr>
            <a:lvl3pPr>
              <a:defRPr sz="900" b="1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919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26476B1-2B93-3388-ACFC-33AE1AE58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463BB2B-CBD9-709B-A906-D89DFB66823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835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77308-3907-6CA9-7CB5-C0735CA9F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75F68D-3D9A-6D91-3F0D-447EAB2D487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762000"/>
            <a:ext cx="2971800" cy="5334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62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>
              <a:defRPr sz="1050" b="0">
                <a:solidFill>
                  <a:schemeClr val="tx1"/>
                </a:solidFill>
              </a:defRPr>
            </a:lvl2pPr>
            <a:lvl3pPr>
              <a:defRPr sz="900" b="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185653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54326" y="1066802"/>
            <a:ext cx="8384875" cy="20128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1500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54326" y="3574376"/>
            <a:ext cx="8384875" cy="2077492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607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F102CE92-D29A-FB05-C2BE-5719859D9A9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29150" y="762001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179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38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1C3F1F4B-3D53-13EB-F7A7-FBE1490E5A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8969C8AB-1BCA-24D0-736D-93C929E8286C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267075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4C6A27E7-4D0F-AFA6-D74E-7A37DB1ACC12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229350" y="838200"/>
            <a:ext cx="26098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0538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1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3" y="6477006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27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>
            <a:cxnSpLocks/>
          </p:cNvCxnSpPr>
          <p:nvPr userDrawn="1"/>
        </p:nvCxnSpPr>
        <p:spPr>
          <a:xfrm>
            <a:off x="76200" y="6477000"/>
            <a:ext cx="4953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 userDrawn="1"/>
        </p:nvCxnSpPr>
        <p:spPr>
          <a:xfrm>
            <a:off x="1600200" y="6477006"/>
            <a:ext cx="7452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0" y="6480104"/>
            <a:ext cx="1030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rgbClr val="5B6770"/>
                </a:solidFill>
              </a:rPr>
              <a:t>Item 4.2</a:t>
            </a:r>
          </a:p>
          <a:p>
            <a:r>
              <a:rPr lang="en-US" sz="750" b="1">
                <a:solidFill>
                  <a:srgbClr val="5B6770"/>
                </a:solidFill>
              </a:rPr>
              <a:t>ERCOT 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578DE2-3155-2E8B-BE55-260C3ABC19B3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31" y="6217200"/>
            <a:ext cx="897566" cy="4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25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committees/tac/rtcbtf" TargetMode="External"/><Relationship Id="rId2" Type="http://schemas.openxmlformats.org/officeDocument/2006/relationships/hyperlink" Target="https://www.ercot.com/services/mdt/userguides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Technical Working Group</a:t>
            </a:r>
          </a:p>
          <a:p>
            <a:endParaRPr lang="en-US" sz="2400" b="1" dirty="0"/>
          </a:p>
          <a:p>
            <a:r>
              <a:rPr lang="en-US" sz="2400" b="1" dirty="0"/>
              <a:t>ICCP Telemetry Points Modeling</a:t>
            </a:r>
          </a:p>
          <a:p>
            <a:pPr algn="ctr"/>
            <a:r>
              <a:rPr lang="en-US" sz="2400" b="1" dirty="0"/>
              <a:t>&amp;</a:t>
            </a:r>
          </a:p>
          <a:p>
            <a:r>
              <a:rPr lang="en-US" sz="2400" b="1" dirty="0"/>
              <a:t>EMS SCADA/AGC Changes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Kevin McGarrahan</a:t>
            </a: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Tejaswi Potluri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04/24/2025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Refresher on ICCP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638184"/>
          </a:xfrm>
        </p:spPr>
        <p:txBody>
          <a:bodyPr/>
          <a:lstStyle/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RTC+B ICCP telemetry will be modeled in the current Production ICCP system under existing ICCP links.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No new sandbox will be available for RTC+B specific ICCP testing.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All point-to-point telemetry checkouts will be performed in the current Production ICCP system from market trials starting from 05/05.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4CEA02-DB29-72FC-D463-9E8E20DC99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0"/>
            <a:ext cx="7111571" cy="27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451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QSE EMS SCADA/AGC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2383"/>
            <a:ext cx="8534400" cy="4853233"/>
          </a:xfrm>
        </p:spPr>
        <p:txBody>
          <a:bodyPr/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Reminder for QSEs to work with their EMS vendors (and/or in-house development teams) to update their EMS Tools/SCADA/AGC control system functionality to send RTC+B specific telemetry to ERCOT and receive telemetry (like UDSP) from ERCOT and follow control signal.</a:t>
            </a:r>
          </a:p>
          <a:p>
            <a:pPr marL="0" indent="0">
              <a:buNone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QSE EMS Tools/SCADA/AGC system changes are expected to be in place to support Market Trials from June time frame.</a:t>
            </a:r>
          </a:p>
          <a:p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</a:rPr>
              <a:t>Examples of RTC+B specific telemetry changes:</a:t>
            </a:r>
          </a:p>
          <a:p>
            <a:pPr lv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UDSP (ERCOT to QSE)</a:t>
            </a:r>
          </a:p>
          <a:p>
            <a:pPr lvl="1"/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Current Capability  ( QSE to ERCOT)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New RTC Resource Status Code (QSE to ERCOT)</a:t>
            </a:r>
          </a:p>
        </p:txBody>
      </p:sp>
    </p:spTree>
    <p:extLst>
      <p:ext uri="{BB962C8B-B14F-4D97-AF65-F5344CB8AC3E}">
        <p14:creationId xmlns:p14="http://schemas.microsoft.com/office/powerpoint/2010/main" val="4210686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8641A3-EA58-9336-8A16-A71E5AB17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C8FB0-CAEF-0299-4056-22E0AD276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Refresher on Resource Statuses for both Telemetry and COP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62F37-1F02-0E52-0FFD-2D66C77C4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id="{A479F1C3-D81B-1D01-3D4B-483E0FBC13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828202"/>
              </p:ext>
            </p:extLst>
          </p:nvPr>
        </p:nvGraphicFramePr>
        <p:xfrm>
          <a:off x="381000" y="926490"/>
          <a:ext cx="8690918" cy="5005020"/>
        </p:xfrm>
        <a:graphic>
          <a:graphicData uri="http://schemas.openxmlformats.org/drawingml/2006/table">
            <a:tbl>
              <a:tblPr/>
              <a:tblGrid>
                <a:gridCol w="1149120">
                  <a:extLst>
                    <a:ext uri="{9D8B030D-6E8A-4147-A177-3AD203B41FA5}">
                      <a16:colId xmlns:a16="http://schemas.microsoft.com/office/drawing/2014/main" val="2895812154"/>
                    </a:ext>
                  </a:extLst>
                </a:gridCol>
                <a:gridCol w="1093337">
                  <a:extLst>
                    <a:ext uri="{9D8B030D-6E8A-4147-A177-3AD203B41FA5}">
                      <a16:colId xmlns:a16="http://schemas.microsoft.com/office/drawing/2014/main" val="2532826316"/>
                    </a:ext>
                  </a:extLst>
                </a:gridCol>
                <a:gridCol w="870208">
                  <a:extLst>
                    <a:ext uri="{9D8B030D-6E8A-4147-A177-3AD203B41FA5}">
                      <a16:colId xmlns:a16="http://schemas.microsoft.com/office/drawing/2014/main" val="1757066230"/>
                    </a:ext>
                  </a:extLst>
                </a:gridCol>
                <a:gridCol w="524355">
                  <a:extLst>
                    <a:ext uri="{9D8B030D-6E8A-4147-A177-3AD203B41FA5}">
                      <a16:colId xmlns:a16="http://schemas.microsoft.com/office/drawing/2014/main" val="2081067369"/>
                    </a:ext>
                  </a:extLst>
                </a:gridCol>
                <a:gridCol w="1137964">
                  <a:extLst>
                    <a:ext uri="{9D8B030D-6E8A-4147-A177-3AD203B41FA5}">
                      <a16:colId xmlns:a16="http://schemas.microsoft.com/office/drawing/2014/main" val="1787737225"/>
                    </a:ext>
                  </a:extLst>
                </a:gridCol>
                <a:gridCol w="3915934">
                  <a:extLst>
                    <a:ext uri="{9D8B030D-6E8A-4147-A177-3AD203B41FA5}">
                      <a16:colId xmlns:a16="http://schemas.microsoft.com/office/drawing/2014/main" val="2323099781"/>
                    </a:ext>
                  </a:extLst>
                </a:gridCol>
              </a:tblGrid>
              <a:tr h="4192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RTC+B Code</a:t>
                      </a:r>
                    </a:p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(RSTR)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Current Code</a:t>
                      </a:r>
                    </a:p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(RST)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LABEL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COP applicable in RTC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DSCRPT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444508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UNDEFINED RESOURCE STATUS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770317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ONRUC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HOUR IS RUC-COMMITTED INTERVAL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452211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WITH ENERGY OFFER CURVE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126949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ONOS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WITH OUTPUT SCHEDULE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071288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ONTEST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TEST WITH OUTPUT SCHEDULE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493846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ONEMR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EMR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109461"/>
                  </a:ext>
                </a:extLst>
              </a:tr>
              <a:tr h="436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available in Current system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ONSC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SYNC CONDENSER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0198288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SHUTDOWN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UNIT SHUTTING DOWN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7096594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STARTUP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UNIT STARTING UP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932243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ONOPTOUT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HOUR IS A RUC BUY-BACK HOUR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7553170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ONHOLD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ONHOLD - OUTPUT TO BE CONSTANT TEMPORARILY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053015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128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OFFLINE - UNAVAILABLE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618754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129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OFFLINE - AVAILABLE FOR DAM AND RUC COMMITMENT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2066140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130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COMMITMENT ONLY FOR EMR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156907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131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OFFQS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OFFLINE - QSGR AVAILABLE FOR SCED DEPLOYMENT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3188139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132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EMRSWGR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OFFLINE - AVAILABLE ONLY FOR EMERGENCY CONDITION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30341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256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NA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UNDEFINED RESOURCE STATUS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2455108"/>
                  </a:ext>
                </a:extLst>
              </a:tr>
              <a:tr h="4367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257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available in Current system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LOAD RESOURCE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368811"/>
                  </a:ext>
                </a:extLst>
              </a:tr>
              <a:tr h="2183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258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260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OUTL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Y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NOT AVAILABLE</a:t>
                      </a:r>
                    </a:p>
                  </a:txBody>
                  <a:tcPr marL="8217" marR="8217" marT="8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558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39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FB82E7-803D-E804-72FE-7C2F74D8AD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E811F-C444-3CBE-BE82-2808FF865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Refresher on Resource Statuses for both Telemetry and COP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642138-F236-45E1-B221-1159C2447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755E2D-B414-C2AA-59A9-E4ECE313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729375"/>
            <a:ext cx="8534400" cy="4853233"/>
          </a:xfrm>
        </p:spPr>
        <p:txBody>
          <a:bodyPr/>
          <a:lstStyle/>
          <a:p>
            <a:r>
              <a:rPr lang="en-US" sz="2400" dirty="0"/>
              <a:t>Unit Resource status codes no longer needed in RTC+B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3C5ABFF-1FFD-17EB-3B0D-12B52FBAC2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421077"/>
              </p:ext>
            </p:extLst>
          </p:nvPr>
        </p:nvGraphicFramePr>
        <p:xfrm>
          <a:off x="533400" y="1300326"/>
          <a:ext cx="7619999" cy="4567077"/>
        </p:xfrm>
        <a:graphic>
          <a:graphicData uri="http://schemas.openxmlformats.org/drawingml/2006/table">
            <a:tbl>
              <a:tblPr/>
              <a:tblGrid>
                <a:gridCol w="1355543">
                  <a:extLst>
                    <a:ext uri="{9D8B030D-6E8A-4147-A177-3AD203B41FA5}">
                      <a16:colId xmlns:a16="http://schemas.microsoft.com/office/drawing/2014/main" val="570842236"/>
                    </a:ext>
                  </a:extLst>
                </a:gridCol>
                <a:gridCol w="1026529">
                  <a:extLst>
                    <a:ext uri="{9D8B030D-6E8A-4147-A177-3AD203B41FA5}">
                      <a16:colId xmlns:a16="http://schemas.microsoft.com/office/drawing/2014/main" val="3521544801"/>
                    </a:ext>
                  </a:extLst>
                </a:gridCol>
                <a:gridCol w="618548">
                  <a:extLst>
                    <a:ext uri="{9D8B030D-6E8A-4147-A177-3AD203B41FA5}">
                      <a16:colId xmlns:a16="http://schemas.microsoft.com/office/drawing/2014/main" val="1548005135"/>
                    </a:ext>
                  </a:extLst>
                </a:gridCol>
                <a:gridCol w="4619379">
                  <a:extLst>
                    <a:ext uri="{9D8B030D-6E8A-4147-A177-3AD203B41FA5}">
                      <a16:colId xmlns:a16="http://schemas.microsoft.com/office/drawing/2014/main" val="1993674794"/>
                    </a:ext>
                  </a:extLst>
                </a:gridCol>
              </a:tblGrid>
              <a:tr h="4401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RTC+B Code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LABEL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DSCRPT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21649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ONREG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ENERGY OFFER CURVE PROVIDING REGULATION SERVICE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515373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ONDSR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DYNAMICALLY SCHEDULED RESOURCE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792338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ONOSREG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WITH OUTPUT SCHEDULE PROVIDING REGULATION SERVICE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8024949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ONDSRREG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DYNAMICALLY SCHEDULED RESOURCE PROVIDING REGULATION SERVICE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8098735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ONRR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SYNCH CONDENSER = RESPONSIVE RESERVE YES - SCED DISPATCH NO - RUC YES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4140251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OFFNS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OFFLINE - RESERVED FOR NONSPIN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143440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FRRSUP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OFFLINE - AVAILABLE FOR FRRS UP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9751027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ONFFRRRS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AVAILABLE FOR FFR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716615"/>
                  </a:ext>
                </a:extLst>
              </a:tr>
              <a:tr h="4585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ONECRS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UNIT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ONLINE - SYNCH CONDENSER PROVIDING ECRS</a:t>
                      </a:r>
                    </a:p>
                  </a:txBody>
                  <a:tcPr marL="4714" marR="4714" marT="47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864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761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D8C49-4112-8CE5-B97B-618068F2B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31DB6-1DDF-3704-D7A3-98DB7F9D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RTC+B Refresher on Resource statuses for </a:t>
            </a:r>
            <a:r>
              <a:rPr lang="en-US" sz="2000"/>
              <a:t>both Telemetry </a:t>
            </a:r>
            <a:r>
              <a:rPr lang="en-US" sz="2000" dirty="0"/>
              <a:t>and COP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92442-3C73-5BAA-7C35-F21FECDB4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12F68B-0934-462D-B79E-66D022385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4853233"/>
          </a:xfrm>
        </p:spPr>
        <p:txBody>
          <a:bodyPr/>
          <a:lstStyle/>
          <a:p>
            <a:r>
              <a:rPr lang="en-US" sz="2400" dirty="0"/>
              <a:t>Load Resource status codes no longer needed in RTC+B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F7C876-87D6-F6FD-E60E-035917A978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74386"/>
              </p:ext>
            </p:extLst>
          </p:nvPr>
        </p:nvGraphicFramePr>
        <p:xfrm>
          <a:off x="896646" y="1600200"/>
          <a:ext cx="7332953" cy="3962401"/>
        </p:xfrm>
        <a:graphic>
          <a:graphicData uri="http://schemas.openxmlformats.org/drawingml/2006/table">
            <a:tbl>
              <a:tblPr/>
              <a:tblGrid>
                <a:gridCol w="1304481">
                  <a:extLst>
                    <a:ext uri="{9D8B030D-6E8A-4147-A177-3AD203B41FA5}">
                      <a16:colId xmlns:a16="http://schemas.microsoft.com/office/drawing/2014/main" val="962285722"/>
                    </a:ext>
                  </a:extLst>
                </a:gridCol>
                <a:gridCol w="987858">
                  <a:extLst>
                    <a:ext uri="{9D8B030D-6E8A-4147-A177-3AD203B41FA5}">
                      <a16:colId xmlns:a16="http://schemas.microsoft.com/office/drawing/2014/main" val="2903819881"/>
                    </a:ext>
                  </a:extLst>
                </a:gridCol>
                <a:gridCol w="595248">
                  <a:extLst>
                    <a:ext uri="{9D8B030D-6E8A-4147-A177-3AD203B41FA5}">
                      <a16:colId xmlns:a16="http://schemas.microsoft.com/office/drawing/2014/main" val="4099883131"/>
                    </a:ext>
                  </a:extLst>
                </a:gridCol>
                <a:gridCol w="4445366">
                  <a:extLst>
                    <a:ext uri="{9D8B030D-6E8A-4147-A177-3AD203B41FA5}">
                      <a16:colId xmlns:a16="http://schemas.microsoft.com/office/drawing/2014/main" val="1368724425"/>
                    </a:ext>
                  </a:extLst>
                </a:gridCol>
              </a:tblGrid>
              <a:tr h="4778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RTC+B Code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LABEL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TYPE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DSCRPT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799825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ONRGL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DISPATCH OF REGULATION SERVICE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455280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ONCLR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DISPATCH OF RRS and NS AS A CONTROLLABLE LOAD RESOURCE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7689769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ONRL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RRS and NS EXCLUDING CONTROLLABLE LOAD RESOURCES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4697485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FRRSDN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FRRS DOWN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941299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FRRSUP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FRRS UP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878858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ONFFRRRSL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FFR EXCLUDING CONTROLLABLE LOAD RESOURCES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431416"/>
                  </a:ext>
                </a:extLst>
              </a:tr>
              <a:tr h="4977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Status no longer needed in RTC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ONECL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LOAD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AVAILABLE FOR ECRS AND RRS EXCLUDING CONTROLLABLE LOAD RESOURCES</a:t>
                      </a:r>
                    </a:p>
                  </a:txBody>
                  <a:tcPr marL="7593" marR="7593" marT="75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939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967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381000"/>
            <a:ext cx="8534400" cy="5171584"/>
          </a:xfrm>
        </p:spPr>
        <p:txBody>
          <a:bodyPr/>
          <a:lstStyle/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600" dirty="0"/>
          </a:p>
          <a:p>
            <a:pPr marL="169863" lvl="1" indent="0">
              <a:buNone/>
            </a:pPr>
            <a:r>
              <a:rPr lang="en-US" sz="1600" dirty="0"/>
              <a:t>                                                           </a:t>
            </a:r>
          </a:p>
          <a:p>
            <a:pPr marL="169863" lvl="1" indent="0">
              <a:buNone/>
            </a:pPr>
            <a:endParaRPr lang="en-US" sz="1600" dirty="0"/>
          </a:p>
          <a:p>
            <a:pPr marL="169863" lvl="1" indent="0">
              <a:buNone/>
            </a:pPr>
            <a:endParaRPr lang="en-US" sz="1600" dirty="0"/>
          </a:p>
          <a:p>
            <a:pPr marL="169863" lvl="1" indent="0">
              <a:buNone/>
            </a:pPr>
            <a:endParaRPr lang="en-US" sz="1600" dirty="0"/>
          </a:p>
          <a:p>
            <a:pPr marL="169863" lvl="1" indent="0">
              <a:buNone/>
            </a:pPr>
            <a:endParaRPr lang="en-US" sz="1600" dirty="0"/>
          </a:p>
          <a:p>
            <a:pPr marL="169863" lvl="1" indent="0" algn="ctr">
              <a:buNone/>
            </a:pPr>
            <a:r>
              <a:rPr lang="en-US" sz="3200" dirty="0">
                <a:solidFill>
                  <a:srgbClr val="00B050"/>
                </a:solidFill>
              </a:rPr>
              <a:t>  </a:t>
            </a:r>
            <a:r>
              <a:rPr lang="en-US" sz="6000" dirty="0">
                <a:solidFill>
                  <a:srgbClr val="00B050"/>
                </a:solidFill>
              </a:rPr>
              <a:t>QUESTIONS?</a:t>
            </a:r>
          </a:p>
          <a:p>
            <a:pPr marL="169863" lvl="1" indent="0" algn="ctr">
              <a:buNone/>
            </a:pPr>
            <a:endParaRPr lang="en-US" sz="3600" dirty="0">
              <a:solidFill>
                <a:srgbClr val="00B050"/>
              </a:solidFill>
            </a:endParaRPr>
          </a:p>
          <a:p>
            <a:pPr marL="169863" lvl="1" indent="0">
              <a:buNone/>
            </a:pPr>
            <a:endParaRPr lang="en-US" sz="1600" dirty="0"/>
          </a:p>
          <a:p>
            <a:pPr marL="169863" lvl="1" indent="0">
              <a:buNone/>
            </a:pPr>
            <a:r>
              <a:rPr lang="en-US" sz="1600" dirty="0"/>
              <a:t>       Send any additional questions, feedback and comments to </a:t>
            </a:r>
            <a:r>
              <a:rPr lang="en-US" sz="1600" dirty="0">
                <a:hlinkClick r:id="rId2"/>
              </a:rPr>
              <a:t>RTCB@ercot.com</a:t>
            </a:r>
            <a:r>
              <a:rPr lang="en-US" sz="1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14441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ICCP Telemetry Modeling – Key Documents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03758"/>
            <a:ext cx="8534400" cy="4850484"/>
          </a:xfrm>
        </p:spPr>
        <p:txBody>
          <a:bodyPr/>
          <a:lstStyle/>
          <a:p>
            <a:pPr marL="512763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Resource specific ICCP Telemetry Modeling Template (</a:t>
            </a:r>
            <a:r>
              <a:rPr lang="fr-FR" sz="1800" dirty="0"/>
              <a:t>ICCP_Change_Request_example_RTCB_V1.4.xlsx</a:t>
            </a:r>
            <a:r>
              <a:rPr lang="en-US" sz="1800" dirty="0"/>
              <a:t>) is posted in two locations</a:t>
            </a:r>
          </a:p>
          <a:p>
            <a:pPr marL="169863" lvl="1" indent="0">
              <a:buNone/>
            </a:pPr>
            <a:endParaRPr lang="en-US" sz="1800" dirty="0"/>
          </a:p>
          <a:p>
            <a:pPr marL="855663" lvl="2">
              <a:buFont typeface="Courier New" panose="02070309020205020404" pitchFamily="49" charset="0"/>
              <a:buChar char="o"/>
            </a:pPr>
            <a:r>
              <a:rPr lang="en-US" sz="1800" dirty="0"/>
              <a:t>ercot.com site under User Guides:  </a:t>
            </a:r>
            <a:r>
              <a:rPr lang="en-US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https://www.ercot.com/services/mdt/userguides</a:t>
            </a:r>
            <a:endParaRPr lang="en-US" sz="1200" dirty="0"/>
          </a:p>
          <a:p>
            <a:pPr marL="855663" lvl="2">
              <a:buFont typeface="Courier New" panose="02070309020205020404" pitchFamily="49" charset="0"/>
              <a:buChar char="o"/>
            </a:pPr>
            <a:r>
              <a:rPr lang="en-US" sz="1800" dirty="0"/>
              <a:t>RTCBTF site under Key Documents: </a:t>
            </a:r>
            <a:r>
              <a:rPr lang="en-US" sz="1200" dirty="0">
                <a:hlinkClick r:id="rId3" tooltip="https://www.ercot.com/committees/tac/rtcbtf"/>
              </a:rPr>
              <a:t>https://www.ercot.com/committees/tac/rtcbtf</a:t>
            </a: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Request all market participants to follow the template for the object name format.</a:t>
            </a:r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Latest version of RTC+B ICCP Handbook is available at</a:t>
            </a:r>
          </a:p>
          <a:p>
            <a:pPr marL="169863" lvl="1" indent="0">
              <a:buNone/>
            </a:pPr>
            <a:endParaRPr lang="en-US" sz="1800" dirty="0"/>
          </a:p>
          <a:p>
            <a:pPr marL="512763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2763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12763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New single model ESR names for existing combo-model ESRs have been published to the RTCBTF page: </a:t>
            </a:r>
            <a:r>
              <a:rPr lang="en-US" sz="1800" dirty="0">
                <a:hlinkClick r:id="rId3"/>
              </a:rPr>
              <a:t>https://www.ercot.com/committees/tac/rtcbtf</a:t>
            </a: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  <a:p>
            <a:pPr marL="169863" lvl="1" indent="0">
              <a:buNone/>
            </a:pP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7201F5-5DD5-24E6-973F-BEDB29352146}"/>
              </a:ext>
            </a:extLst>
          </p:cNvPr>
          <p:cNvSpPr txBox="1"/>
          <p:nvPr/>
        </p:nvSpPr>
        <p:spPr>
          <a:xfrm>
            <a:off x="838200" y="4724400"/>
            <a:ext cx="647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</a:t>
            </a:r>
            <a:r>
              <a:rPr lang="en-US" sz="1400" dirty="0">
                <a:hlinkClick r:id="rId2"/>
              </a:rPr>
              <a:t>Link to RTC+B ERCOT Nodal ICCP Communications Handbook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8704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ICCP Telemetry Points Modeling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05400"/>
          </a:xfrm>
        </p:spPr>
        <p:txBody>
          <a:bodyPr/>
          <a:lstStyle/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QSEs to Submit new ICCP telemetry point requests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QSEs/ERCOT to maintain the new ICCP telemetry points for both current system and RTC+B system through weekly model loads.</a:t>
            </a:r>
          </a:p>
          <a:p>
            <a:pPr marL="169863" lvl="1" indent="0">
              <a:buNone/>
            </a:pPr>
            <a:endParaRPr lang="en-US" sz="20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When submitting ICCP requests for existing resources, please provide RTC specific object names only for modeling. These are the objects in </a:t>
            </a:r>
            <a:r>
              <a:rPr lang="en-US" sz="2000" dirty="0">
                <a:solidFill>
                  <a:srgbClr val="FF0000"/>
                </a:solidFill>
              </a:rPr>
              <a:t>RED </a:t>
            </a:r>
            <a:r>
              <a:rPr lang="en-US" sz="2000" dirty="0"/>
              <a:t>text in the template.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Similarly for single model ESR devices, all objects in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  <a:r>
              <a:rPr lang="en-US" sz="2000" dirty="0"/>
              <a:t> text on the ESR tab are required to be submitted. 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In RTC+B, single model ESR device names are changed to ESR1, ESR2,..,ESR# under a given site.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169863" lvl="1" indent="0">
              <a:buNone/>
            </a:pPr>
            <a:endParaRPr lang="en-US" sz="20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4303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ICCP Telemetry Points Modeling Expectations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952" y="928933"/>
            <a:ext cx="8534400" cy="5281367"/>
          </a:xfrm>
        </p:spPr>
        <p:txBody>
          <a:bodyPr/>
          <a:lstStyle/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Within the RTC+B construct, </a:t>
            </a:r>
          </a:p>
          <a:p>
            <a:pPr marL="912813" lvl="2" indent="-342900">
              <a:buFont typeface="Courier New" panose="02070309020205020404" pitchFamily="49" charset="0"/>
              <a:buChar char="o"/>
            </a:pPr>
            <a:r>
              <a:rPr lang="en-US" sz="1400" dirty="0"/>
              <a:t>AS capabilities for IRRs no longer required to be modeled (Updated the ICCP Telemetry Template and Handbook).</a:t>
            </a:r>
          </a:p>
          <a:p>
            <a:pPr marL="912813" lvl="2" indent="-342900">
              <a:buFont typeface="Courier New" panose="02070309020205020404" pitchFamily="49" charset="0"/>
              <a:buChar char="o"/>
            </a:pPr>
            <a:r>
              <a:rPr lang="en-US" sz="1400" dirty="0"/>
              <a:t>CLRs are not expected to participate in FFR service.</a:t>
            </a:r>
          </a:p>
          <a:p>
            <a:pPr marL="912813" lvl="2" indent="-342900">
              <a:buFont typeface="Courier New" panose="02070309020205020404" pitchFamily="49" charset="0"/>
              <a:buChar char="o"/>
            </a:pPr>
            <a:r>
              <a:rPr lang="en-US" sz="1400" dirty="0"/>
              <a:t>The AVR and PSS points are not required to be modelled on CLRs in RTC.</a:t>
            </a:r>
          </a:p>
          <a:p>
            <a:pPr marL="912813" lvl="2" indent="-342900">
              <a:buFont typeface="Courier New" panose="02070309020205020404" pitchFamily="49" charset="0"/>
              <a:buChar char="o"/>
            </a:pPr>
            <a:r>
              <a:rPr lang="en-US" sz="1400" dirty="0"/>
              <a:t>Station specific ICCP telemetry like line flows, auxiliary load are NOT required to be modeled again.</a:t>
            </a:r>
          </a:p>
          <a:p>
            <a:pPr marL="169863" lvl="1" indent="0">
              <a:buNone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700" dirty="0"/>
              <a:t>Non-ESR Generation Resources as well as Controllable and Non-Controllable Load Resources are required to model the new RTC+B telemetry points under the existing non-ESR device.</a:t>
            </a:r>
          </a:p>
          <a:p>
            <a:pPr marL="169863" lvl="1" indent="0">
              <a:buNone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9863" lvl="1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93944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D8FA-ED49-798D-9DC9-6C37ABDC7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BCA3-8F6D-EC6A-6887-35ABA288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ICCP Telemetry Template and Handbook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D514-A32F-3ED1-4815-9147CD5FD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09DFD-F48A-B38D-37DE-E761DCE3A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814633"/>
            <a:ext cx="8534400" cy="5706912"/>
          </a:xfrm>
        </p:spPr>
        <p:txBody>
          <a:bodyPr/>
          <a:lstStyle/>
          <a:p>
            <a:pPr marL="455613" lvl="1">
              <a:buFont typeface="Arial" panose="020B0604020202020204" pitchFamily="34" charset="0"/>
              <a:buChar char="•"/>
            </a:pPr>
            <a:r>
              <a:rPr lang="en-US" sz="1700" dirty="0"/>
              <a:t>Changes to retain NFRC for applicable Generation Resources.</a:t>
            </a:r>
            <a:endParaRPr lang="en-US" sz="13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169863" lvl="1" indent="0">
              <a:buNone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9863" lvl="1" indent="0">
              <a:buNone/>
            </a:pP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E893AC-9023-63F8-7947-11340E2AB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38517"/>
            <a:ext cx="8271641" cy="18904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7E9290-0F7C-2E6A-83CF-5E61A981A7D2}"/>
              </a:ext>
            </a:extLst>
          </p:cNvPr>
          <p:cNvSpPr txBox="1"/>
          <p:nvPr/>
        </p:nvSpPr>
        <p:spPr>
          <a:xfrm>
            <a:off x="303486" y="1186933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ICCP Telemetry Template Update: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519ED4-7F66-659E-DA53-0AF02A952447}"/>
              </a:ext>
            </a:extLst>
          </p:cNvPr>
          <p:cNvSpPr txBox="1"/>
          <p:nvPr/>
        </p:nvSpPr>
        <p:spPr>
          <a:xfrm>
            <a:off x="303486" y="3458294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ICCP Handbook Update: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D8246A-8A12-C611-7942-4398B9370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81" y="3803124"/>
            <a:ext cx="8458705" cy="229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4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D8FA-ED49-798D-9DC9-6C37ABDC76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BBCA3-8F6D-EC6A-6887-35ABA288C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to ICCP Telemetry Template – Corrected Typos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4D514-A32F-3ED1-4815-9147CD5FD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2A09DFD-F48A-B38D-37DE-E761DCE3A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800677"/>
            <a:ext cx="5905500" cy="296862"/>
          </a:xfrm>
        </p:spPr>
        <p:txBody>
          <a:bodyPr/>
          <a:lstStyle/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700" dirty="0"/>
              <a:t>Few typos in the previous template – high lighted below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169863" lvl="1" indent="0">
              <a:buNone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9863" lvl="1" indent="0">
              <a:buNone/>
            </a:pPr>
            <a:endParaRPr lang="en-US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F31381-5131-EBBA-1D54-B3A1ACD8F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567"/>
            <a:ext cx="6809524" cy="22373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5D6732-D6D1-BD7B-869C-71E381297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827729"/>
            <a:ext cx="6990867" cy="2216456"/>
          </a:xfrm>
          <a:prstGeom prst="rect">
            <a:avLst/>
          </a:prstGeom>
        </p:spPr>
      </p:pic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38293C3-696E-C426-F5EC-8D3CEF8200CE}"/>
              </a:ext>
            </a:extLst>
          </p:cNvPr>
          <p:cNvSpPr txBox="1">
            <a:spLocks/>
          </p:cNvSpPr>
          <p:nvPr/>
        </p:nvSpPr>
        <p:spPr>
          <a:xfrm>
            <a:off x="194441" y="3456882"/>
            <a:ext cx="5905500" cy="2968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700" dirty="0"/>
              <a:t>Corrected the template – high lighted below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/>
          </a:p>
          <a:p>
            <a:pPr marL="169863" lvl="1" indent="0">
              <a:buFont typeface="Arial" panose="020B0604020202020204" pitchFamily="34" charset="0"/>
              <a:buNone/>
            </a:pPr>
            <a:endParaRPr lang="en-US" sz="17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700" dirty="0"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9863" lvl="1" indent="0">
              <a:buFont typeface="Arial" panose="020B0604020202020204" pitchFamily="34" charset="0"/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590904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Market Trial Handbooks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683241"/>
            <a:ext cx="8534400" cy="419649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dirty="0"/>
              <a:t>QSE Telemetry point Check-Out (Handbook #2)</a:t>
            </a:r>
          </a:p>
          <a:p>
            <a:pPr>
              <a:buFontTx/>
              <a:buChar char="-"/>
            </a:pPr>
            <a:endParaRPr lang="en-US" sz="1600" dirty="0"/>
          </a:p>
          <a:p>
            <a:pPr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1CFE9-F9CD-7199-CB07-EB00DC236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23911"/>
            <a:ext cx="7000000" cy="48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Market Trial Handbooks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2FC7919-CC27-19C9-28F9-C308AF159495}"/>
              </a:ext>
            </a:extLst>
          </p:cNvPr>
          <p:cNvSpPr txBox="1">
            <a:spLocks/>
          </p:cNvSpPr>
          <p:nvPr/>
        </p:nvSpPr>
        <p:spPr>
          <a:xfrm>
            <a:off x="76200" y="814633"/>
            <a:ext cx="8534400" cy="4638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863" lvl="1" indent="0">
              <a:buNone/>
            </a:pPr>
            <a:r>
              <a:rPr lang="en-US" sz="1800" dirty="0"/>
              <a:t>-Review draft Handbook #4 for QSE Telemetry Tests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512763" lvl="1" indent="-34290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F2DE47-1396-B900-F67C-5275D511F4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86" y="1492581"/>
            <a:ext cx="7676190" cy="46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19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ICCP Model Load and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2BCA5C-ED85-50C0-31F9-6AFEE1F20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109908"/>
            <a:ext cx="8534400" cy="4638184"/>
          </a:xfrm>
        </p:spPr>
        <p:txBody>
          <a:bodyPr/>
          <a:lstStyle/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ERCOT will model the RTC+B ICCP points in the network model and perform ICCP model load in lower environment for ERCOT internal verification.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This verified model with the RTC+B ICCP points will be loaded into current Production ICCP system.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ERCOT will publish a schedule to indicate when the new RTC+B specific telemetry points will be available in Production.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ERCOT will provide support to QSEs to setup the RTC+B telemetry points in their Production ICCP system and perform communication testing.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ERCOT and QSE to start testing the RTC+B telemetry points in current Production ICCP system (telemetry points check out) from market trials starting from 05/05.</a:t>
            </a:r>
          </a:p>
          <a:p>
            <a:pPr marL="512763" lvl="1" indent="-342900">
              <a:buFont typeface="Courier New" panose="02070309020205020404" pitchFamily="49" charset="0"/>
              <a:buChar char="o"/>
            </a:pPr>
            <a:r>
              <a:rPr lang="en-US" sz="1800" dirty="0"/>
              <a:t>ERCOT expects continuous good quality telemetry from July 1st week for points that are needed to support RTC+B EMS/SCED open loop testing. </a:t>
            </a:r>
          </a:p>
        </p:txBody>
      </p:sp>
    </p:spTree>
    <p:extLst>
      <p:ext uri="{BB962C8B-B14F-4D97-AF65-F5344CB8AC3E}">
        <p14:creationId xmlns:p14="http://schemas.microsoft.com/office/powerpoint/2010/main" val="119759113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4" ma:contentTypeDescription="Create a new document." ma:contentTypeScope="" ma:versionID="e17db7c92bbe4a954239b0aad63199c1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dbeeea33673683b355d19f3b50507d1a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Internal "/>
          <xsd:enumeration value="Confidential"/>
          <xsd:enumeration value="Public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customXml/itemProps3.xml><?xml version="1.0" encoding="utf-8"?>
<ds:datastoreItem xmlns:ds="http://schemas.openxmlformats.org/officeDocument/2006/customXml" ds:itemID="{1BCE88CD-E9E0-4BB6-AD83-C594282F5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32285</TotalTime>
  <Words>1357</Words>
  <Application>Microsoft Office PowerPoint</Application>
  <PresentationFormat>On-screen Show (4:3)</PresentationFormat>
  <Paragraphs>308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Aptos</vt:lpstr>
      <vt:lpstr>Aptos Narrow</vt:lpstr>
      <vt:lpstr>Arial</vt:lpstr>
      <vt:lpstr>Calibri</vt:lpstr>
      <vt:lpstr>Courier New</vt:lpstr>
      <vt:lpstr>Times New Roman</vt:lpstr>
      <vt:lpstr>Cover Slide</vt:lpstr>
      <vt:lpstr>Horizontal Theme</vt:lpstr>
      <vt:lpstr>1_Horizontal Theme</vt:lpstr>
      <vt:lpstr>PowerPoint Presentation</vt:lpstr>
      <vt:lpstr>RTC+B ICCP Telemetry Modeling – Key Documents</vt:lpstr>
      <vt:lpstr>RTC+B ICCP Telemetry Points Modeling Expectations</vt:lpstr>
      <vt:lpstr>RTC+B ICCP Telemetry Points Modeling Expectations</vt:lpstr>
      <vt:lpstr>Updates to ICCP Telemetry Template and Handbook</vt:lpstr>
      <vt:lpstr>Updates to ICCP Telemetry Template – Corrected Typos</vt:lpstr>
      <vt:lpstr>Market Trial Handbooks</vt:lpstr>
      <vt:lpstr>Market Trial Handbooks</vt:lpstr>
      <vt:lpstr>RTC+B ICCP Model Load and Testing</vt:lpstr>
      <vt:lpstr>RTC+B Refresher on ICCP configuration</vt:lpstr>
      <vt:lpstr>RTC+B QSE EMS SCADA/AGC changes</vt:lpstr>
      <vt:lpstr>RTC+B Refresher on Resource Statuses for both Telemetry and COP</vt:lpstr>
      <vt:lpstr>RTC+B Refresher on Resource Statuses for both Telemetry and COP</vt:lpstr>
      <vt:lpstr>RTC+B Refresher on Resource statuses for both Telemetry and COP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Potluri, Tejaswi</cp:lastModifiedBy>
  <cp:revision>617</cp:revision>
  <cp:lastPrinted>2017-10-10T21:31:05Z</cp:lastPrinted>
  <dcterms:created xsi:type="dcterms:W3CDTF">2016-01-21T15:20:31Z</dcterms:created>
  <dcterms:modified xsi:type="dcterms:W3CDTF">2025-04-23T22:34:28Z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