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9"/>
  </p:notesMasterIdLst>
  <p:handoutMasterIdLst>
    <p:handoutMasterId r:id="rId20"/>
  </p:handoutMasterIdLst>
  <p:sldIdLst>
    <p:sldId id="550" r:id="rId7"/>
    <p:sldId id="549" r:id="rId8"/>
    <p:sldId id="2756" r:id="rId9"/>
    <p:sldId id="2757" r:id="rId10"/>
    <p:sldId id="2753" r:id="rId11"/>
    <p:sldId id="2761" r:id="rId12"/>
    <p:sldId id="2755" r:id="rId13"/>
    <p:sldId id="2762" r:id="rId14"/>
    <p:sldId id="2764" r:id="rId15"/>
    <p:sldId id="2763" r:id="rId16"/>
    <p:sldId id="2765" r:id="rId17"/>
    <p:sldId id="276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C1687F-D869-8188-3A44-13DE930AB03B}" name="Mago, Nitika" initials="MN" userId="S::nitika.mago@ercot.com::eb4dfd7f-5a13-4bd1-acb0-2d627733e6c8" providerId="AD"/>
  <p188:author id="{8F8837AE-1793-2348-8629-CFFA9D6407D8}" name="Collins, Keith" initials="CK" userId="S::keith.collins@ercot.com::bf982f14-b726-4b2a-bff8-6f7cf9674ef3" providerId="AD"/>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E94151-2CF3-64A2-5EEE-A60C11E283E1}" v="2" dt="2025-03-11T15:11:15.680"/>
    <p1510:client id="{7D42E28D-94DA-782F-0F06-C84DD7AB43BF}" v="2" dt="2025-03-11T14:23:09.409"/>
    <p1510:client id="{9835C958-B47F-7EAD-AA8A-B10E66D5F337}" v="4" dt="2025-03-11T13:27:41.777"/>
    <p1510:client id="{A24901F7-2505-4DC3-BCC0-AC456F00B936}" v="656" dt="2025-03-11T17:06:47.089"/>
    <p1510:client id="{E365F0C7-553D-963E-992D-5470CC1E5E94}" v="6" dt="2025-03-11T13:29:37.560"/>
    <p1510:client id="{EA152F47-FD82-1017-6BDC-48AEFC05C50E}" v="2" dt="2025-03-11T14:13:46.83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140"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5\PRS\March\ASDC%20with%20Floors%20Illustration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Aug. '24 Hour Ending 20</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'Aug 24 - HE 20'!$A$1</c:f>
              <c:strCache>
                <c:ptCount val="1"/>
                <c:pt idx="0">
                  <c:v> ECRS - No Floor </c:v>
                </c:pt>
              </c:strCache>
            </c:strRef>
          </c:tx>
          <c:spPr>
            <a:ln w="19050" cap="rnd">
              <a:solidFill>
                <a:schemeClr val="accent1"/>
              </a:solidFill>
              <a:round/>
            </a:ln>
            <a:effectLst/>
          </c:spPr>
          <c:marker>
            <c:symbol val="none"/>
          </c:marker>
          <c:xVal>
            <c:numRef>
              <c:f>'Aug 24 - HE 20'!$A$3:$A$103</c:f>
              <c:numCache>
                <c:formatCode>_(* #,##0_);_(* \(#,##0\);_(* "-"??_);_(@_)</c:formatCode>
                <c:ptCount val="101"/>
                <c:pt idx="0">
                  <c:v>0</c:v>
                </c:pt>
                <c:pt idx="1">
                  <c:v>572</c:v>
                </c:pt>
                <c:pt idx="2">
                  <c:v>573</c:v>
                </c:pt>
                <c:pt idx="3">
                  <c:v>593.27</c:v>
                </c:pt>
                <c:pt idx="4">
                  <c:v>613.53</c:v>
                </c:pt>
                <c:pt idx="5">
                  <c:v>633.79999999999995</c:v>
                </c:pt>
                <c:pt idx="6">
                  <c:v>654.05999999999995</c:v>
                </c:pt>
                <c:pt idx="7">
                  <c:v>674.33</c:v>
                </c:pt>
                <c:pt idx="8">
                  <c:v>694.59</c:v>
                </c:pt>
                <c:pt idx="9">
                  <c:v>714.86</c:v>
                </c:pt>
                <c:pt idx="10">
                  <c:v>735.12</c:v>
                </c:pt>
                <c:pt idx="11">
                  <c:v>755.39</c:v>
                </c:pt>
                <c:pt idx="12">
                  <c:v>775.65</c:v>
                </c:pt>
                <c:pt idx="13">
                  <c:v>795.92</c:v>
                </c:pt>
                <c:pt idx="14">
                  <c:v>816.18</c:v>
                </c:pt>
                <c:pt idx="15">
                  <c:v>836.45</c:v>
                </c:pt>
                <c:pt idx="16">
                  <c:v>856.71</c:v>
                </c:pt>
                <c:pt idx="17">
                  <c:v>876.98</c:v>
                </c:pt>
                <c:pt idx="18">
                  <c:v>897.24</c:v>
                </c:pt>
                <c:pt idx="19">
                  <c:v>917.51</c:v>
                </c:pt>
                <c:pt idx="20">
                  <c:v>937.78</c:v>
                </c:pt>
                <c:pt idx="21">
                  <c:v>958.04</c:v>
                </c:pt>
                <c:pt idx="22">
                  <c:v>978.31</c:v>
                </c:pt>
                <c:pt idx="23">
                  <c:v>998.57</c:v>
                </c:pt>
                <c:pt idx="24">
                  <c:v>1018.84</c:v>
                </c:pt>
                <c:pt idx="25">
                  <c:v>1039.0999999999999</c:v>
                </c:pt>
                <c:pt idx="26">
                  <c:v>1059.3699999999999</c:v>
                </c:pt>
                <c:pt idx="27">
                  <c:v>1079.6300000000001</c:v>
                </c:pt>
                <c:pt idx="28">
                  <c:v>1099.9000000000001</c:v>
                </c:pt>
                <c:pt idx="29">
                  <c:v>1120.1600000000001</c:v>
                </c:pt>
                <c:pt idx="30">
                  <c:v>1140.43</c:v>
                </c:pt>
                <c:pt idx="31">
                  <c:v>1160.69</c:v>
                </c:pt>
                <c:pt idx="32">
                  <c:v>1180.96</c:v>
                </c:pt>
                <c:pt idx="33">
                  <c:v>1201.22</c:v>
                </c:pt>
                <c:pt idx="34">
                  <c:v>1221.49</c:v>
                </c:pt>
                <c:pt idx="35">
                  <c:v>1241.76</c:v>
                </c:pt>
                <c:pt idx="36">
                  <c:v>1262.02</c:v>
                </c:pt>
                <c:pt idx="37">
                  <c:v>1282.29</c:v>
                </c:pt>
                <c:pt idx="38">
                  <c:v>1302.55</c:v>
                </c:pt>
                <c:pt idx="39">
                  <c:v>1322.82</c:v>
                </c:pt>
                <c:pt idx="40">
                  <c:v>1343.08</c:v>
                </c:pt>
                <c:pt idx="41">
                  <c:v>1363.35</c:v>
                </c:pt>
                <c:pt idx="42">
                  <c:v>1383.61</c:v>
                </c:pt>
                <c:pt idx="43">
                  <c:v>1403.88</c:v>
                </c:pt>
                <c:pt idx="44">
                  <c:v>1424.14</c:v>
                </c:pt>
                <c:pt idx="45">
                  <c:v>1444.41</c:v>
                </c:pt>
                <c:pt idx="46">
                  <c:v>1464.67</c:v>
                </c:pt>
                <c:pt idx="47">
                  <c:v>1484.94</c:v>
                </c:pt>
                <c:pt idx="48">
                  <c:v>1505.2</c:v>
                </c:pt>
                <c:pt idx="49">
                  <c:v>1525.47</c:v>
                </c:pt>
                <c:pt idx="50">
                  <c:v>1545.73</c:v>
                </c:pt>
                <c:pt idx="51">
                  <c:v>1566</c:v>
                </c:pt>
                <c:pt idx="52">
                  <c:v>1586.27</c:v>
                </c:pt>
                <c:pt idx="53">
                  <c:v>1606.53</c:v>
                </c:pt>
                <c:pt idx="54">
                  <c:v>1626.8</c:v>
                </c:pt>
                <c:pt idx="55">
                  <c:v>1647.06</c:v>
                </c:pt>
                <c:pt idx="56">
                  <c:v>1667.33</c:v>
                </c:pt>
                <c:pt idx="57">
                  <c:v>1687.59</c:v>
                </c:pt>
                <c:pt idx="58">
                  <c:v>1707.86</c:v>
                </c:pt>
                <c:pt idx="59">
                  <c:v>1728.12</c:v>
                </c:pt>
                <c:pt idx="60">
                  <c:v>1748.39</c:v>
                </c:pt>
                <c:pt idx="61">
                  <c:v>1768.65</c:v>
                </c:pt>
                <c:pt idx="62">
                  <c:v>1788.92</c:v>
                </c:pt>
                <c:pt idx="63">
                  <c:v>1809.18</c:v>
                </c:pt>
                <c:pt idx="64">
                  <c:v>1829.45</c:v>
                </c:pt>
                <c:pt idx="65">
                  <c:v>1849.71</c:v>
                </c:pt>
                <c:pt idx="66">
                  <c:v>1869.98</c:v>
                </c:pt>
                <c:pt idx="67">
                  <c:v>1890.24</c:v>
                </c:pt>
                <c:pt idx="68">
                  <c:v>1910.51</c:v>
                </c:pt>
                <c:pt idx="69">
                  <c:v>1930.78</c:v>
                </c:pt>
                <c:pt idx="70">
                  <c:v>1951.04</c:v>
                </c:pt>
                <c:pt idx="71">
                  <c:v>1971.31</c:v>
                </c:pt>
                <c:pt idx="72">
                  <c:v>1991.57</c:v>
                </c:pt>
                <c:pt idx="73">
                  <c:v>2011.84</c:v>
                </c:pt>
                <c:pt idx="74">
                  <c:v>2032.1</c:v>
                </c:pt>
                <c:pt idx="75">
                  <c:v>2052.37</c:v>
                </c:pt>
                <c:pt idx="76">
                  <c:v>2072.63</c:v>
                </c:pt>
                <c:pt idx="77">
                  <c:v>2092.9</c:v>
                </c:pt>
                <c:pt idx="78">
                  <c:v>2113.16</c:v>
                </c:pt>
                <c:pt idx="79">
                  <c:v>2133.4299999999998</c:v>
                </c:pt>
                <c:pt idx="80">
                  <c:v>2153.69</c:v>
                </c:pt>
                <c:pt idx="81">
                  <c:v>2173.96</c:v>
                </c:pt>
                <c:pt idx="82">
                  <c:v>2194.2199999999998</c:v>
                </c:pt>
                <c:pt idx="83">
                  <c:v>2214.4899999999998</c:v>
                </c:pt>
                <c:pt idx="84">
                  <c:v>2234.7600000000002</c:v>
                </c:pt>
                <c:pt idx="85">
                  <c:v>2255.02</c:v>
                </c:pt>
                <c:pt idx="86">
                  <c:v>2275.29</c:v>
                </c:pt>
                <c:pt idx="87">
                  <c:v>2295.5500000000002</c:v>
                </c:pt>
                <c:pt idx="88">
                  <c:v>2315.8200000000002</c:v>
                </c:pt>
                <c:pt idx="89">
                  <c:v>2336.08</c:v>
                </c:pt>
                <c:pt idx="90">
                  <c:v>2356.35</c:v>
                </c:pt>
                <c:pt idx="91">
                  <c:v>2376.61</c:v>
                </c:pt>
                <c:pt idx="92">
                  <c:v>2396.88</c:v>
                </c:pt>
                <c:pt idx="93">
                  <c:v>2417.14</c:v>
                </c:pt>
                <c:pt idx="94">
                  <c:v>2437.41</c:v>
                </c:pt>
                <c:pt idx="95">
                  <c:v>2457.67</c:v>
                </c:pt>
                <c:pt idx="96">
                  <c:v>2477.94</c:v>
                </c:pt>
                <c:pt idx="97">
                  <c:v>2498.1999999999998</c:v>
                </c:pt>
                <c:pt idx="98">
                  <c:v>2518.4699999999998</c:v>
                </c:pt>
                <c:pt idx="99">
                  <c:v>2538.73</c:v>
                </c:pt>
                <c:pt idx="100">
                  <c:v>2559</c:v>
                </c:pt>
              </c:numCache>
            </c:numRef>
          </c:xVal>
          <c:yVal>
            <c:numRef>
              <c:f>'Aug 24 - HE 20'!$B$3:$B$103</c:f>
              <c:numCache>
                <c:formatCode>_(* #,##0_);_(* \(#,##0\);_(* "-"??_);_(@_)</c:formatCode>
                <c:ptCount val="101"/>
                <c:pt idx="0">
                  <c:v>5050</c:v>
                </c:pt>
                <c:pt idx="1">
                  <c:v>5050</c:v>
                </c:pt>
                <c:pt idx="2">
                  <c:v>3513.5</c:v>
                </c:pt>
                <c:pt idx="3">
                  <c:v>3450.61</c:v>
                </c:pt>
                <c:pt idx="4">
                  <c:v>3385.44</c:v>
                </c:pt>
                <c:pt idx="5">
                  <c:v>3318.86</c:v>
                </c:pt>
                <c:pt idx="6">
                  <c:v>3251.43</c:v>
                </c:pt>
                <c:pt idx="7">
                  <c:v>3181.41</c:v>
                </c:pt>
                <c:pt idx="8">
                  <c:v>3111.5</c:v>
                </c:pt>
                <c:pt idx="9">
                  <c:v>3039.17</c:v>
                </c:pt>
                <c:pt idx="10">
                  <c:v>2966.86</c:v>
                </c:pt>
                <c:pt idx="11">
                  <c:v>2893.24</c:v>
                </c:pt>
                <c:pt idx="12">
                  <c:v>2818.43</c:v>
                </c:pt>
                <c:pt idx="13">
                  <c:v>2742.42</c:v>
                </c:pt>
                <c:pt idx="14">
                  <c:v>2667.13</c:v>
                </c:pt>
                <c:pt idx="15">
                  <c:v>2590.77</c:v>
                </c:pt>
                <c:pt idx="16">
                  <c:v>2513.9</c:v>
                </c:pt>
                <c:pt idx="17">
                  <c:v>2437.6799999999998</c:v>
                </c:pt>
                <c:pt idx="18">
                  <c:v>2359.37</c:v>
                </c:pt>
                <c:pt idx="19">
                  <c:v>2281.86</c:v>
                </c:pt>
                <c:pt idx="20">
                  <c:v>2204.48</c:v>
                </c:pt>
                <c:pt idx="21">
                  <c:v>2128.2600000000002</c:v>
                </c:pt>
                <c:pt idx="22">
                  <c:v>2052.31</c:v>
                </c:pt>
                <c:pt idx="23">
                  <c:v>1976.28</c:v>
                </c:pt>
                <c:pt idx="24">
                  <c:v>1901.98</c:v>
                </c:pt>
                <c:pt idx="25">
                  <c:v>1826.9</c:v>
                </c:pt>
                <c:pt idx="26">
                  <c:v>1754.24</c:v>
                </c:pt>
                <c:pt idx="27">
                  <c:v>1681.6</c:v>
                </c:pt>
                <c:pt idx="28">
                  <c:v>1610.45</c:v>
                </c:pt>
                <c:pt idx="29">
                  <c:v>1540.78</c:v>
                </c:pt>
                <c:pt idx="30">
                  <c:v>1471.43</c:v>
                </c:pt>
                <c:pt idx="31">
                  <c:v>1404.64</c:v>
                </c:pt>
                <c:pt idx="32">
                  <c:v>1337.92</c:v>
                </c:pt>
                <c:pt idx="33">
                  <c:v>1273.79</c:v>
                </c:pt>
                <c:pt idx="34">
                  <c:v>1210.54</c:v>
                </c:pt>
                <c:pt idx="35">
                  <c:v>1148.99</c:v>
                </c:pt>
                <c:pt idx="36">
                  <c:v>1088.5899999999999</c:v>
                </c:pt>
                <c:pt idx="37">
                  <c:v>1031.48</c:v>
                </c:pt>
                <c:pt idx="38">
                  <c:v>975.51</c:v>
                </c:pt>
                <c:pt idx="39">
                  <c:v>921.5</c:v>
                </c:pt>
                <c:pt idx="40">
                  <c:v>869.75</c:v>
                </c:pt>
                <c:pt idx="41">
                  <c:v>818.98</c:v>
                </c:pt>
                <c:pt idx="42">
                  <c:v>771.06</c:v>
                </c:pt>
                <c:pt idx="43">
                  <c:v>724.16</c:v>
                </c:pt>
                <c:pt idx="44">
                  <c:v>679.89</c:v>
                </c:pt>
                <c:pt idx="45">
                  <c:v>637.23</c:v>
                </c:pt>
                <c:pt idx="46">
                  <c:v>596.29</c:v>
                </c:pt>
                <c:pt idx="47">
                  <c:v>557.70000000000005</c:v>
                </c:pt>
                <c:pt idx="48">
                  <c:v>520.15</c:v>
                </c:pt>
                <c:pt idx="49">
                  <c:v>485.18</c:v>
                </c:pt>
                <c:pt idx="50">
                  <c:v>451.26</c:v>
                </c:pt>
                <c:pt idx="51">
                  <c:v>419.77</c:v>
                </c:pt>
                <c:pt idx="52">
                  <c:v>388.72</c:v>
                </c:pt>
                <c:pt idx="53">
                  <c:v>360.59</c:v>
                </c:pt>
                <c:pt idx="54">
                  <c:v>333.61</c:v>
                </c:pt>
                <c:pt idx="55">
                  <c:v>308.5</c:v>
                </c:pt>
                <c:pt idx="56">
                  <c:v>284.83</c:v>
                </c:pt>
                <c:pt idx="57">
                  <c:v>262.45</c:v>
                </c:pt>
                <c:pt idx="58">
                  <c:v>241.77</c:v>
                </c:pt>
                <c:pt idx="59">
                  <c:v>222.41</c:v>
                </c:pt>
                <c:pt idx="60">
                  <c:v>204.67</c:v>
                </c:pt>
                <c:pt idx="61">
                  <c:v>187.88</c:v>
                </c:pt>
                <c:pt idx="62">
                  <c:v>172.32</c:v>
                </c:pt>
                <c:pt idx="63">
                  <c:v>157.88</c:v>
                </c:pt>
                <c:pt idx="64">
                  <c:v>144.27000000000001</c:v>
                </c:pt>
                <c:pt idx="65">
                  <c:v>131.86000000000001</c:v>
                </c:pt>
                <c:pt idx="66">
                  <c:v>120.13</c:v>
                </c:pt>
                <c:pt idx="67">
                  <c:v>109.49</c:v>
                </c:pt>
                <c:pt idx="68">
                  <c:v>99.55</c:v>
                </c:pt>
                <c:pt idx="69">
                  <c:v>91.52</c:v>
                </c:pt>
                <c:pt idx="70">
                  <c:v>84.14</c:v>
                </c:pt>
                <c:pt idx="71">
                  <c:v>77.260000000000005</c:v>
                </c:pt>
                <c:pt idx="72">
                  <c:v>70.88</c:v>
                </c:pt>
                <c:pt idx="73">
                  <c:v>64.95</c:v>
                </c:pt>
                <c:pt idx="74">
                  <c:v>59.46</c:v>
                </c:pt>
                <c:pt idx="75">
                  <c:v>54.37</c:v>
                </c:pt>
                <c:pt idx="76">
                  <c:v>49.67</c:v>
                </c:pt>
                <c:pt idx="77">
                  <c:v>45.32</c:v>
                </c:pt>
                <c:pt idx="78">
                  <c:v>41.31</c:v>
                </c:pt>
                <c:pt idx="79">
                  <c:v>37.619999999999997</c:v>
                </c:pt>
                <c:pt idx="80">
                  <c:v>34.22</c:v>
                </c:pt>
                <c:pt idx="81">
                  <c:v>31.09</c:v>
                </c:pt>
                <c:pt idx="82">
                  <c:v>28.22</c:v>
                </c:pt>
                <c:pt idx="83">
                  <c:v>25.59</c:v>
                </c:pt>
                <c:pt idx="84">
                  <c:v>23.17</c:v>
                </c:pt>
                <c:pt idx="85">
                  <c:v>20.96</c:v>
                </c:pt>
                <c:pt idx="86">
                  <c:v>18.95</c:v>
                </c:pt>
                <c:pt idx="87">
                  <c:v>17.100000000000001</c:v>
                </c:pt>
                <c:pt idx="88">
                  <c:v>15.42</c:v>
                </c:pt>
                <c:pt idx="89">
                  <c:v>13.89</c:v>
                </c:pt>
                <c:pt idx="90">
                  <c:v>12.5</c:v>
                </c:pt>
                <c:pt idx="91">
                  <c:v>11.24</c:v>
                </c:pt>
                <c:pt idx="92">
                  <c:v>10.09</c:v>
                </c:pt>
                <c:pt idx="93">
                  <c:v>9.0500000000000007</c:v>
                </c:pt>
                <c:pt idx="94">
                  <c:v>8.11</c:v>
                </c:pt>
                <c:pt idx="95">
                  <c:v>7.26</c:v>
                </c:pt>
                <c:pt idx="96">
                  <c:v>6.49</c:v>
                </c:pt>
                <c:pt idx="97">
                  <c:v>5.79</c:v>
                </c:pt>
                <c:pt idx="98">
                  <c:v>5.17</c:v>
                </c:pt>
                <c:pt idx="99">
                  <c:v>4.5999999999999996</c:v>
                </c:pt>
                <c:pt idx="100">
                  <c:v>4.0999999999999996</c:v>
                </c:pt>
              </c:numCache>
            </c:numRef>
          </c:yVal>
          <c:smooth val="0"/>
          <c:extLst>
            <c:ext xmlns:c16="http://schemas.microsoft.com/office/drawing/2014/chart" uri="{C3380CC4-5D6E-409C-BE32-E72D297353CC}">
              <c16:uniqueId val="{00000000-5418-41D7-B442-A6C510EE8042}"/>
            </c:ext>
          </c:extLst>
        </c:ser>
        <c:ser>
          <c:idx val="1"/>
          <c:order val="1"/>
          <c:tx>
            <c:strRef>
              <c:f>'Aug 24 - HE 20'!$C$1</c:f>
              <c:strCache>
                <c:ptCount val="1"/>
                <c:pt idx="0">
                  <c:v> NSpin - No Floor </c:v>
                </c:pt>
              </c:strCache>
            </c:strRef>
          </c:tx>
          <c:spPr>
            <a:ln w="19050" cap="rnd">
              <a:solidFill>
                <a:schemeClr val="accent2"/>
              </a:solidFill>
              <a:round/>
            </a:ln>
            <a:effectLst/>
          </c:spPr>
          <c:marker>
            <c:symbol val="none"/>
          </c:marker>
          <c:xVal>
            <c:numRef>
              <c:f>'Aug 24 - HE 20'!$C$3:$C$105</c:f>
              <c:numCache>
                <c:formatCode>_(* #,##0_);_(* \(#,##0\);_(* "-"??_);_(@_)</c:formatCode>
                <c:ptCount val="103"/>
                <c:pt idx="0">
                  <c:v>0</c:v>
                </c:pt>
                <c:pt idx="1">
                  <c:v>10</c:v>
                </c:pt>
                <c:pt idx="2">
                  <c:v>11</c:v>
                </c:pt>
                <c:pt idx="3">
                  <c:v>48.91</c:v>
                </c:pt>
                <c:pt idx="4">
                  <c:v>86.82</c:v>
                </c:pt>
                <c:pt idx="5">
                  <c:v>124.72</c:v>
                </c:pt>
                <c:pt idx="6">
                  <c:v>162.63</c:v>
                </c:pt>
                <c:pt idx="7">
                  <c:v>200.54</c:v>
                </c:pt>
                <c:pt idx="8">
                  <c:v>238.45</c:v>
                </c:pt>
                <c:pt idx="9">
                  <c:v>276.36</c:v>
                </c:pt>
                <c:pt idx="10">
                  <c:v>314.27</c:v>
                </c:pt>
                <c:pt idx="11">
                  <c:v>352.17</c:v>
                </c:pt>
                <c:pt idx="12">
                  <c:v>390.08</c:v>
                </c:pt>
                <c:pt idx="13">
                  <c:v>427.99</c:v>
                </c:pt>
                <c:pt idx="14">
                  <c:v>465.9</c:v>
                </c:pt>
                <c:pt idx="15">
                  <c:v>503.81</c:v>
                </c:pt>
                <c:pt idx="16">
                  <c:v>541.71</c:v>
                </c:pt>
                <c:pt idx="17">
                  <c:v>579.62</c:v>
                </c:pt>
                <c:pt idx="18">
                  <c:v>617.53</c:v>
                </c:pt>
                <c:pt idx="19">
                  <c:v>655.44</c:v>
                </c:pt>
                <c:pt idx="20">
                  <c:v>693.35</c:v>
                </c:pt>
                <c:pt idx="21">
                  <c:v>731.26</c:v>
                </c:pt>
                <c:pt idx="22">
                  <c:v>769.16</c:v>
                </c:pt>
                <c:pt idx="23">
                  <c:v>807.07</c:v>
                </c:pt>
                <c:pt idx="24">
                  <c:v>844.98</c:v>
                </c:pt>
                <c:pt idx="25">
                  <c:v>882.89</c:v>
                </c:pt>
                <c:pt idx="26">
                  <c:v>920.8</c:v>
                </c:pt>
                <c:pt idx="27">
                  <c:v>958.7</c:v>
                </c:pt>
                <c:pt idx="28">
                  <c:v>996.61</c:v>
                </c:pt>
                <c:pt idx="29">
                  <c:v>1034.52</c:v>
                </c:pt>
                <c:pt idx="30">
                  <c:v>1072.43</c:v>
                </c:pt>
                <c:pt idx="31">
                  <c:v>1110.3399999999999</c:v>
                </c:pt>
                <c:pt idx="32">
                  <c:v>1148.24</c:v>
                </c:pt>
                <c:pt idx="33">
                  <c:v>1186.1500000000001</c:v>
                </c:pt>
                <c:pt idx="34">
                  <c:v>1224.06</c:v>
                </c:pt>
                <c:pt idx="35">
                  <c:v>1261.97</c:v>
                </c:pt>
                <c:pt idx="36">
                  <c:v>1299.8800000000001</c:v>
                </c:pt>
                <c:pt idx="37">
                  <c:v>1337.79</c:v>
                </c:pt>
                <c:pt idx="38">
                  <c:v>1375.69</c:v>
                </c:pt>
                <c:pt idx="39">
                  <c:v>1413.6</c:v>
                </c:pt>
                <c:pt idx="40">
                  <c:v>1451.51</c:v>
                </c:pt>
                <c:pt idx="41">
                  <c:v>1489.42</c:v>
                </c:pt>
                <c:pt idx="42">
                  <c:v>1527.33</c:v>
                </c:pt>
                <c:pt idx="43">
                  <c:v>1565.23</c:v>
                </c:pt>
                <c:pt idx="44">
                  <c:v>1603.14</c:v>
                </c:pt>
                <c:pt idx="45">
                  <c:v>1641.05</c:v>
                </c:pt>
                <c:pt idx="46">
                  <c:v>1678.96</c:v>
                </c:pt>
                <c:pt idx="47">
                  <c:v>1716.87</c:v>
                </c:pt>
                <c:pt idx="48">
                  <c:v>1754.78</c:v>
                </c:pt>
                <c:pt idx="49">
                  <c:v>1792.68</c:v>
                </c:pt>
                <c:pt idx="50">
                  <c:v>1830.59</c:v>
                </c:pt>
                <c:pt idx="51">
                  <c:v>1868.5</c:v>
                </c:pt>
                <c:pt idx="52">
                  <c:v>1906.41</c:v>
                </c:pt>
                <c:pt idx="53">
                  <c:v>1942</c:v>
                </c:pt>
                <c:pt idx="54">
                  <c:v>1942.01</c:v>
                </c:pt>
                <c:pt idx="55">
                  <c:v>1944.32</c:v>
                </c:pt>
                <c:pt idx="56">
                  <c:v>1982.22</c:v>
                </c:pt>
                <c:pt idx="57">
                  <c:v>2020.13</c:v>
                </c:pt>
                <c:pt idx="58">
                  <c:v>2058.04</c:v>
                </c:pt>
                <c:pt idx="59">
                  <c:v>2095.9499999999998</c:v>
                </c:pt>
                <c:pt idx="60">
                  <c:v>2133.86</c:v>
                </c:pt>
                <c:pt idx="61">
                  <c:v>2171.77</c:v>
                </c:pt>
                <c:pt idx="62">
                  <c:v>2209.67</c:v>
                </c:pt>
                <c:pt idx="63">
                  <c:v>2247.58</c:v>
                </c:pt>
                <c:pt idx="64">
                  <c:v>2285.4899999999998</c:v>
                </c:pt>
                <c:pt idx="65">
                  <c:v>2323.4</c:v>
                </c:pt>
                <c:pt idx="66">
                  <c:v>2361.31</c:v>
                </c:pt>
                <c:pt idx="67">
                  <c:v>2399.21</c:v>
                </c:pt>
                <c:pt idx="68">
                  <c:v>2437.12</c:v>
                </c:pt>
                <c:pt idx="69">
                  <c:v>2475.0300000000002</c:v>
                </c:pt>
                <c:pt idx="70">
                  <c:v>2512.94</c:v>
                </c:pt>
                <c:pt idx="71">
                  <c:v>2550.85</c:v>
                </c:pt>
                <c:pt idx="72">
                  <c:v>2588.7600000000002</c:v>
                </c:pt>
                <c:pt idx="73">
                  <c:v>2626.66</c:v>
                </c:pt>
                <c:pt idx="74">
                  <c:v>2664.57</c:v>
                </c:pt>
                <c:pt idx="75">
                  <c:v>2702.48</c:v>
                </c:pt>
                <c:pt idx="76">
                  <c:v>2740.39</c:v>
                </c:pt>
                <c:pt idx="77">
                  <c:v>2778.3</c:v>
                </c:pt>
                <c:pt idx="78">
                  <c:v>2816.2</c:v>
                </c:pt>
                <c:pt idx="79">
                  <c:v>2854.11</c:v>
                </c:pt>
                <c:pt idx="80">
                  <c:v>2892.02</c:v>
                </c:pt>
                <c:pt idx="81">
                  <c:v>2929.93</c:v>
                </c:pt>
                <c:pt idx="82">
                  <c:v>2967.84</c:v>
                </c:pt>
                <c:pt idx="83">
                  <c:v>3005.74</c:v>
                </c:pt>
                <c:pt idx="84">
                  <c:v>3043.65</c:v>
                </c:pt>
                <c:pt idx="85">
                  <c:v>3081.56</c:v>
                </c:pt>
                <c:pt idx="86">
                  <c:v>3119.47</c:v>
                </c:pt>
                <c:pt idx="87">
                  <c:v>3157.38</c:v>
                </c:pt>
                <c:pt idx="88">
                  <c:v>3195.29</c:v>
                </c:pt>
                <c:pt idx="89">
                  <c:v>3233.19</c:v>
                </c:pt>
                <c:pt idx="90">
                  <c:v>3271.1</c:v>
                </c:pt>
                <c:pt idx="91">
                  <c:v>3309.01</c:v>
                </c:pt>
                <c:pt idx="92">
                  <c:v>3346.92</c:v>
                </c:pt>
                <c:pt idx="93">
                  <c:v>3384.83</c:v>
                </c:pt>
                <c:pt idx="94">
                  <c:v>3422.73</c:v>
                </c:pt>
                <c:pt idx="95">
                  <c:v>3460.64</c:v>
                </c:pt>
                <c:pt idx="96">
                  <c:v>3498.55</c:v>
                </c:pt>
                <c:pt idx="97">
                  <c:v>3536.46</c:v>
                </c:pt>
                <c:pt idx="98">
                  <c:v>3574.37</c:v>
                </c:pt>
                <c:pt idx="99">
                  <c:v>3612.28</c:v>
                </c:pt>
                <c:pt idx="100">
                  <c:v>3650.18</c:v>
                </c:pt>
                <c:pt idx="101">
                  <c:v>3688.09</c:v>
                </c:pt>
                <c:pt idx="102">
                  <c:v>3726</c:v>
                </c:pt>
              </c:numCache>
            </c:numRef>
          </c:xVal>
          <c:yVal>
            <c:numRef>
              <c:f>'Aug 24 - HE 20'!$D$3:$D$105</c:f>
              <c:numCache>
                <c:formatCode>_(* #,##0_);_(* \(#,##0\);_(* "-"??_);_(@_)</c:formatCode>
                <c:ptCount val="103"/>
                <c:pt idx="0">
                  <c:v>5000</c:v>
                </c:pt>
                <c:pt idx="1">
                  <c:v>5000</c:v>
                </c:pt>
                <c:pt idx="2">
                  <c:v>3512.19</c:v>
                </c:pt>
                <c:pt idx="3">
                  <c:v>3391.99</c:v>
                </c:pt>
                <c:pt idx="4">
                  <c:v>3266.76</c:v>
                </c:pt>
                <c:pt idx="5">
                  <c:v>3136.65</c:v>
                </c:pt>
                <c:pt idx="6">
                  <c:v>3002.39</c:v>
                </c:pt>
                <c:pt idx="7">
                  <c:v>2865.49</c:v>
                </c:pt>
                <c:pt idx="8">
                  <c:v>2724.85</c:v>
                </c:pt>
                <c:pt idx="9">
                  <c:v>2582.21</c:v>
                </c:pt>
                <c:pt idx="10">
                  <c:v>2438.37</c:v>
                </c:pt>
                <c:pt idx="11">
                  <c:v>2294.17</c:v>
                </c:pt>
                <c:pt idx="12">
                  <c:v>2150.31</c:v>
                </c:pt>
                <c:pt idx="13">
                  <c:v>2008</c:v>
                </c:pt>
                <c:pt idx="14">
                  <c:v>1867.65</c:v>
                </c:pt>
                <c:pt idx="15">
                  <c:v>1730.17</c:v>
                </c:pt>
                <c:pt idx="16">
                  <c:v>1595.23</c:v>
                </c:pt>
                <c:pt idx="17">
                  <c:v>1465.74</c:v>
                </c:pt>
                <c:pt idx="18">
                  <c:v>1341.08</c:v>
                </c:pt>
                <c:pt idx="19">
                  <c:v>1221.76</c:v>
                </c:pt>
                <c:pt idx="20">
                  <c:v>1107.4000000000001</c:v>
                </c:pt>
                <c:pt idx="21">
                  <c:v>999.9</c:v>
                </c:pt>
                <c:pt idx="22">
                  <c:v>898.78</c:v>
                </c:pt>
                <c:pt idx="23">
                  <c:v>804.22</c:v>
                </c:pt>
                <c:pt idx="24">
                  <c:v>716.29</c:v>
                </c:pt>
                <c:pt idx="25">
                  <c:v>635.01</c:v>
                </c:pt>
                <c:pt idx="26">
                  <c:v>560.30999999999995</c:v>
                </c:pt>
                <c:pt idx="27">
                  <c:v>492.05</c:v>
                </c:pt>
                <c:pt idx="28">
                  <c:v>430.03</c:v>
                </c:pt>
                <c:pt idx="29">
                  <c:v>374.02</c:v>
                </c:pt>
                <c:pt idx="30">
                  <c:v>323.70999999999998</c:v>
                </c:pt>
                <c:pt idx="31">
                  <c:v>278.8</c:v>
                </c:pt>
                <c:pt idx="32">
                  <c:v>238.93</c:v>
                </c:pt>
                <c:pt idx="33">
                  <c:v>204.48</c:v>
                </c:pt>
                <c:pt idx="34">
                  <c:v>174.14</c:v>
                </c:pt>
                <c:pt idx="35">
                  <c:v>147.61000000000001</c:v>
                </c:pt>
                <c:pt idx="36">
                  <c:v>124.51</c:v>
                </c:pt>
                <c:pt idx="37">
                  <c:v>104.51</c:v>
                </c:pt>
                <c:pt idx="38">
                  <c:v>88.76</c:v>
                </c:pt>
                <c:pt idx="39">
                  <c:v>75.709999999999994</c:v>
                </c:pt>
                <c:pt idx="40">
                  <c:v>64.34</c:v>
                </c:pt>
                <c:pt idx="41">
                  <c:v>54.48</c:v>
                </c:pt>
                <c:pt idx="42">
                  <c:v>45.96</c:v>
                </c:pt>
                <c:pt idx="43">
                  <c:v>38.630000000000003</c:v>
                </c:pt>
                <c:pt idx="44">
                  <c:v>32.340000000000003</c:v>
                </c:pt>
                <c:pt idx="45">
                  <c:v>26.98</c:v>
                </c:pt>
                <c:pt idx="46">
                  <c:v>22.42</c:v>
                </c:pt>
                <c:pt idx="47">
                  <c:v>18.559999999999999</c:v>
                </c:pt>
                <c:pt idx="48">
                  <c:v>15.31</c:v>
                </c:pt>
                <c:pt idx="49">
                  <c:v>12.58</c:v>
                </c:pt>
                <c:pt idx="50">
                  <c:v>10.3</c:v>
                </c:pt>
                <c:pt idx="51">
                  <c:v>8.4</c:v>
                </c:pt>
                <c:pt idx="52">
                  <c:v>6.82</c:v>
                </c:pt>
                <c:pt idx="53">
                  <c:v>6</c:v>
                </c:pt>
                <c:pt idx="54">
                  <c:v>5.52</c:v>
                </c:pt>
                <c:pt idx="55">
                  <c:v>5.52</c:v>
                </c:pt>
                <c:pt idx="56">
                  <c:v>4.45</c:v>
                </c:pt>
                <c:pt idx="57">
                  <c:v>3.82</c:v>
                </c:pt>
                <c:pt idx="58">
                  <c:v>3.42</c:v>
                </c:pt>
                <c:pt idx="59">
                  <c:v>3.06</c:v>
                </c:pt>
                <c:pt idx="60">
                  <c:v>2.73</c:v>
                </c:pt>
                <c:pt idx="61">
                  <c:v>2.44</c:v>
                </c:pt>
                <c:pt idx="62">
                  <c:v>2.1800000000000002</c:v>
                </c:pt>
                <c:pt idx="63">
                  <c:v>1.94</c:v>
                </c:pt>
                <c:pt idx="64">
                  <c:v>1.73</c:v>
                </c:pt>
                <c:pt idx="65">
                  <c:v>1.54</c:v>
                </c:pt>
                <c:pt idx="66">
                  <c:v>1.36</c:v>
                </c:pt>
                <c:pt idx="67">
                  <c:v>1.21</c:v>
                </c:pt>
                <c:pt idx="68">
                  <c:v>1.07</c:v>
                </c:pt>
                <c:pt idx="69">
                  <c:v>0.95</c:v>
                </c:pt>
                <c:pt idx="70">
                  <c:v>0.84</c:v>
                </c:pt>
                <c:pt idx="71">
                  <c:v>0.74</c:v>
                </c:pt>
                <c:pt idx="72">
                  <c:v>0.66</c:v>
                </c:pt>
                <c:pt idx="73">
                  <c:v>0.57999999999999996</c:v>
                </c:pt>
                <c:pt idx="74">
                  <c:v>0.51</c:v>
                </c:pt>
                <c:pt idx="75">
                  <c:v>0.45</c:v>
                </c:pt>
                <c:pt idx="76">
                  <c:v>0.4</c:v>
                </c:pt>
                <c:pt idx="77">
                  <c:v>0.35</c:v>
                </c:pt>
                <c:pt idx="78">
                  <c:v>0.31</c:v>
                </c:pt>
                <c:pt idx="79">
                  <c:v>0.27</c:v>
                </c:pt>
                <c:pt idx="80">
                  <c:v>0.23</c:v>
                </c:pt>
                <c:pt idx="81">
                  <c:v>0.21</c:v>
                </c:pt>
                <c:pt idx="82">
                  <c:v>0.18</c:v>
                </c:pt>
                <c:pt idx="83">
                  <c:v>0.16</c:v>
                </c:pt>
                <c:pt idx="84">
                  <c:v>0.14000000000000001</c:v>
                </c:pt>
                <c:pt idx="85">
                  <c:v>0.12</c:v>
                </c:pt>
                <c:pt idx="86">
                  <c:v>0.1</c:v>
                </c:pt>
                <c:pt idx="87">
                  <c:v>0.09</c:v>
                </c:pt>
                <c:pt idx="88">
                  <c:v>0.08</c:v>
                </c:pt>
                <c:pt idx="89">
                  <c:v>7.0000000000000007E-2</c:v>
                </c:pt>
                <c:pt idx="90">
                  <c:v>0.06</c:v>
                </c:pt>
                <c:pt idx="91">
                  <c:v>0.05</c:v>
                </c:pt>
                <c:pt idx="92">
                  <c:v>0.04</c:v>
                </c:pt>
                <c:pt idx="93">
                  <c:v>0.04</c:v>
                </c:pt>
                <c:pt idx="94">
                  <c:v>0.03</c:v>
                </c:pt>
                <c:pt idx="95">
                  <c:v>0.03</c:v>
                </c:pt>
                <c:pt idx="96">
                  <c:v>0.02</c:v>
                </c:pt>
                <c:pt idx="97">
                  <c:v>0.02</c:v>
                </c:pt>
                <c:pt idx="98">
                  <c:v>0.02</c:v>
                </c:pt>
                <c:pt idx="99">
                  <c:v>0.02</c:v>
                </c:pt>
                <c:pt idx="100">
                  <c:v>0.01</c:v>
                </c:pt>
                <c:pt idx="101">
                  <c:v>0.01</c:v>
                </c:pt>
                <c:pt idx="102">
                  <c:v>0.01</c:v>
                </c:pt>
              </c:numCache>
            </c:numRef>
          </c:yVal>
          <c:smooth val="0"/>
          <c:extLst>
            <c:ext xmlns:c16="http://schemas.microsoft.com/office/drawing/2014/chart" uri="{C3380CC4-5D6E-409C-BE32-E72D297353CC}">
              <c16:uniqueId val="{00000001-5418-41D7-B442-A6C510EE8042}"/>
            </c:ext>
          </c:extLst>
        </c:ser>
        <c:ser>
          <c:idx val="2"/>
          <c:order val="2"/>
          <c:tx>
            <c:strRef>
              <c:f>'Aug 24 - HE 20'!$E$1</c:f>
              <c:strCache>
                <c:ptCount val="1"/>
                <c:pt idx="0">
                  <c:v> ECRS - w/ Floor </c:v>
                </c:pt>
              </c:strCache>
            </c:strRef>
          </c:tx>
          <c:spPr>
            <a:ln w="19050" cap="rnd">
              <a:solidFill>
                <a:schemeClr val="accent1"/>
              </a:solidFill>
              <a:prstDash val="sysDash"/>
              <a:round/>
            </a:ln>
            <a:effectLst/>
          </c:spPr>
          <c:marker>
            <c:symbol val="none"/>
          </c:marker>
          <c:xVal>
            <c:numRef>
              <c:f>'Aug 24 - HE 20'!$E$3:$E$103</c:f>
              <c:numCache>
                <c:formatCode>_(* #,##0_);_(* \(#,##0\);_(* "-"??_);_(@_)</c:formatCode>
                <c:ptCount val="101"/>
                <c:pt idx="0">
                  <c:v>0</c:v>
                </c:pt>
                <c:pt idx="1">
                  <c:v>572</c:v>
                </c:pt>
                <c:pt idx="2">
                  <c:v>573</c:v>
                </c:pt>
                <c:pt idx="3">
                  <c:v>593.27</c:v>
                </c:pt>
                <c:pt idx="4">
                  <c:v>613.53</c:v>
                </c:pt>
                <c:pt idx="5">
                  <c:v>633.79999999999995</c:v>
                </c:pt>
                <c:pt idx="6">
                  <c:v>654.05999999999995</c:v>
                </c:pt>
                <c:pt idx="7">
                  <c:v>674.33</c:v>
                </c:pt>
                <c:pt idx="8">
                  <c:v>694.59</c:v>
                </c:pt>
                <c:pt idx="9">
                  <c:v>714.86</c:v>
                </c:pt>
                <c:pt idx="10">
                  <c:v>735.12</c:v>
                </c:pt>
                <c:pt idx="11">
                  <c:v>755.39</c:v>
                </c:pt>
                <c:pt idx="12">
                  <c:v>775.65</c:v>
                </c:pt>
                <c:pt idx="13">
                  <c:v>795.92</c:v>
                </c:pt>
                <c:pt idx="14">
                  <c:v>816.18</c:v>
                </c:pt>
                <c:pt idx="15">
                  <c:v>836.45</c:v>
                </c:pt>
                <c:pt idx="16">
                  <c:v>856.71</c:v>
                </c:pt>
                <c:pt idx="17">
                  <c:v>876.98</c:v>
                </c:pt>
                <c:pt idx="18">
                  <c:v>897.24</c:v>
                </c:pt>
                <c:pt idx="19">
                  <c:v>917.51</c:v>
                </c:pt>
                <c:pt idx="20">
                  <c:v>937.78</c:v>
                </c:pt>
                <c:pt idx="21">
                  <c:v>958.04</c:v>
                </c:pt>
                <c:pt idx="22">
                  <c:v>978.31</c:v>
                </c:pt>
                <c:pt idx="23">
                  <c:v>998.57</c:v>
                </c:pt>
                <c:pt idx="24">
                  <c:v>1018.84</c:v>
                </c:pt>
                <c:pt idx="25">
                  <c:v>1039.0999999999999</c:v>
                </c:pt>
                <c:pt idx="26">
                  <c:v>1059.3699999999999</c:v>
                </c:pt>
                <c:pt idx="27">
                  <c:v>1079.6300000000001</c:v>
                </c:pt>
                <c:pt idx="28">
                  <c:v>1099.9000000000001</c:v>
                </c:pt>
                <c:pt idx="29">
                  <c:v>1120.1600000000001</c:v>
                </c:pt>
                <c:pt idx="30">
                  <c:v>1140.43</c:v>
                </c:pt>
                <c:pt idx="31">
                  <c:v>1160.69</c:v>
                </c:pt>
                <c:pt idx="32">
                  <c:v>1180.96</c:v>
                </c:pt>
                <c:pt idx="33">
                  <c:v>1201.22</c:v>
                </c:pt>
                <c:pt idx="34">
                  <c:v>1221.49</c:v>
                </c:pt>
                <c:pt idx="35">
                  <c:v>1241.76</c:v>
                </c:pt>
                <c:pt idx="36">
                  <c:v>1262.02</c:v>
                </c:pt>
                <c:pt idx="37">
                  <c:v>1282.29</c:v>
                </c:pt>
                <c:pt idx="38">
                  <c:v>1302.55</c:v>
                </c:pt>
                <c:pt idx="39">
                  <c:v>1322.82</c:v>
                </c:pt>
                <c:pt idx="40">
                  <c:v>1343.08</c:v>
                </c:pt>
                <c:pt idx="41">
                  <c:v>1363.35</c:v>
                </c:pt>
                <c:pt idx="42">
                  <c:v>1383.61</c:v>
                </c:pt>
                <c:pt idx="43">
                  <c:v>1403.88</c:v>
                </c:pt>
                <c:pt idx="44">
                  <c:v>1424.14</c:v>
                </c:pt>
                <c:pt idx="45">
                  <c:v>1444.41</c:v>
                </c:pt>
                <c:pt idx="46">
                  <c:v>1464.67</c:v>
                </c:pt>
                <c:pt idx="47">
                  <c:v>1484.94</c:v>
                </c:pt>
                <c:pt idx="48">
                  <c:v>1505.2</c:v>
                </c:pt>
                <c:pt idx="49">
                  <c:v>1525.47</c:v>
                </c:pt>
                <c:pt idx="50">
                  <c:v>1545.73</c:v>
                </c:pt>
                <c:pt idx="51">
                  <c:v>1566</c:v>
                </c:pt>
                <c:pt idx="52">
                  <c:v>1586.27</c:v>
                </c:pt>
                <c:pt idx="53">
                  <c:v>1606.53</c:v>
                </c:pt>
                <c:pt idx="54">
                  <c:v>1626.8</c:v>
                </c:pt>
                <c:pt idx="55">
                  <c:v>1647.06</c:v>
                </c:pt>
                <c:pt idx="56">
                  <c:v>1667.33</c:v>
                </c:pt>
                <c:pt idx="57">
                  <c:v>1687.59</c:v>
                </c:pt>
                <c:pt idx="58">
                  <c:v>1707.86</c:v>
                </c:pt>
                <c:pt idx="59">
                  <c:v>1728.12</c:v>
                </c:pt>
                <c:pt idx="60">
                  <c:v>1748.39</c:v>
                </c:pt>
                <c:pt idx="61">
                  <c:v>1768.65</c:v>
                </c:pt>
                <c:pt idx="62">
                  <c:v>1788.92</c:v>
                </c:pt>
                <c:pt idx="63">
                  <c:v>1809.18</c:v>
                </c:pt>
                <c:pt idx="64">
                  <c:v>1829.45</c:v>
                </c:pt>
                <c:pt idx="65">
                  <c:v>1849.71</c:v>
                </c:pt>
                <c:pt idx="66">
                  <c:v>1869.98</c:v>
                </c:pt>
                <c:pt idx="67">
                  <c:v>1890.24</c:v>
                </c:pt>
                <c:pt idx="68">
                  <c:v>1910.51</c:v>
                </c:pt>
                <c:pt idx="69">
                  <c:v>1930.78</c:v>
                </c:pt>
                <c:pt idx="70">
                  <c:v>1951.04</c:v>
                </c:pt>
                <c:pt idx="71">
                  <c:v>1971.31</c:v>
                </c:pt>
                <c:pt idx="72">
                  <c:v>1991.57</c:v>
                </c:pt>
                <c:pt idx="73">
                  <c:v>2011.84</c:v>
                </c:pt>
                <c:pt idx="74">
                  <c:v>2032.1</c:v>
                </c:pt>
                <c:pt idx="75">
                  <c:v>2052.37</c:v>
                </c:pt>
                <c:pt idx="76">
                  <c:v>2072.63</c:v>
                </c:pt>
                <c:pt idx="77">
                  <c:v>2092.9</c:v>
                </c:pt>
                <c:pt idx="78">
                  <c:v>2113.16</c:v>
                </c:pt>
                <c:pt idx="79">
                  <c:v>2133.4299999999998</c:v>
                </c:pt>
                <c:pt idx="80">
                  <c:v>2153.69</c:v>
                </c:pt>
                <c:pt idx="81">
                  <c:v>2173.96</c:v>
                </c:pt>
                <c:pt idx="82">
                  <c:v>2194.2199999999998</c:v>
                </c:pt>
                <c:pt idx="83">
                  <c:v>2214.4899999999998</c:v>
                </c:pt>
                <c:pt idx="84">
                  <c:v>2234.7600000000002</c:v>
                </c:pt>
                <c:pt idx="85">
                  <c:v>2255.02</c:v>
                </c:pt>
                <c:pt idx="86">
                  <c:v>2275.29</c:v>
                </c:pt>
                <c:pt idx="87">
                  <c:v>2295.5500000000002</c:v>
                </c:pt>
                <c:pt idx="88">
                  <c:v>2315.8200000000002</c:v>
                </c:pt>
                <c:pt idx="89">
                  <c:v>2336.08</c:v>
                </c:pt>
                <c:pt idx="90">
                  <c:v>2356.35</c:v>
                </c:pt>
                <c:pt idx="91">
                  <c:v>2376.61</c:v>
                </c:pt>
                <c:pt idx="92">
                  <c:v>2396.88</c:v>
                </c:pt>
                <c:pt idx="93">
                  <c:v>2417.14</c:v>
                </c:pt>
                <c:pt idx="94">
                  <c:v>2437.41</c:v>
                </c:pt>
                <c:pt idx="95">
                  <c:v>2457.67</c:v>
                </c:pt>
                <c:pt idx="96">
                  <c:v>2477.94</c:v>
                </c:pt>
                <c:pt idx="97">
                  <c:v>2498.1999999999998</c:v>
                </c:pt>
                <c:pt idx="98">
                  <c:v>2518.4699999999998</c:v>
                </c:pt>
                <c:pt idx="99">
                  <c:v>2538.73</c:v>
                </c:pt>
                <c:pt idx="100">
                  <c:v>2559</c:v>
                </c:pt>
              </c:numCache>
            </c:numRef>
          </c:xVal>
          <c:yVal>
            <c:numRef>
              <c:f>'Aug 24 - HE 20'!$F$3:$F$103</c:f>
              <c:numCache>
                <c:formatCode>_(* #,##0_);_(* \(#,##0\);_(* "-"??_);_(@_)</c:formatCode>
                <c:ptCount val="101"/>
                <c:pt idx="0">
                  <c:v>5050</c:v>
                </c:pt>
                <c:pt idx="1">
                  <c:v>5050</c:v>
                </c:pt>
                <c:pt idx="2">
                  <c:v>3513.5</c:v>
                </c:pt>
                <c:pt idx="3">
                  <c:v>3450.61</c:v>
                </c:pt>
                <c:pt idx="4">
                  <c:v>3385.44</c:v>
                </c:pt>
                <c:pt idx="5">
                  <c:v>3318.86</c:v>
                </c:pt>
                <c:pt idx="6">
                  <c:v>3251.43</c:v>
                </c:pt>
                <c:pt idx="7">
                  <c:v>3181.41</c:v>
                </c:pt>
                <c:pt idx="8">
                  <c:v>3111.5</c:v>
                </c:pt>
                <c:pt idx="9">
                  <c:v>3039.17</c:v>
                </c:pt>
                <c:pt idx="10">
                  <c:v>2966.86</c:v>
                </c:pt>
                <c:pt idx="11">
                  <c:v>2893.24</c:v>
                </c:pt>
                <c:pt idx="12">
                  <c:v>2818.43</c:v>
                </c:pt>
                <c:pt idx="13">
                  <c:v>2742.42</c:v>
                </c:pt>
                <c:pt idx="14">
                  <c:v>2667.13</c:v>
                </c:pt>
                <c:pt idx="15">
                  <c:v>2590.77</c:v>
                </c:pt>
                <c:pt idx="16">
                  <c:v>2513.9</c:v>
                </c:pt>
                <c:pt idx="17">
                  <c:v>2437.6799999999998</c:v>
                </c:pt>
                <c:pt idx="18">
                  <c:v>2359.37</c:v>
                </c:pt>
                <c:pt idx="19">
                  <c:v>2281.86</c:v>
                </c:pt>
                <c:pt idx="20">
                  <c:v>2204.48</c:v>
                </c:pt>
                <c:pt idx="21">
                  <c:v>2128.2600000000002</c:v>
                </c:pt>
                <c:pt idx="22">
                  <c:v>2052.31</c:v>
                </c:pt>
                <c:pt idx="23">
                  <c:v>1976.28</c:v>
                </c:pt>
                <c:pt idx="24">
                  <c:v>1901.98</c:v>
                </c:pt>
                <c:pt idx="25">
                  <c:v>1826.9</c:v>
                </c:pt>
                <c:pt idx="26">
                  <c:v>1754.24</c:v>
                </c:pt>
                <c:pt idx="27">
                  <c:v>1681.6</c:v>
                </c:pt>
                <c:pt idx="28">
                  <c:v>1610.45</c:v>
                </c:pt>
                <c:pt idx="29">
                  <c:v>1540.78</c:v>
                </c:pt>
                <c:pt idx="30">
                  <c:v>1471.43</c:v>
                </c:pt>
                <c:pt idx="31">
                  <c:v>1404.64</c:v>
                </c:pt>
                <c:pt idx="32">
                  <c:v>1337.92</c:v>
                </c:pt>
                <c:pt idx="33">
                  <c:v>1273.79</c:v>
                </c:pt>
                <c:pt idx="34">
                  <c:v>1210.54</c:v>
                </c:pt>
                <c:pt idx="35">
                  <c:v>1148.99</c:v>
                </c:pt>
                <c:pt idx="36">
                  <c:v>1088.5899999999999</c:v>
                </c:pt>
                <c:pt idx="37">
                  <c:v>1031.48</c:v>
                </c:pt>
                <c:pt idx="38">
                  <c:v>975.51</c:v>
                </c:pt>
                <c:pt idx="39">
                  <c:v>921.5</c:v>
                </c:pt>
                <c:pt idx="40">
                  <c:v>869.75</c:v>
                </c:pt>
                <c:pt idx="41">
                  <c:v>818.98</c:v>
                </c:pt>
                <c:pt idx="42">
                  <c:v>771.06</c:v>
                </c:pt>
                <c:pt idx="43">
                  <c:v>724.16</c:v>
                </c:pt>
                <c:pt idx="44">
                  <c:v>679.89</c:v>
                </c:pt>
                <c:pt idx="45">
                  <c:v>637.23</c:v>
                </c:pt>
                <c:pt idx="46">
                  <c:v>596.29</c:v>
                </c:pt>
                <c:pt idx="47">
                  <c:v>557.70000000000005</c:v>
                </c:pt>
                <c:pt idx="48">
                  <c:v>520.15</c:v>
                </c:pt>
                <c:pt idx="49">
                  <c:v>485.18</c:v>
                </c:pt>
                <c:pt idx="50">
                  <c:v>451.26</c:v>
                </c:pt>
                <c:pt idx="51">
                  <c:v>419.77</c:v>
                </c:pt>
                <c:pt idx="52">
                  <c:v>388.72</c:v>
                </c:pt>
                <c:pt idx="53">
                  <c:v>360.59</c:v>
                </c:pt>
                <c:pt idx="54">
                  <c:v>333.61</c:v>
                </c:pt>
                <c:pt idx="55">
                  <c:v>308.5</c:v>
                </c:pt>
                <c:pt idx="56">
                  <c:v>284.83</c:v>
                </c:pt>
                <c:pt idx="57">
                  <c:v>262.45</c:v>
                </c:pt>
                <c:pt idx="58">
                  <c:v>241.77</c:v>
                </c:pt>
                <c:pt idx="59">
                  <c:v>222.41</c:v>
                </c:pt>
                <c:pt idx="60">
                  <c:v>204.67</c:v>
                </c:pt>
                <c:pt idx="61">
                  <c:v>187.88</c:v>
                </c:pt>
                <c:pt idx="62">
                  <c:v>172.32</c:v>
                </c:pt>
                <c:pt idx="63">
                  <c:v>157.88</c:v>
                </c:pt>
                <c:pt idx="64">
                  <c:v>144.27000000000001</c:v>
                </c:pt>
                <c:pt idx="65">
                  <c:v>131.86000000000001</c:v>
                </c:pt>
                <c:pt idx="66">
                  <c:v>120.13</c:v>
                </c:pt>
                <c:pt idx="67">
                  <c:v>109.49</c:v>
                </c:pt>
                <c:pt idx="68">
                  <c:v>99.55</c:v>
                </c:pt>
                <c:pt idx="69">
                  <c:v>91.52</c:v>
                </c:pt>
                <c:pt idx="70">
                  <c:v>84.14</c:v>
                </c:pt>
                <c:pt idx="71">
                  <c:v>77.260000000000005</c:v>
                </c:pt>
                <c:pt idx="72">
                  <c:v>70.88</c:v>
                </c:pt>
                <c:pt idx="73">
                  <c:v>64.95</c:v>
                </c:pt>
                <c:pt idx="74">
                  <c:v>59.46</c:v>
                </c:pt>
                <c:pt idx="75">
                  <c:v>54.37</c:v>
                </c:pt>
                <c:pt idx="76">
                  <c:v>49.67</c:v>
                </c:pt>
                <c:pt idx="77">
                  <c:v>45.32</c:v>
                </c:pt>
                <c:pt idx="78">
                  <c:v>41.31</c:v>
                </c:pt>
                <c:pt idx="79">
                  <c:v>37.619999999999997</c:v>
                </c:pt>
                <c:pt idx="80">
                  <c:v>34.22</c:v>
                </c:pt>
                <c:pt idx="81">
                  <c:v>31.09</c:v>
                </c:pt>
                <c:pt idx="82">
                  <c:v>28.22</c:v>
                </c:pt>
                <c:pt idx="83">
                  <c:v>25.59</c:v>
                </c:pt>
                <c:pt idx="84">
                  <c:v>23.17</c:v>
                </c:pt>
                <c:pt idx="85">
                  <c:v>20.96</c:v>
                </c:pt>
                <c:pt idx="86">
                  <c:v>18.95</c:v>
                </c:pt>
                <c:pt idx="87">
                  <c:v>17.100000000000001</c:v>
                </c:pt>
                <c:pt idx="88">
                  <c:v>15.42</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2-5418-41D7-B442-A6C510EE8042}"/>
            </c:ext>
          </c:extLst>
        </c:ser>
        <c:ser>
          <c:idx val="3"/>
          <c:order val="3"/>
          <c:tx>
            <c:strRef>
              <c:f>'Aug 24 - HE 20'!$G$1</c:f>
              <c:strCache>
                <c:ptCount val="1"/>
                <c:pt idx="0">
                  <c:v> NSpin - w/ Floor </c:v>
                </c:pt>
              </c:strCache>
            </c:strRef>
          </c:tx>
          <c:spPr>
            <a:ln w="19050" cap="rnd">
              <a:solidFill>
                <a:schemeClr val="tx2"/>
              </a:solidFill>
              <a:prstDash val="sysDash"/>
              <a:round/>
            </a:ln>
            <a:effectLst/>
          </c:spPr>
          <c:marker>
            <c:symbol val="none"/>
          </c:marker>
          <c:xVal>
            <c:numRef>
              <c:f>'Aug 24 - HE 20'!$G$3:$G$105</c:f>
              <c:numCache>
                <c:formatCode>_(* #,##0_);_(* \(#,##0\);_(* "-"??_);_(@_)</c:formatCode>
                <c:ptCount val="103"/>
                <c:pt idx="0">
                  <c:v>0</c:v>
                </c:pt>
                <c:pt idx="1">
                  <c:v>10</c:v>
                </c:pt>
                <c:pt idx="2">
                  <c:v>11</c:v>
                </c:pt>
                <c:pt idx="3">
                  <c:v>48.91</c:v>
                </c:pt>
                <c:pt idx="4">
                  <c:v>86.82</c:v>
                </c:pt>
                <c:pt idx="5">
                  <c:v>124.72</c:v>
                </c:pt>
                <c:pt idx="6">
                  <c:v>162.63</c:v>
                </c:pt>
                <c:pt idx="7">
                  <c:v>200.54</c:v>
                </c:pt>
                <c:pt idx="8">
                  <c:v>238.45</c:v>
                </c:pt>
                <c:pt idx="9">
                  <c:v>276.36</c:v>
                </c:pt>
                <c:pt idx="10">
                  <c:v>314.27</c:v>
                </c:pt>
                <c:pt idx="11">
                  <c:v>352.17</c:v>
                </c:pt>
                <c:pt idx="12">
                  <c:v>390.08</c:v>
                </c:pt>
                <c:pt idx="13">
                  <c:v>427.99</c:v>
                </c:pt>
                <c:pt idx="14">
                  <c:v>465.9</c:v>
                </c:pt>
                <c:pt idx="15">
                  <c:v>503.81</c:v>
                </c:pt>
                <c:pt idx="16">
                  <c:v>541.71</c:v>
                </c:pt>
                <c:pt idx="17">
                  <c:v>579.62</c:v>
                </c:pt>
                <c:pt idx="18">
                  <c:v>617.53</c:v>
                </c:pt>
                <c:pt idx="19">
                  <c:v>655.44</c:v>
                </c:pt>
                <c:pt idx="20">
                  <c:v>693.35</c:v>
                </c:pt>
                <c:pt idx="21">
                  <c:v>731.26</c:v>
                </c:pt>
                <c:pt idx="22">
                  <c:v>769.16</c:v>
                </c:pt>
                <c:pt idx="23">
                  <c:v>807.07</c:v>
                </c:pt>
                <c:pt idx="24">
                  <c:v>844.98</c:v>
                </c:pt>
                <c:pt idx="25">
                  <c:v>882.89</c:v>
                </c:pt>
                <c:pt idx="26">
                  <c:v>920.8</c:v>
                </c:pt>
                <c:pt idx="27">
                  <c:v>958.7</c:v>
                </c:pt>
                <c:pt idx="28">
                  <c:v>996.61</c:v>
                </c:pt>
                <c:pt idx="29">
                  <c:v>1034.52</c:v>
                </c:pt>
                <c:pt idx="30">
                  <c:v>1072.43</c:v>
                </c:pt>
                <c:pt idx="31">
                  <c:v>1110.3399999999999</c:v>
                </c:pt>
                <c:pt idx="32">
                  <c:v>1148.24</c:v>
                </c:pt>
                <c:pt idx="33">
                  <c:v>1186.1500000000001</c:v>
                </c:pt>
                <c:pt idx="34">
                  <c:v>1224.06</c:v>
                </c:pt>
                <c:pt idx="35">
                  <c:v>1261.97</c:v>
                </c:pt>
                <c:pt idx="36">
                  <c:v>1299.8800000000001</c:v>
                </c:pt>
                <c:pt idx="37">
                  <c:v>1337.79</c:v>
                </c:pt>
                <c:pt idx="38">
                  <c:v>1375.69</c:v>
                </c:pt>
                <c:pt idx="39">
                  <c:v>1413.6</c:v>
                </c:pt>
                <c:pt idx="40">
                  <c:v>1451.51</c:v>
                </c:pt>
                <c:pt idx="41">
                  <c:v>1489.42</c:v>
                </c:pt>
                <c:pt idx="42">
                  <c:v>1527.33</c:v>
                </c:pt>
                <c:pt idx="43">
                  <c:v>1565.23</c:v>
                </c:pt>
                <c:pt idx="44">
                  <c:v>1603.14</c:v>
                </c:pt>
                <c:pt idx="45">
                  <c:v>1641.05</c:v>
                </c:pt>
                <c:pt idx="46">
                  <c:v>1678.96</c:v>
                </c:pt>
                <c:pt idx="47">
                  <c:v>1716.87</c:v>
                </c:pt>
                <c:pt idx="48">
                  <c:v>1754.78</c:v>
                </c:pt>
                <c:pt idx="49">
                  <c:v>1792.68</c:v>
                </c:pt>
                <c:pt idx="50">
                  <c:v>1830.59</c:v>
                </c:pt>
                <c:pt idx="51">
                  <c:v>1868.5</c:v>
                </c:pt>
                <c:pt idx="52">
                  <c:v>1906.41</c:v>
                </c:pt>
                <c:pt idx="53">
                  <c:v>1942</c:v>
                </c:pt>
                <c:pt idx="54">
                  <c:v>1942.01</c:v>
                </c:pt>
                <c:pt idx="55">
                  <c:v>1944.32</c:v>
                </c:pt>
                <c:pt idx="56">
                  <c:v>1982.22</c:v>
                </c:pt>
                <c:pt idx="57">
                  <c:v>2020.13</c:v>
                </c:pt>
                <c:pt idx="58">
                  <c:v>2058.04</c:v>
                </c:pt>
                <c:pt idx="59">
                  <c:v>2095.9499999999998</c:v>
                </c:pt>
                <c:pt idx="60">
                  <c:v>2133.86</c:v>
                </c:pt>
                <c:pt idx="61">
                  <c:v>2171.77</c:v>
                </c:pt>
                <c:pt idx="62">
                  <c:v>2209.67</c:v>
                </c:pt>
                <c:pt idx="63">
                  <c:v>2247.58</c:v>
                </c:pt>
                <c:pt idx="64">
                  <c:v>2285.4899999999998</c:v>
                </c:pt>
                <c:pt idx="65">
                  <c:v>2323.4</c:v>
                </c:pt>
                <c:pt idx="66">
                  <c:v>2361.31</c:v>
                </c:pt>
                <c:pt idx="67">
                  <c:v>2399.21</c:v>
                </c:pt>
                <c:pt idx="68">
                  <c:v>2437.12</c:v>
                </c:pt>
                <c:pt idx="69">
                  <c:v>2475.0300000000002</c:v>
                </c:pt>
                <c:pt idx="70">
                  <c:v>2512.94</c:v>
                </c:pt>
                <c:pt idx="71">
                  <c:v>2550.85</c:v>
                </c:pt>
                <c:pt idx="72">
                  <c:v>2588.7600000000002</c:v>
                </c:pt>
                <c:pt idx="73">
                  <c:v>2626.66</c:v>
                </c:pt>
                <c:pt idx="74">
                  <c:v>2664.57</c:v>
                </c:pt>
                <c:pt idx="75">
                  <c:v>2702.48</c:v>
                </c:pt>
                <c:pt idx="76">
                  <c:v>2740.39</c:v>
                </c:pt>
                <c:pt idx="77">
                  <c:v>2778.3</c:v>
                </c:pt>
                <c:pt idx="78">
                  <c:v>2816.2</c:v>
                </c:pt>
                <c:pt idx="79">
                  <c:v>2854.11</c:v>
                </c:pt>
                <c:pt idx="80">
                  <c:v>2892.02</c:v>
                </c:pt>
                <c:pt idx="81">
                  <c:v>2929.93</c:v>
                </c:pt>
                <c:pt idx="82">
                  <c:v>2967.84</c:v>
                </c:pt>
                <c:pt idx="83">
                  <c:v>3005.74</c:v>
                </c:pt>
                <c:pt idx="84">
                  <c:v>3043.65</c:v>
                </c:pt>
                <c:pt idx="85">
                  <c:v>3081.56</c:v>
                </c:pt>
                <c:pt idx="86">
                  <c:v>3119.47</c:v>
                </c:pt>
                <c:pt idx="87">
                  <c:v>3157.38</c:v>
                </c:pt>
                <c:pt idx="88">
                  <c:v>3195.29</c:v>
                </c:pt>
                <c:pt idx="89">
                  <c:v>3233.19</c:v>
                </c:pt>
                <c:pt idx="90">
                  <c:v>3271.1</c:v>
                </c:pt>
                <c:pt idx="91">
                  <c:v>3309.01</c:v>
                </c:pt>
                <c:pt idx="92">
                  <c:v>3346.92</c:v>
                </c:pt>
                <c:pt idx="93">
                  <c:v>3384.83</c:v>
                </c:pt>
                <c:pt idx="94">
                  <c:v>3422.73</c:v>
                </c:pt>
                <c:pt idx="95">
                  <c:v>3460.64</c:v>
                </c:pt>
                <c:pt idx="96">
                  <c:v>3498.55</c:v>
                </c:pt>
                <c:pt idx="97">
                  <c:v>3536.46</c:v>
                </c:pt>
                <c:pt idx="98">
                  <c:v>3574.37</c:v>
                </c:pt>
                <c:pt idx="99">
                  <c:v>3612.28</c:v>
                </c:pt>
                <c:pt idx="100">
                  <c:v>3650.18</c:v>
                </c:pt>
                <c:pt idx="101">
                  <c:v>3688.09</c:v>
                </c:pt>
                <c:pt idx="102">
                  <c:v>3726</c:v>
                </c:pt>
              </c:numCache>
            </c:numRef>
          </c:xVal>
          <c:yVal>
            <c:numRef>
              <c:f>'Aug 24 - HE 20'!$H$3:$H$105</c:f>
              <c:numCache>
                <c:formatCode>_(* #,##0_);_(* \(#,##0\);_(* "-"??_);_(@_)</c:formatCode>
                <c:ptCount val="103"/>
                <c:pt idx="0">
                  <c:v>5000</c:v>
                </c:pt>
                <c:pt idx="1">
                  <c:v>5000</c:v>
                </c:pt>
                <c:pt idx="2">
                  <c:v>3512.19</c:v>
                </c:pt>
                <c:pt idx="3">
                  <c:v>3391.99</c:v>
                </c:pt>
                <c:pt idx="4">
                  <c:v>3266.76</c:v>
                </c:pt>
                <c:pt idx="5">
                  <c:v>3136.65</c:v>
                </c:pt>
                <c:pt idx="6">
                  <c:v>3002.39</c:v>
                </c:pt>
                <c:pt idx="7">
                  <c:v>2865.49</c:v>
                </c:pt>
                <c:pt idx="8">
                  <c:v>2724.85</c:v>
                </c:pt>
                <c:pt idx="9">
                  <c:v>2582.21</c:v>
                </c:pt>
                <c:pt idx="10">
                  <c:v>2438.37</c:v>
                </c:pt>
                <c:pt idx="11">
                  <c:v>2294.17</c:v>
                </c:pt>
                <c:pt idx="12">
                  <c:v>2150.31</c:v>
                </c:pt>
                <c:pt idx="13">
                  <c:v>2008</c:v>
                </c:pt>
                <c:pt idx="14">
                  <c:v>1867.65</c:v>
                </c:pt>
                <c:pt idx="15">
                  <c:v>1730.17</c:v>
                </c:pt>
                <c:pt idx="16">
                  <c:v>1595.23</c:v>
                </c:pt>
                <c:pt idx="17">
                  <c:v>1465.74</c:v>
                </c:pt>
                <c:pt idx="18">
                  <c:v>1341.08</c:v>
                </c:pt>
                <c:pt idx="19">
                  <c:v>1221.76</c:v>
                </c:pt>
                <c:pt idx="20">
                  <c:v>1107.4000000000001</c:v>
                </c:pt>
                <c:pt idx="21">
                  <c:v>999.9</c:v>
                </c:pt>
                <c:pt idx="22">
                  <c:v>898.78</c:v>
                </c:pt>
                <c:pt idx="23">
                  <c:v>804.22</c:v>
                </c:pt>
                <c:pt idx="24">
                  <c:v>716.29</c:v>
                </c:pt>
                <c:pt idx="25">
                  <c:v>635.01</c:v>
                </c:pt>
                <c:pt idx="26">
                  <c:v>560.30999999999995</c:v>
                </c:pt>
                <c:pt idx="27">
                  <c:v>492.05</c:v>
                </c:pt>
                <c:pt idx="28">
                  <c:v>430.03</c:v>
                </c:pt>
                <c:pt idx="29">
                  <c:v>374.02</c:v>
                </c:pt>
                <c:pt idx="30">
                  <c:v>323.70999999999998</c:v>
                </c:pt>
                <c:pt idx="31">
                  <c:v>278.8</c:v>
                </c:pt>
                <c:pt idx="32">
                  <c:v>238.93</c:v>
                </c:pt>
                <c:pt idx="33">
                  <c:v>204.48</c:v>
                </c:pt>
                <c:pt idx="34">
                  <c:v>174.14</c:v>
                </c:pt>
                <c:pt idx="35">
                  <c:v>147.61000000000001</c:v>
                </c:pt>
                <c:pt idx="36">
                  <c:v>124.51</c:v>
                </c:pt>
                <c:pt idx="37">
                  <c:v>104.51</c:v>
                </c:pt>
                <c:pt idx="38">
                  <c:v>88.76</c:v>
                </c:pt>
                <c:pt idx="39">
                  <c:v>75.709999999999994</c:v>
                </c:pt>
                <c:pt idx="40">
                  <c:v>64.34</c:v>
                </c:pt>
                <c:pt idx="41">
                  <c:v>54.48</c:v>
                </c:pt>
                <c:pt idx="42">
                  <c:v>45.96</c:v>
                </c:pt>
                <c:pt idx="43">
                  <c:v>38.630000000000003</c:v>
                </c:pt>
                <c:pt idx="44">
                  <c:v>32.340000000000003</c:v>
                </c:pt>
                <c:pt idx="45">
                  <c:v>26.98</c:v>
                </c:pt>
                <c:pt idx="46">
                  <c:v>22.42</c:v>
                </c:pt>
                <c:pt idx="47">
                  <c:v>18.559999999999999</c:v>
                </c:pt>
                <c:pt idx="48">
                  <c:v>15.31</c:v>
                </c:pt>
                <c:pt idx="49">
                  <c:v>15</c:v>
                </c:pt>
                <c:pt idx="50">
                  <c:v>15</c:v>
                </c:pt>
                <c:pt idx="51">
                  <c:v>15</c:v>
                </c:pt>
                <c:pt idx="52">
                  <c:v>15</c:v>
                </c:pt>
                <c:pt idx="53">
                  <c:v>15</c:v>
                </c:pt>
                <c:pt idx="54">
                  <c:v>5.52</c:v>
                </c:pt>
                <c:pt idx="55">
                  <c:v>5.52</c:v>
                </c:pt>
                <c:pt idx="56">
                  <c:v>4.45</c:v>
                </c:pt>
                <c:pt idx="57">
                  <c:v>3.82</c:v>
                </c:pt>
                <c:pt idx="58">
                  <c:v>3.42</c:v>
                </c:pt>
                <c:pt idx="59">
                  <c:v>3.06</c:v>
                </c:pt>
                <c:pt idx="60">
                  <c:v>2.73</c:v>
                </c:pt>
                <c:pt idx="61">
                  <c:v>2.44</c:v>
                </c:pt>
                <c:pt idx="62">
                  <c:v>2.1800000000000002</c:v>
                </c:pt>
                <c:pt idx="63">
                  <c:v>1.94</c:v>
                </c:pt>
                <c:pt idx="64">
                  <c:v>1.73</c:v>
                </c:pt>
                <c:pt idx="65">
                  <c:v>1.54</c:v>
                </c:pt>
                <c:pt idx="66">
                  <c:v>1.36</c:v>
                </c:pt>
                <c:pt idx="67">
                  <c:v>1.21</c:v>
                </c:pt>
                <c:pt idx="68">
                  <c:v>1.07</c:v>
                </c:pt>
                <c:pt idx="69">
                  <c:v>0.95</c:v>
                </c:pt>
                <c:pt idx="70">
                  <c:v>0.84</c:v>
                </c:pt>
                <c:pt idx="71">
                  <c:v>0.74</c:v>
                </c:pt>
                <c:pt idx="72">
                  <c:v>0.66</c:v>
                </c:pt>
                <c:pt idx="73">
                  <c:v>0.57999999999999996</c:v>
                </c:pt>
                <c:pt idx="74">
                  <c:v>0.51</c:v>
                </c:pt>
                <c:pt idx="75">
                  <c:v>0.45</c:v>
                </c:pt>
                <c:pt idx="76">
                  <c:v>0.4</c:v>
                </c:pt>
                <c:pt idx="77">
                  <c:v>0.35</c:v>
                </c:pt>
                <c:pt idx="78">
                  <c:v>0.31</c:v>
                </c:pt>
                <c:pt idx="79">
                  <c:v>0.27</c:v>
                </c:pt>
                <c:pt idx="80">
                  <c:v>0.23</c:v>
                </c:pt>
                <c:pt idx="81">
                  <c:v>0.21</c:v>
                </c:pt>
                <c:pt idx="82">
                  <c:v>0.18</c:v>
                </c:pt>
                <c:pt idx="83">
                  <c:v>0.16</c:v>
                </c:pt>
                <c:pt idx="84">
                  <c:v>0.14000000000000001</c:v>
                </c:pt>
                <c:pt idx="85">
                  <c:v>0.12</c:v>
                </c:pt>
                <c:pt idx="86">
                  <c:v>0.1</c:v>
                </c:pt>
                <c:pt idx="87">
                  <c:v>0.09</c:v>
                </c:pt>
                <c:pt idx="88">
                  <c:v>0.08</c:v>
                </c:pt>
                <c:pt idx="89">
                  <c:v>7.0000000000000007E-2</c:v>
                </c:pt>
                <c:pt idx="90">
                  <c:v>0.06</c:v>
                </c:pt>
                <c:pt idx="91">
                  <c:v>0.05</c:v>
                </c:pt>
                <c:pt idx="92">
                  <c:v>0.04</c:v>
                </c:pt>
                <c:pt idx="93">
                  <c:v>0.04</c:v>
                </c:pt>
                <c:pt idx="94">
                  <c:v>0.03</c:v>
                </c:pt>
                <c:pt idx="95">
                  <c:v>0.03</c:v>
                </c:pt>
                <c:pt idx="96">
                  <c:v>0.02</c:v>
                </c:pt>
                <c:pt idx="97">
                  <c:v>0.02</c:v>
                </c:pt>
                <c:pt idx="98">
                  <c:v>0.02</c:v>
                </c:pt>
                <c:pt idx="99">
                  <c:v>0.02</c:v>
                </c:pt>
                <c:pt idx="100">
                  <c:v>0.01</c:v>
                </c:pt>
                <c:pt idx="101">
                  <c:v>0.01</c:v>
                </c:pt>
                <c:pt idx="102">
                  <c:v>0.01</c:v>
                </c:pt>
              </c:numCache>
            </c:numRef>
          </c:yVal>
          <c:smooth val="0"/>
          <c:extLst>
            <c:ext xmlns:c16="http://schemas.microsoft.com/office/drawing/2014/chart" uri="{C3380CC4-5D6E-409C-BE32-E72D297353CC}">
              <c16:uniqueId val="{00000003-5418-41D7-B442-A6C510EE8042}"/>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Aug. '24 Hour Ending 20</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'Aug 24 - HE 20'!$A$1</c:f>
              <c:strCache>
                <c:ptCount val="1"/>
                <c:pt idx="0">
                  <c:v> ECRS - No Floor </c:v>
                </c:pt>
              </c:strCache>
            </c:strRef>
          </c:tx>
          <c:spPr>
            <a:ln w="19050" cap="rnd">
              <a:solidFill>
                <a:schemeClr val="accent1"/>
              </a:solidFill>
              <a:round/>
            </a:ln>
            <a:effectLst/>
          </c:spPr>
          <c:marker>
            <c:symbol val="none"/>
          </c:marker>
          <c:xVal>
            <c:numRef>
              <c:f>'Aug 24 - HE 20'!$A$3:$A$103</c:f>
              <c:numCache>
                <c:formatCode>_(* #,##0_);_(* \(#,##0\);_(* "-"??_);_(@_)</c:formatCode>
                <c:ptCount val="101"/>
                <c:pt idx="0">
                  <c:v>0</c:v>
                </c:pt>
                <c:pt idx="1">
                  <c:v>572</c:v>
                </c:pt>
                <c:pt idx="2">
                  <c:v>573</c:v>
                </c:pt>
                <c:pt idx="3">
                  <c:v>593.27</c:v>
                </c:pt>
                <c:pt idx="4">
                  <c:v>613.53</c:v>
                </c:pt>
                <c:pt idx="5">
                  <c:v>633.79999999999995</c:v>
                </c:pt>
                <c:pt idx="6">
                  <c:v>654.05999999999995</c:v>
                </c:pt>
                <c:pt idx="7">
                  <c:v>674.33</c:v>
                </c:pt>
                <c:pt idx="8">
                  <c:v>694.59</c:v>
                </c:pt>
                <c:pt idx="9">
                  <c:v>714.86</c:v>
                </c:pt>
                <c:pt idx="10">
                  <c:v>735.12</c:v>
                </c:pt>
                <c:pt idx="11">
                  <c:v>755.39</c:v>
                </c:pt>
                <c:pt idx="12">
                  <c:v>775.65</c:v>
                </c:pt>
                <c:pt idx="13">
                  <c:v>795.92</c:v>
                </c:pt>
                <c:pt idx="14">
                  <c:v>816.18</c:v>
                </c:pt>
                <c:pt idx="15">
                  <c:v>836.45</c:v>
                </c:pt>
                <c:pt idx="16">
                  <c:v>856.71</c:v>
                </c:pt>
                <c:pt idx="17">
                  <c:v>876.98</c:v>
                </c:pt>
                <c:pt idx="18">
                  <c:v>897.24</c:v>
                </c:pt>
                <c:pt idx="19">
                  <c:v>917.51</c:v>
                </c:pt>
                <c:pt idx="20">
                  <c:v>937.78</c:v>
                </c:pt>
                <c:pt idx="21">
                  <c:v>958.04</c:v>
                </c:pt>
                <c:pt idx="22">
                  <c:v>978.31</c:v>
                </c:pt>
                <c:pt idx="23">
                  <c:v>998.57</c:v>
                </c:pt>
                <c:pt idx="24">
                  <c:v>1018.84</c:v>
                </c:pt>
                <c:pt idx="25">
                  <c:v>1039.0999999999999</c:v>
                </c:pt>
                <c:pt idx="26">
                  <c:v>1059.3699999999999</c:v>
                </c:pt>
                <c:pt idx="27">
                  <c:v>1079.6300000000001</c:v>
                </c:pt>
                <c:pt idx="28">
                  <c:v>1099.9000000000001</c:v>
                </c:pt>
                <c:pt idx="29">
                  <c:v>1120.1600000000001</c:v>
                </c:pt>
                <c:pt idx="30">
                  <c:v>1140.43</c:v>
                </c:pt>
                <c:pt idx="31">
                  <c:v>1160.69</c:v>
                </c:pt>
                <c:pt idx="32">
                  <c:v>1180.96</c:v>
                </c:pt>
                <c:pt idx="33">
                  <c:v>1201.22</c:v>
                </c:pt>
                <c:pt idx="34">
                  <c:v>1221.49</c:v>
                </c:pt>
                <c:pt idx="35">
                  <c:v>1241.76</c:v>
                </c:pt>
                <c:pt idx="36">
                  <c:v>1262.02</c:v>
                </c:pt>
                <c:pt idx="37">
                  <c:v>1282.29</c:v>
                </c:pt>
                <c:pt idx="38">
                  <c:v>1302.55</c:v>
                </c:pt>
                <c:pt idx="39">
                  <c:v>1322.82</c:v>
                </c:pt>
                <c:pt idx="40">
                  <c:v>1343.08</c:v>
                </c:pt>
                <c:pt idx="41">
                  <c:v>1363.35</c:v>
                </c:pt>
                <c:pt idx="42">
                  <c:v>1383.61</c:v>
                </c:pt>
                <c:pt idx="43">
                  <c:v>1403.88</c:v>
                </c:pt>
                <c:pt idx="44">
                  <c:v>1424.14</c:v>
                </c:pt>
                <c:pt idx="45">
                  <c:v>1444.41</c:v>
                </c:pt>
                <c:pt idx="46">
                  <c:v>1464.67</c:v>
                </c:pt>
                <c:pt idx="47">
                  <c:v>1484.94</c:v>
                </c:pt>
                <c:pt idx="48">
                  <c:v>1505.2</c:v>
                </c:pt>
                <c:pt idx="49">
                  <c:v>1525.47</c:v>
                </c:pt>
                <c:pt idx="50">
                  <c:v>1545.73</c:v>
                </c:pt>
                <c:pt idx="51">
                  <c:v>1566</c:v>
                </c:pt>
                <c:pt idx="52">
                  <c:v>1586.27</c:v>
                </c:pt>
                <c:pt idx="53">
                  <c:v>1606.53</c:v>
                </c:pt>
                <c:pt idx="54">
                  <c:v>1626.8</c:v>
                </c:pt>
                <c:pt idx="55">
                  <c:v>1647.06</c:v>
                </c:pt>
                <c:pt idx="56">
                  <c:v>1667.33</c:v>
                </c:pt>
                <c:pt idx="57">
                  <c:v>1687.59</c:v>
                </c:pt>
                <c:pt idx="58">
                  <c:v>1707.86</c:v>
                </c:pt>
                <c:pt idx="59">
                  <c:v>1728.12</c:v>
                </c:pt>
                <c:pt idx="60">
                  <c:v>1748.39</c:v>
                </c:pt>
                <c:pt idx="61">
                  <c:v>1768.65</c:v>
                </c:pt>
                <c:pt idx="62">
                  <c:v>1788.92</c:v>
                </c:pt>
                <c:pt idx="63">
                  <c:v>1809.18</c:v>
                </c:pt>
                <c:pt idx="64">
                  <c:v>1829.45</c:v>
                </c:pt>
                <c:pt idx="65">
                  <c:v>1849.71</c:v>
                </c:pt>
                <c:pt idx="66">
                  <c:v>1869.98</c:v>
                </c:pt>
                <c:pt idx="67">
                  <c:v>1890.24</c:v>
                </c:pt>
                <c:pt idx="68">
                  <c:v>1910.51</c:v>
                </c:pt>
                <c:pt idx="69">
                  <c:v>1930.78</c:v>
                </c:pt>
                <c:pt idx="70">
                  <c:v>1951.04</c:v>
                </c:pt>
                <c:pt idx="71">
                  <c:v>1971.31</c:v>
                </c:pt>
                <c:pt idx="72">
                  <c:v>1991.57</c:v>
                </c:pt>
                <c:pt idx="73">
                  <c:v>2011.84</c:v>
                </c:pt>
                <c:pt idx="74">
                  <c:v>2032.1</c:v>
                </c:pt>
                <c:pt idx="75">
                  <c:v>2052.37</c:v>
                </c:pt>
                <c:pt idx="76">
                  <c:v>2072.63</c:v>
                </c:pt>
                <c:pt idx="77">
                  <c:v>2092.9</c:v>
                </c:pt>
                <c:pt idx="78">
                  <c:v>2113.16</c:v>
                </c:pt>
                <c:pt idx="79">
                  <c:v>2133.4299999999998</c:v>
                </c:pt>
                <c:pt idx="80">
                  <c:v>2153.69</c:v>
                </c:pt>
                <c:pt idx="81">
                  <c:v>2173.96</c:v>
                </c:pt>
                <c:pt idx="82">
                  <c:v>2194.2199999999998</c:v>
                </c:pt>
                <c:pt idx="83">
                  <c:v>2214.4899999999998</c:v>
                </c:pt>
                <c:pt idx="84">
                  <c:v>2234.7600000000002</c:v>
                </c:pt>
                <c:pt idx="85">
                  <c:v>2255.02</c:v>
                </c:pt>
                <c:pt idx="86">
                  <c:v>2275.29</c:v>
                </c:pt>
                <c:pt idx="87">
                  <c:v>2295.5500000000002</c:v>
                </c:pt>
                <c:pt idx="88">
                  <c:v>2315.8200000000002</c:v>
                </c:pt>
                <c:pt idx="89">
                  <c:v>2336.08</c:v>
                </c:pt>
                <c:pt idx="90">
                  <c:v>2356.35</c:v>
                </c:pt>
                <c:pt idx="91">
                  <c:v>2376.61</c:v>
                </c:pt>
                <c:pt idx="92">
                  <c:v>2396.88</c:v>
                </c:pt>
                <c:pt idx="93">
                  <c:v>2417.14</c:v>
                </c:pt>
                <c:pt idx="94">
                  <c:v>2437.41</c:v>
                </c:pt>
                <c:pt idx="95">
                  <c:v>2457.67</c:v>
                </c:pt>
                <c:pt idx="96">
                  <c:v>2477.94</c:v>
                </c:pt>
                <c:pt idx="97">
                  <c:v>2498.1999999999998</c:v>
                </c:pt>
                <c:pt idx="98">
                  <c:v>2518.4699999999998</c:v>
                </c:pt>
                <c:pt idx="99">
                  <c:v>2538.73</c:v>
                </c:pt>
                <c:pt idx="100">
                  <c:v>2559</c:v>
                </c:pt>
              </c:numCache>
            </c:numRef>
          </c:xVal>
          <c:yVal>
            <c:numRef>
              <c:f>'Aug 24 - HE 20'!$B$3:$B$103</c:f>
              <c:numCache>
                <c:formatCode>_(* #,##0_);_(* \(#,##0\);_(* "-"??_);_(@_)</c:formatCode>
                <c:ptCount val="101"/>
                <c:pt idx="0">
                  <c:v>5050</c:v>
                </c:pt>
                <c:pt idx="1">
                  <c:v>5050</c:v>
                </c:pt>
                <c:pt idx="2">
                  <c:v>3513.5</c:v>
                </c:pt>
                <c:pt idx="3">
                  <c:v>3450.61</c:v>
                </c:pt>
                <c:pt idx="4">
                  <c:v>3385.44</c:v>
                </c:pt>
                <c:pt idx="5">
                  <c:v>3318.86</c:v>
                </c:pt>
                <c:pt idx="6">
                  <c:v>3251.43</c:v>
                </c:pt>
                <c:pt idx="7">
                  <c:v>3181.41</c:v>
                </c:pt>
                <c:pt idx="8">
                  <c:v>3111.5</c:v>
                </c:pt>
                <c:pt idx="9">
                  <c:v>3039.17</c:v>
                </c:pt>
                <c:pt idx="10">
                  <c:v>2966.86</c:v>
                </c:pt>
                <c:pt idx="11">
                  <c:v>2893.24</c:v>
                </c:pt>
                <c:pt idx="12">
                  <c:v>2818.43</c:v>
                </c:pt>
                <c:pt idx="13">
                  <c:v>2742.42</c:v>
                </c:pt>
                <c:pt idx="14">
                  <c:v>2667.13</c:v>
                </c:pt>
                <c:pt idx="15">
                  <c:v>2590.77</c:v>
                </c:pt>
                <c:pt idx="16">
                  <c:v>2513.9</c:v>
                </c:pt>
                <c:pt idx="17">
                  <c:v>2437.6799999999998</c:v>
                </c:pt>
                <c:pt idx="18">
                  <c:v>2359.37</c:v>
                </c:pt>
                <c:pt idx="19">
                  <c:v>2281.86</c:v>
                </c:pt>
                <c:pt idx="20">
                  <c:v>2204.48</c:v>
                </c:pt>
                <c:pt idx="21">
                  <c:v>2128.2600000000002</c:v>
                </c:pt>
                <c:pt idx="22">
                  <c:v>2052.31</c:v>
                </c:pt>
                <c:pt idx="23">
                  <c:v>1976.28</c:v>
                </c:pt>
                <c:pt idx="24">
                  <c:v>1901.98</c:v>
                </c:pt>
                <c:pt idx="25">
                  <c:v>1826.9</c:v>
                </c:pt>
                <c:pt idx="26">
                  <c:v>1754.24</c:v>
                </c:pt>
                <c:pt idx="27">
                  <c:v>1681.6</c:v>
                </c:pt>
                <c:pt idx="28">
                  <c:v>1610.45</c:v>
                </c:pt>
                <c:pt idx="29">
                  <c:v>1540.78</c:v>
                </c:pt>
                <c:pt idx="30">
                  <c:v>1471.43</c:v>
                </c:pt>
                <c:pt idx="31">
                  <c:v>1404.64</c:v>
                </c:pt>
                <c:pt idx="32">
                  <c:v>1337.92</c:v>
                </c:pt>
                <c:pt idx="33">
                  <c:v>1273.79</c:v>
                </c:pt>
                <c:pt idx="34">
                  <c:v>1210.54</c:v>
                </c:pt>
                <c:pt idx="35">
                  <c:v>1148.99</c:v>
                </c:pt>
                <c:pt idx="36">
                  <c:v>1088.5899999999999</c:v>
                </c:pt>
                <c:pt idx="37">
                  <c:v>1031.48</c:v>
                </c:pt>
                <c:pt idx="38">
                  <c:v>975.51</c:v>
                </c:pt>
                <c:pt idx="39">
                  <c:v>921.5</c:v>
                </c:pt>
                <c:pt idx="40">
                  <c:v>869.75</c:v>
                </c:pt>
                <c:pt idx="41">
                  <c:v>818.98</c:v>
                </c:pt>
                <c:pt idx="42">
                  <c:v>771.06</c:v>
                </c:pt>
                <c:pt idx="43">
                  <c:v>724.16</c:v>
                </c:pt>
                <c:pt idx="44">
                  <c:v>679.89</c:v>
                </c:pt>
                <c:pt idx="45">
                  <c:v>637.23</c:v>
                </c:pt>
                <c:pt idx="46">
                  <c:v>596.29</c:v>
                </c:pt>
                <c:pt idx="47">
                  <c:v>557.70000000000005</c:v>
                </c:pt>
                <c:pt idx="48">
                  <c:v>520.15</c:v>
                </c:pt>
                <c:pt idx="49">
                  <c:v>485.18</c:v>
                </c:pt>
                <c:pt idx="50">
                  <c:v>451.26</c:v>
                </c:pt>
                <c:pt idx="51">
                  <c:v>419.77</c:v>
                </c:pt>
                <c:pt idx="52">
                  <c:v>388.72</c:v>
                </c:pt>
                <c:pt idx="53">
                  <c:v>360.59</c:v>
                </c:pt>
                <c:pt idx="54">
                  <c:v>333.61</c:v>
                </c:pt>
                <c:pt idx="55">
                  <c:v>308.5</c:v>
                </c:pt>
                <c:pt idx="56">
                  <c:v>284.83</c:v>
                </c:pt>
                <c:pt idx="57">
                  <c:v>262.45</c:v>
                </c:pt>
                <c:pt idx="58">
                  <c:v>241.77</c:v>
                </c:pt>
                <c:pt idx="59">
                  <c:v>222.41</c:v>
                </c:pt>
                <c:pt idx="60">
                  <c:v>204.67</c:v>
                </c:pt>
                <c:pt idx="61">
                  <c:v>187.88</c:v>
                </c:pt>
                <c:pt idx="62">
                  <c:v>172.32</c:v>
                </c:pt>
                <c:pt idx="63">
                  <c:v>157.88</c:v>
                </c:pt>
                <c:pt idx="64">
                  <c:v>144.27000000000001</c:v>
                </c:pt>
                <c:pt idx="65">
                  <c:v>131.86000000000001</c:v>
                </c:pt>
                <c:pt idx="66">
                  <c:v>120.13</c:v>
                </c:pt>
                <c:pt idx="67">
                  <c:v>109.49</c:v>
                </c:pt>
                <c:pt idx="68">
                  <c:v>99.55</c:v>
                </c:pt>
                <c:pt idx="69">
                  <c:v>91.52</c:v>
                </c:pt>
                <c:pt idx="70">
                  <c:v>84.14</c:v>
                </c:pt>
                <c:pt idx="71">
                  <c:v>77.260000000000005</c:v>
                </c:pt>
                <c:pt idx="72">
                  <c:v>70.88</c:v>
                </c:pt>
                <c:pt idx="73">
                  <c:v>64.95</c:v>
                </c:pt>
                <c:pt idx="74">
                  <c:v>59.46</c:v>
                </c:pt>
                <c:pt idx="75">
                  <c:v>54.37</c:v>
                </c:pt>
                <c:pt idx="76">
                  <c:v>49.67</c:v>
                </c:pt>
                <c:pt idx="77">
                  <c:v>45.32</c:v>
                </c:pt>
                <c:pt idx="78">
                  <c:v>41.31</c:v>
                </c:pt>
                <c:pt idx="79">
                  <c:v>37.619999999999997</c:v>
                </c:pt>
                <c:pt idx="80">
                  <c:v>34.22</c:v>
                </c:pt>
                <c:pt idx="81">
                  <c:v>31.09</c:v>
                </c:pt>
                <c:pt idx="82">
                  <c:v>28.22</c:v>
                </c:pt>
                <c:pt idx="83">
                  <c:v>25.59</c:v>
                </c:pt>
                <c:pt idx="84">
                  <c:v>23.17</c:v>
                </c:pt>
                <c:pt idx="85">
                  <c:v>20.96</c:v>
                </c:pt>
                <c:pt idx="86">
                  <c:v>18.95</c:v>
                </c:pt>
                <c:pt idx="87">
                  <c:v>17.100000000000001</c:v>
                </c:pt>
                <c:pt idx="88">
                  <c:v>15.42</c:v>
                </c:pt>
                <c:pt idx="89">
                  <c:v>13.89</c:v>
                </c:pt>
                <c:pt idx="90">
                  <c:v>12.5</c:v>
                </c:pt>
                <c:pt idx="91">
                  <c:v>11.24</c:v>
                </c:pt>
                <c:pt idx="92">
                  <c:v>10.09</c:v>
                </c:pt>
                <c:pt idx="93">
                  <c:v>9.0500000000000007</c:v>
                </c:pt>
                <c:pt idx="94">
                  <c:v>8.11</c:v>
                </c:pt>
                <c:pt idx="95">
                  <c:v>7.26</c:v>
                </c:pt>
                <c:pt idx="96">
                  <c:v>6.49</c:v>
                </c:pt>
                <c:pt idx="97">
                  <c:v>5.79</c:v>
                </c:pt>
                <c:pt idx="98">
                  <c:v>5.17</c:v>
                </c:pt>
                <c:pt idx="99">
                  <c:v>4.5999999999999996</c:v>
                </c:pt>
                <c:pt idx="100">
                  <c:v>4.0999999999999996</c:v>
                </c:pt>
              </c:numCache>
            </c:numRef>
          </c:yVal>
          <c:smooth val="0"/>
          <c:extLst>
            <c:ext xmlns:c16="http://schemas.microsoft.com/office/drawing/2014/chart" uri="{C3380CC4-5D6E-409C-BE32-E72D297353CC}">
              <c16:uniqueId val="{00000000-7026-4971-8CCB-6C65A193D5EA}"/>
            </c:ext>
          </c:extLst>
        </c:ser>
        <c:ser>
          <c:idx val="1"/>
          <c:order val="1"/>
          <c:tx>
            <c:strRef>
              <c:f>'Aug 24 - HE 20'!$C$1</c:f>
              <c:strCache>
                <c:ptCount val="1"/>
                <c:pt idx="0">
                  <c:v> NSpin - No Floor </c:v>
                </c:pt>
              </c:strCache>
            </c:strRef>
          </c:tx>
          <c:spPr>
            <a:ln w="19050" cap="rnd">
              <a:solidFill>
                <a:schemeClr val="accent2"/>
              </a:solidFill>
              <a:round/>
            </a:ln>
            <a:effectLst/>
          </c:spPr>
          <c:marker>
            <c:symbol val="none"/>
          </c:marker>
          <c:xVal>
            <c:numRef>
              <c:f>'Aug 24 - HE 20'!$C$3:$C$105</c:f>
              <c:numCache>
                <c:formatCode>_(* #,##0_);_(* \(#,##0\);_(* "-"??_);_(@_)</c:formatCode>
                <c:ptCount val="103"/>
                <c:pt idx="0">
                  <c:v>0</c:v>
                </c:pt>
                <c:pt idx="1">
                  <c:v>10</c:v>
                </c:pt>
                <c:pt idx="2">
                  <c:v>11</c:v>
                </c:pt>
                <c:pt idx="3">
                  <c:v>48.91</c:v>
                </c:pt>
                <c:pt idx="4">
                  <c:v>86.82</c:v>
                </c:pt>
                <c:pt idx="5">
                  <c:v>124.72</c:v>
                </c:pt>
                <c:pt idx="6">
                  <c:v>162.63</c:v>
                </c:pt>
                <c:pt idx="7">
                  <c:v>200.54</c:v>
                </c:pt>
                <c:pt idx="8">
                  <c:v>238.45</c:v>
                </c:pt>
                <c:pt idx="9">
                  <c:v>276.36</c:v>
                </c:pt>
                <c:pt idx="10">
                  <c:v>314.27</c:v>
                </c:pt>
                <c:pt idx="11">
                  <c:v>352.17</c:v>
                </c:pt>
                <c:pt idx="12">
                  <c:v>390.08</c:v>
                </c:pt>
                <c:pt idx="13">
                  <c:v>427.99</c:v>
                </c:pt>
                <c:pt idx="14">
                  <c:v>465.9</c:v>
                </c:pt>
                <c:pt idx="15">
                  <c:v>503.81</c:v>
                </c:pt>
                <c:pt idx="16">
                  <c:v>541.71</c:v>
                </c:pt>
                <c:pt idx="17">
                  <c:v>579.62</c:v>
                </c:pt>
                <c:pt idx="18">
                  <c:v>617.53</c:v>
                </c:pt>
                <c:pt idx="19">
                  <c:v>655.44</c:v>
                </c:pt>
                <c:pt idx="20">
                  <c:v>693.35</c:v>
                </c:pt>
                <c:pt idx="21">
                  <c:v>731.26</c:v>
                </c:pt>
                <c:pt idx="22">
                  <c:v>769.16</c:v>
                </c:pt>
                <c:pt idx="23">
                  <c:v>807.07</c:v>
                </c:pt>
                <c:pt idx="24">
                  <c:v>844.98</c:v>
                </c:pt>
                <c:pt idx="25">
                  <c:v>882.89</c:v>
                </c:pt>
                <c:pt idx="26">
                  <c:v>920.8</c:v>
                </c:pt>
                <c:pt idx="27">
                  <c:v>958.7</c:v>
                </c:pt>
                <c:pt idx="28">
                  <c:v>996.61</c:v>
                </c:pt>
                <c:pt idx="29">
                  <c:v>1034.52</c:v>
                </c:pt>
                <c:pt idx="30">
                  <c:v>1072.43</c:v>
                </c:pt>
                <c:pt idx="31">
                  <c:v>1110.3399999999999</c:v>
                </c:pt>
                <c:pt idx="32">
                  <c:v>1148.24</c:v>
                </c:pt>
                <c:pt idx="33">
                  <c:v>1186.1500000000001</c:v>
                </c:pt>
                <c:pt idx="34">
                  <c:v>1224.06</c:v>
                </c:pt>
                <c:pt idx="35">
                  <c:v>1261.97</c:v>
                </c:pt>
                <c:pt idx="36">
                  <c:v>1299.8800000000001</c:v>
                </c:pt>
                <c:pt idx="37">
                  <c:v>1337.79</c:v>
                </c:pt>
                <c:pt idx="38">
                  <c:v>1375.69</c:v>
                </c:pt>
                <c:pt idx="39">
                  <c:v>1413.6</c:v>
                </c:pt>
                <c:pt idx="40">
                  <c:v>1451.51</c:v>
                </c:pt>
                <c:pt idx="41">
                  <c:v>1489.42</c:v>
                </c:pt>
                <c:pt idx="42">
                  <c:v>1527.33</c:v>
                </c:pt>
                <c:pt idx="43">
                  <c:v>1565.23</c:v>
                </c:pt>
                <c:pt idx="44">
                  <c:v>1603.14</c:v>
                </c:pt>
                <c:pt idx="45">
                  <c:v>1641.05</c:v>
                </c:pt>
                <c:pt idx="46">
                  <c:v>1678.96</c:v>
                </c:pt>
                <c:pt idx="47">
                  <c:v>1716.87</c:v>
                </c:pt>
                <c:pt idx="48">
                  <c:v>1754.78</c:v>
                </c:pt>
                <c:pt idx="49">
                  <c:v>1792.68</c:v>
                </c:pt>
                <c:pt idx="50">
                  <c:v>1830.59</c:v>
                </c:pt>
                <c:pt idx="51">
                  <c:v>1868.5</c:v>
                </c:pt>
                <c:pt idx="52">
                  <c:v>1906.41</c:v>
                </c:pt>
                <c:pt idx="53">
                  <c:v>1942</c:v>
                </c:pt>
                <c:pt idx="54">
                  <c:v>1942.01</c:v>
                </c:pt>
                <c:pt idx="55">
                  <c:v>1944.32</c:v>
                </c:pt>
                <c:pt idx="56">
                  <c:v>1982.22</c:v>
                </c:pt>
                <c:pt idx="57">
                  <c:v>2020.13</c:v>
                </c:pt>
                <c:pt idx="58">
                  <c:v>2058.04</c:v>
                </c:pt>
                <c:pt idx="59">
                  <c:v>2095.9499999999998</c:v>
                </c:pt>
                <c:pt idx="60">
                  <c:v>2133.86</c:v>
                </c:pt>
                <c:pt idx="61">
                  <c:v>2171.77</c:v>
                </c:pt>
                <c:pt idx="62">
                  <c:v>2209.67</c:v>
                </c:pt>
                <c:pt idx="63">
                  <c:v>2247.58</c:v>
                </c:pt>
                <c:pt idx="64">
                  <c:v>2285.4899999999998</c:v>
                </c:pt>
                <c:pt idx="65">
                  <c:v>2323.4</c:v>
                </c:pt>
                <c:pt idx="66">
                  <c:v>2361.31</c:v>
                </c:pt>
                <c:pt idx="67">
                  <c:v>2399.21</c:v>
                </c:pt>
                <c:pt idx="68">
                  <c:v>2437.12</c:v>
                </c:pt>
                <c:pt idx="69">
                  <c:v>2475.0300000000002</c:v>
                </c:pt>
                <c:pt idx="70">
                  <c:v>2512.94</c:v>
                </c:pt>
                <c:pt idx="71">
                  <c:v>2550.85</c:v>
                </c:pt>
                <c:pt idx="72">
                  <c:v>2588.7600000000002</c:v>
                </c:pt>
                <c:pt idx="73">
                  <c:v>2626.66</c:v>
                </c:pt>
                <c:pt idx="74">
                  <c:v>2664.57</c:v>
                </c:pt>
                <c:pt idx="75">
                  <c:v>2702.48</c:v>
                </c:pt>
                <c:pt idx="76">
                  <c:v>2740.39</c:v>
                </c:pt>
                <c:pt idx="77">
                  <c:v>2778.3</c:v>
                </c:pt>
                <c:pt idx="78">
                  <c:v>2816.2</c:v>
                </c:pt>
                <c:pt idx="79">
                  <c:v>2854.11</c:v>
                </c:pt>
                <c:pt idx="80">
                  <c:v>2892.02</c:v>
                </c:pt>
                <c:pt idx="81">
                  <c:v>2929.93</c:v>
                </c:pt>
                <c:pt idx="82">
                  <c:v>2967.84</c:v>
                </c:pt>
                <c:pt idx="83">
                  <c:v>3005.74</c:v>
                </c:pt>
                <c:pt idx="84">
                  <c:v>3043.65</c:v>
                </c:pt>
                <c:pt idx="85">
                  <c:v>3081.56</c:v>
                </c:pt>
                <c:pt idx="86">
                  <c:v>3119.47</c:v>
                </c:pt>
                <c:pt idx="87">
                  <c:v>3157.38</c:v>
                </c:pt>
                <c:pt idx="88">
                  <c:v>3195.29</c:v>
                </c:pt>
                <c:pt idx="89">
                  <c:v>3233.19</c:v>
                </c:pt>
                <c:pt idx="90">
                  <c:v>3271.1</c:v>
                </c:pt>
                <c:pt idx="91">
                  <c:v>3309.01</c:v>
                </c:pt>
                <c:pt idx="92">
                  <c:v>3346.92</c:v>
                </c:pt>
                <c:pt idx="93">
                  <c:v>3384.83</c:v>
                </c:pt>
                <c:pt idx="94">
                  <c:v>3422.73</c:v>
                </c:pt>
                <c:pt idx="95">
                  <c:v>3460.64</c:v>
                </c:pt>
                <c:pt idx="96">
                  <c:v>3498.55</c:v>
                </c:pt>
                <c:pt idx="97">
                  <c:v>3536.46</c:v>
                </c:pt>
                <c:pt idx="98">
                  <c:v>3574.37</c:v>
                </c:pt>
                <c:pt idx="99">
                  <c:v>3612.28</c:v>
                </c:pt>
                <c:pt idx="100">
                  <c:v>3650.18</c:v>
                </c:pt>
                <c:pt idx="101">
                  <c:v>3688.09</c:v>
                </c:pt>
                <c:pt idx="102">
                  <c:v>3726</c:v>
                </c:pt>
              </c:numCache>
            </c:numRef>
          </c:xVal>
          <c:yVal>
            <c:numRef>
              <c:f>'Aug 24 - HE 20'!$D$3:$D$105</c:f>
              <c:numCache>
                <c:formatCode>_(* #,##0_);_(* \(#,##0\);_(* "-"??_);_(@_)</c:formatCode>
                <c:ptCount val="103"/>
                <c:pt idx="0">
                  <c:v>5000</c:v>
                </c:pt>
                <c:pt idx="1">
                  <c:v>5000</c:v>
                </c:pt>
                <c:pt idx="2">
                  <c:v>3512.19</c:v>
                </c:pt>
                <c:pt idx="3">
                  <c:v>3391.99</c:v>
                </c:pt>
                <c:pt idx="4">
                  <c:v>3266.76</c:v>
                </c:pt>
                <c:pt idx="5">
                  <c:v>3136.65</c:v>
                </c:pt>
                <c:pt idx="6">
                  <c:v>3002.39</c:v>
                </c:pt>
                <c:pt idx="7">
                  <c:v>2865.49</c:v>
                </c:pt>
                <c:pt idx="8">
                  <c:v>2724.85</c:v>
                </c:pt>
                <c:pt idx="9">
                  <c:v>2582.21</c:v>
                </c:pt>
                <c:pt idx="10">
                  <c:v>2438.37</c:v>
                </c:pt>
                <c:pt idx="11">
                  <c:v>2294.17</c:v>
                </c:pt>
                <c:pt idx="12">
                  <c:v>2150.31</c:v>
                </c:pt>
                <c:pt idx="13">
                  <c:v>2008</c:v>
                </c:pt>
                <c:pt idx="14">
                  <c:v>1867.65</c:v>
                </c:pt>
                <c:pt idx="15">
                  <c:v>1730.17</c:v>
                </c:pt>
                <c:pt idx="16">
                  <c:v>1595.23</c:v>
                </c:pt>
                <c:pt idx="17">
                  <c:v>1465.74</c:v>
                </c:pt>
                <c:pt idx="18">
                  <c:v>1341.08</c:v>
                </c:pt>
                <c:pt idx="19">
                  <c:v>1221.76</c:v>
                </c:pt>
                <c:pt idx="20">
                  <c:v>1107.4000000000001</c:v>
                </c:pt>
                <c:pt idx="21">
                  <c:v>999.9</c:v>
                </c:pt>
                <c:pt idx="22">
                  <c:v>898.78</c:v>
                </c:pt>
                <c:pt idx="23">
                  <c:v>804.22</c:v>
                </c:pt>
                <c:pt idx="24">
                  <c:v>716.29</c:v>
                </c:pt>
                <c:pt idx="25">
                  <c:v>635.01</c:v>
                </c:pt>
                <c:pt idx="26">
                  <c:v>560.30999999999995</c:v>
                </c:pt>
                <c:pt idx="27">
                  <c:v>492.05</c:v>
                </c:pt>
                <c:pt idx="28">
                  <c:v>430.03</c:v>
                </c:pt>
                <c:pt idx="29">
                  <c:v>374.02</c:v>
                </c:pt>
                <c:pt idx="30">
                  <c:v>323.70999999999998</c:v>
                </c:pt>
                <c:pt idx="31">
                  <c:v>278.8</c:v>
                </c:pt>
                <c:pt idx="32">
                  <c:v>238.93</c:v>
                </c:pt>
                <c:pt idx="33">
                  <c:v>204.48</c:v>
                </c:pt>
                <c:pt idx="34">
                  <c:v>174.14</c:v>
                </c:pt>
                <c:pt idx="35">
                  <c:v>147.61000000000001</c:v>
                </c:pt>
                <c:pt idx="36">
                  <c:v>124.51</c:v>
                </c:pt>
                <c:pt idx="37">
                  <c:v>104.51</c:v>
                </c:pt>
                <c:pt idx="38">
                  <c:v>88.76</c:v>
                </c:pt>
                <c:pt idx="39">
                  <c:v>75.709999999999994</c:v>
                </c:pt>
                <c:pt idx="40">
                  <c:v>64.34</c:v>
                </c:pt>
                <c:pt idx="41">
                  <c:v>54.48</c:v>
                </c:pt>
                <c:pt idx="42">
                  <c:v>45.96</c:v>
                </c:pt>
                <c:pt idx="43">
                  <c:v>38.630000000000003</c:v>
                </c:pt>
                <c:pt idx="44">
                  <c:v>32.340000000000003</c:v>
                </c:pt>
                <c:pt idx="45">
                  <c:v>26.98</c:v>
                </c:pt>
                <c:pt idx="46">
                  <c:v>22.42</c:v>
                </c:pt>
                <c:pt idx="47">
                  <c:v>18.559999999999999</c:v>
                </c:pt>
                <c:pt idx="48">
                  <c:v>15.31</c:v>
                </c:pt>
                <c:pt idx="49">
                  <c:v>12.58</c:v>
                </c:pt>
                <c:pt idx="50">
                  <c:v>10.3</c:v>
                </c:pt>
                <c:pt idx="51">
                  <c:v>8.4</c:v>
                </c:pt>
                <c:pt idx="52">
                  <c:v>6.82</c:v>
                </c:pt>
                <c:pt idx="53">
                  <c:v>6</c:v>
                </c:pt>
                <c:pt idx="54">
                  <c:v>5.52</c:v>
                </c:pt>
                <c:pt idx="55">
                  <c:v>5.52</c:v>
                </c:pt>
                <c:pt idx="56">
                  <c:v>4.45</c:v>
                </c:pt>
                <c:pt idx="57">
                  <c:v>3.82</c:v>
                </c:pt>
                <c:pt idx="58">
                  <c:v>3.42</c:v>
                </c:pt>
                <c:pt idx="59">
                  <c:v>3.06</c:v>
                </c:pt>
                <c:pt idx="60">
                  <c:v>2.73</c:v>
                </c:pt>
                <c:pt idx="61">
                  <c:v>2.44</c:v>
                </c:pt>
                <c:pt idx="62">
                  <c:v>2.1800000000000002</c:v>
                </c:pt>
                <c:pt idx="63">
                  <c:v>1.94</c:v>
                </c:pt>
                <c:pt idx="64">
                  <c:v>1.73</c:v>
                </c:pt>
                <c:pt idx="65">
                  <c:v>1.54</c:v>
                </c:pt>
                <c:pt idx="66">
                  <c:v>1.36</c:v>
                </c:pt>
                <c:pt idx="67">
                  <c:v>1.21</c:v>
                </c:pt>
                <c:pt idx="68">
                  <c:v>1.07</c:v>
                </c:pt>
                <c:pt idx="69">
                  <c:v>0.95</c:v>
                </c:pt>
                <c:pt idx="70">
                  <c:v>0.84</c:v>
                </c:pt>
                <c:pt idx="71">
                  <c:v>0.74</c:v>
                </c:pt>
                <c:pt idx="72">
                  <c:v>0.66</c:v>
                </c:pt>
                <c:pt idx="73">
                  <c:v>0.57999999999999996</c:v>
                </c:pt>
                <c:pt idx="74">
                  <c:v>0.51</c:v>
                </c:pt>
                <c:pt idx="75">
                  <c:v>0.45</c:v>
                </c:pt>
                <c:pt idx="76">
                  <c:v>0.4</c:v>
                </c:pt>
                <c:pt idx="77">
                  <c:v>0.35</c:v>
                </c:pt>
                <c:pt idx="78">
                  <c:v>0.31</c:v>
                </c:pt>
                <c:pt idx="79">
                  <c:v>0.27</c:v>
                </c:pt>
                <c:pt idx="80">
                  <c:v>0.23</c:v>
                </c:pt>
                <c:pt idx="81">
                  <c:v>0.21</c:v>
                </c:pt>
                <c:pt idx="82">
                  <c:v>0.18</c:v>
                </c:pt>
                <c:pt idx="83">
                  <c:v>0.16</c:v>
                </c:pt>
                <c:pt idx="84">
                  <c:v>0.14000000000000001</c:v>
                </c:pt>
                <c:pt idx="85">
                  <c:v>0.12</c:v>
                </c:pt>
                <c:pt idx="86">
                  <c:v>0.1</c:v>
                </c:pt>
                <c:pt idx="87">
                  <c:v>0.09</c:v>
                </c:pt>
                <c:pt idx="88">
                  <c:v>0.08</c:v>
                </c:pt>
                <c:pt idx="89">
                  <c:v>7.0000000000000007E-2</c:v>
                </c:pt>
                <c:pt idx="90">
                  <c:v>0.06</c:v>
                </c:pt>
                <c:pt idx="91">
                  <c:v>0.05</c:v>
                </c:pt>
                <c:pt idx="92">
                  <c:v>0.04</c:v>
                </c:pt>
                <c:pt idx="93">
                  <c:v>0.04</c:v>
                </c:pt>
                <c:pt idx="94">
                  <c:v>0.03</c:v>
                </c:pt>
                <c:pt idx="95">
                  <c:v>0.03</c:v>
                </c:pt>
                <c:pt idx="96">
                  <c:v>0.02</c:v>
                </c:pt>
                <c:pt idx="97">
                  <c:v>0.02</c:v>
                </c:pt>
                <c:pt idx="98">
                  <c:v>0.02</c:v>
                </c:pt>
                <c:pt idx="99">
                  <c:v>0.02</c:v>
                </c:pt>
                <c:pt idx="100">
                  <c:v>0.01</c:v>
                </c:pt>
                <c:pt idx="101">
                  <c:v>0.01</c:v>
                </c:pt>
                <c:pt idx="102">
                  <c:v>0.01</c:v>
                </c:pt>
              </c:numCache>
            </c:numRef>
          </c:yVal>
          <c:smooth val="0"/>
          <c:extLst>
            <c:ext xmlns:c16="http://schemas.microsoft.com/office/drawing/2014/chart" uri="{C3380CC4-5D6E-409C-BE32-E72D297353CC}">
              <c16:uniqueId val="{00000001-7026-4971-8CCB-6C65A193D5EA}"/>
            </c:ext>
          </c:extLst>
        </c:ser>
        <c:ser>
          <c:idx val="2"/>
          <c:order val="2"/>
          <c:tx>
            <c:strRef>
              <c:f>'Aug 24 - HE 20'!$E$1</c:f>
              <c:strCache>
                <c:ptCount val="1"/>
                <c:pt idx="0">
                  <c:v> ECRS - w/ Floor </c:v>
                </c:pt>
              </c:strCache>
            </c:strRef>
          </c:tx>
          <c:spPr>
            <a:ln w="19050" cap="rnd">
              <a:solidFill>
                <a:schemeClr val="accent1"/>
              </a:solidFill>
              <a:prstDash val="sysDash"/>
              <a:round/>
            </a:ln>
            <a:effectLst/>
          </c:spPr>
          <c:marker>
            <c:symbol val="none"/>
          </c:marker>
          <c:xVal>
            <c:numRef>
              <c:f>'Aug 24 - HE 20'!$E$3:$E$103</c:f>
              <c:numCache>
                <c:formatCode>_(* #,##0_);_(* \(#,##0\);_(* "-"??_);_(@_)</c:formatCode>
                <c:ptCount val="101"/>
                <c:pt idx="0">
                  <c:v>0</c:v>
                </c:pt>
                <c:pt idx="1">
                  <c:v>572</c:v>
                </c:pt>
                <c:pt idx="2">
                  <c:v>573</c:v>
                </c:pt>
                <c:pt idx="3">
                  <c:v>593.27</c:v>
                </c:pt>
                <c:pt idx="4">
                  <c:v>613.53</c:v>
                </c:pt>
                <c:pt idx="5">
                  <c:v>633.79999999999995</c:v>
                </c:pt>
                <c:pt idx="6">
                  <c:v>654.05999999999995</c:v>
                </c:pt>
                <c:pt idx="7">
                  <c:v>674.33</c:v>
                </c:pt>
                <c:pt idx="8">
                  <c:v>694.59</c:v>
                </c:pt>
                <c:pt idx="9">
                  <c:v>714.86</c:v>
                </c:pt>
                <c:pt idx="10">
                  <c:v>735.12</c:v>
                </c:pt>
                <c:pt idx="11">
                  <c:v>755.39</c:v>
                </c:pt>
                <c:pt idx="12">
                  <c:v>775.65</c:v>
                </c:pt>
                <c:pt idx="13">
                  <c:v>795.92</c:v>
                </c:pt>
                <c:pt idx="14">
                  <c:v>816.18</c:v>
                </c:pt>
                <c:pt idx="15">
                  <c:v>836.45</c:v>
                </c:pt>
                <c:pt idx="16">
                  <c:v>856.71</c:v>
                </c:pt>
                <c:pt idx="17">
                  <c:v>876.98</c:v>
                </c:pt>
                <c:pt idx="18">
                  <c:v>897.24</c:v>
                </c:pt>
                <c:pt idx="19">
                  <c:v>917.51</c:v>
                </c:pt>
                <c:pt idx="20">
                  <c:v>937.78</c:v>
                </c:pt>
                <c:pt idx="21">
                  <c:v>958.04</c:v>
                </c:pt>
                <c:pt idx="22">
                  <c:v>978.31</c:v>
                </c:pt>
                <c:pt idx="23">
                  <c:v>998.57</c:v>
                </c:pt>
                <c:pt idx="24">
                  <c:v>1018.84</c:v>
                </c:pt>
                <c:pt idx="25">
                  <c:v>1039.0999999999999</c:v>
                </c:pt>
                <c:pt idx="26">
                  <c:v>1059.3699999999999</c:v>
                </c:pt>
                <c:pt idx="27">
                  <c:v>1079.6300000000001</c:v>
                </c:pt>
                <c:pt idx="28">
                  <c:v>1099.9000000000001</c:v>
                </c:pt>
                <c:pt idx="29">
                  <c:v>1120.1600000000001</c:v>
                </c:pt>
                <c:pt idx="30">
                  <c:v>1140.43</c:v>
                </c:pt>
                <c:pt idx="31">
                  <c:v>1160.69</c:v>
                </c:pt>
                <c:pt idx="32">
                  <c:v>1180.96</c:v>
                </c:pt>
                <c:pt idx="33">
                  <c:v>1201.22</c:v>
                </c:pt>
                <c:pt idx="34">
                  <c:v>1221.49</c:v>
                </c:pt>
                <c:pt idx="35">
                  <c:v>1241.76</c:v>
                </c:pt>
                <c:pt idx="36">
                  <c:v>1262.02</c:v>
                </c:pt>
                <c:pt idx="37">
                  <c:v>1282.29</c:v>
                </c:pt>
                <c:pt idx="38">
                  <c:v>1302.55</c:v>
                </c:pt>
                <c:pt idx="39">
                  <c:v>1322.82</c:v>
                </c:pt>
                <c:pt idx="40">
                  <c:v>1343.08</c:v>
                </c:pt>
                <c:pt idx="41">
                  <c:v>1363.35</c:v>
                </c:pt>
                <c:pt idx="42">
                  <c:v>1383.61</c:v>
                </c:pt>
                <c:pt idx="43">
                  <c:v>1403.88</c:v>
                </c:pt>
                <c:pt idx="44">
                  <c:v>1424.14</c:v>
                </c:pt>
                <c:pt idx="45">
                  <c:v>1444.41</c:v>
                </c:pt>
                <c:pt idx="46">
                  <c:v>1464.67</c:v>
                </c:pt>
                <c:pt idx="47">
                  <c:v>1484.94</c:v>
                </c:pt>
                <c:pt idx="48">
                  <c:v>1505.2</c:v>
                </c:pt>
                <c:pt idx="49">
                  <c:v>1525.47</c:v>
                </c:pt>
                <c:pt idx="50">
                  <c:v>1545.73</c:v>
                </c:pt>
                <c:pt idx="51">
                  <c:v>1566</c:v>
                </c:pt>
                <c:pt idx="52">
                  <c:v>1586.27</c:v>
                </c:pt>
                <c:pt idx="53">
                  <c:v>1606.53</c:v>
                </c:pt>
                <c:pt idx="54">
                  <c:v>1626.8</c:v>
                </c:pt>
                <c:pt idx="55">
                  <c:v>1647.06</c:v>
                </c:pt>
                <c:pt idx="56">
                  <c:v>1667.33</c:v>
                </c:pt>
                <c:pt idx="57">
                  <c:v>1687.59</c:v>
                </c:pt>
                <c:pt idx="58">
                  <c:v>1707.86</c:v>
                </c:pt>
                <c:pt idx="59">
                  <c:v>1728.12</c:v>
                </c:pt>
                <c:pt idx="60">
                  <c:v>1748.39</c:v>
                </c:pt>
                <c:pt idx="61">
                  <c:v>1768.65</c:v>
                </c:pt>
                <c:pt idx="62">
                  <c:v>1788.92</c:v>
                </c:pt>
                <c:pt idx="63">
                  <c:v>1809.18</c:v>
                </c:pt>
                <c:pt idx="64">
                  <c:v>1829.45</c:v>
                </c:pt>
                <c:pt idx="65">
                  <c:v>1849.71</c:v>
                </c:pt>
                <c:pt idx="66">
                  <c:v>1869.98</c:v>
                </c:pt>
                <c:pt idx="67">
                  <c:v>1890.24</c:v>
                </c:pt>
                <c:pt idx="68">
                  <c:v>1910.51</c:v>
                </c:pt>
                <c:pt idx="69">
                  <c:v>1930.78</c:v>
                </c:pt>
                <c:pt idx="70">
                  <c:v>1951.04</c:v>
                </c:pt>
                <c:pt idx="71">
                  <c:v>1971.31</c:v>
                </c:pt>
                <c:pt idx="72">
                  <c:v>1991.57</c:v>
                </c:pt>
                <c:pt idx="73">
                  <c:v>2011.84</c:v>
                </c:pt>
                <c:pt idx="74">
                  <c:v>2032.1</c:v>
                </c:pt>
                <c:pt idx="75">
                  <c:v>2052.37</c:v>
                </c:pt>
                <c:pt idx="76">
                  <c:v>2072.63</c:v>
                </c:pt>
                <c:pt idx="77">
                  <c:v>2092.9</c:v>
                </c:pt>
                <c:pt idx="78">
                  <c:v>2113.16</c:v>
                </c:pt>
                <c:pt idx="79">
                  <c:v>2133.4299999999998</c:v>
                </c:pt>
                <c:pt idx="80">
                  <c:v>2153.69</c:v>
                </c:pt>
                <c:pt idx="81">
                  <c:v>2173.96</c:v>
                </c:pt>
                <c:pt idx="82">
                  <c:v>2194.2199999999998</c:v>
                </c:pt>
                <c:pt idx="83">
                  <c:v>2214.4899999999998</c:v>
                </c:pt>
                <c:pt idx="84">
                  <c:v>2234.7600000000002</c:v>
                </c:pt>
                <c:pt idx="85">
                  <c:v>2255.02</c:v>
                </c:pt>
                <c:pt idx="86">
                  <c:v>2275.29</c:v>
                </c:pt>
                <c:pt idx="87">
                  <c:v>2295.5500000000002</c:v>
                </c:pt>
                <c:pt idx="88">
                  <c:v>2315.8200000000002</c:v>
                </c:pt>
                <c:pt idx="89">
                  <c:v>2336.08</c:v>
                </c:pt>
                <c:pt idx="90">
                  <c:v>2356.35</c:v>
                </c:pt>
                <c:pt idx="91">
                  <c:v>2376.61</c:v>
                </c:pt>
                <c:pt idx="92">
                  <c:v>2396.88</c:v>
                </c:pt>
                <c:pt idx="93">
                  <c:v>2417.14</c:v>
                </c:pt>
                <c:pt idx="94">
                  <c:v>2437.41</c:v>
                </c:pt>
                <c:pt idx="95">
                  <c:v>2457.67</c:v>
                </c:pt>
                <c:pt idx="96">
                  <c:v>2477.94</c:v>
                </c:pt>
                <c:pt idx="97">
                  <c:v>2498.1999999999998</c:v>
                </c:pt>
                <c:pt idx="98">
                  <c:v>2518.4699999999998</c:v>
                </c:pt>
                <c:pt idx="99">
                  <c:v>2538.73</c:v>
                </c:pt>
                <c:pt idx="100">
                  <c:v>2559</c:v>
                </c:pt>
              </c:numCache>
            </c:numRef>
          </c:xVal>
          <c:yVal>
            <c:numRef>
              <c:f>'Aug 24 - HE 20'!$F$3:$F$103</c:f>
              <c:numCache>
                <c:formatCode>_(* #,##0_);_(* \(#,##0\);_(* "-"??_);_(@_)</c:formatCode>
                <c:ptCount val="101"/>
                <c:pt idx="0">
                  <c:v>5050</c:v>
                </c:pt>
                <c:pt idx="1">
                  <c:v>5050</c:v>
                </c:pt>
                <c:pt idx="2">
                  <c:v>3513.5</c:v>
                </c:pt>
                <c:pt idx="3">
                  <c:v>3450.61</c:v>
                </c:pt>
                <c:pt idx="4">
                  <c:v>3385.44</c:v>
                </c:pt>
                <c:pt idx="5">
                  <c:v>3318.86</c:v>
                </c:pt>
                <c:pt idx="6">
                  <c:v>3251.43</c:v>
                </c:pt>
                <c:pt idx="7">
                  <c:v>3181.41</c:v>
                </c:pt>
                <c:pt idx="8">
                  <c:v>3111.5</c:v>
                </c:pt>
                <c:pt idx="9">
                  <c:v>3039.17</c:v>
                </c:pt>
                <c:pt idx="10">
                  <c:v>2966.86</c:v>
                </c:pt>
                <c:pt idx="11">
                  <c:v>2893.24</c:v>
                </c:pt>
                <c:pt idx="12">
                  <c:v>2818.43</c:v>
                </c:pt>
                <c:pt idx="13">
                  <c:v>2742.42</c:v>
                </c:pt>
                <c:pt idx="14">
                  <c:v>2667.13</c:v>
                </c:pt>
                <c:pt idx="15">
                  <c:v>2590.77</c:v>
                </c:pt>
                <c:pt idx="16">
                  <c:v>2513.9</c:v>
                </c:pt>
                <c:pt idx="17">
                  <c:v>2437.6799999999998</c:v>
                </c:pt>
                <c:pt idx="18">
                  <c:v>2359.37</c:v>
                </c:pt>
                <c:pt idx="19">
                  <c:v>2281.86</c:v>
                </c:pt>
                <c:pt idx="20">
                  <c:v>2204.48</c:v>
                </c:pt>
                <c:pt idx="21">
                  <c:v>2128.2600000000002</c:v>
                </c:pt>
                <c:pt idx="22">
                  <c:v>2052.31</c:v>
                </c:pt>
                <c:pt idx="23">
                  <c:v>1976.28</c:v>
                </c:pt>
                <c:pt idx="24">
                  <c:v>1901.98</c:v>
                </c:pt>
                <c:pt idx="25">
                  <c:v>1826.9</c:v>
                </c:pt>
                <c:pt idx="26">
                  <c:v>1754.24</c:v>
                </c:pt>
                <c:pt idx="27">
                  <c:v>1681.6</c:v>
                </c:pt>
                <c:pt idx="28">
                  <c:v>1610.45</c:v>
                </c:pt>
                <c:pt idx="29">
                  <c:v>1540.78</c:v>
                </c:pt>
                <c:pt idx="30">
                  <c:v>1471.43</c:v>
                </c:pt>
                <c:pt idx="31">
                  <c:v>1404.64</c:v>
                </c:pt>
                <c:pt idx="32">
                  <c:v>1337.92</c:v>
                </c:pt>
                <c:pt idx="33">
                  <c:v>1273.79</c:v>
                </c:pt>
                <c:pt idx="34">
                  <c:v>1210.54</c:v>
                </c:pt>
                <c:pt idx="35">
                  <c:v>1148.99</c:v>
                </c:pt>
                <c:pt idx="36">
                  <c:v>1088.5899999999999</c:v>
                </c:pt>
                <c:pt idx="37">
                  <c:v>1031.48</c:v>
                </c:pt>
                <c:pt idx="38">
                  <c:v>975.51</c:v>
                </c:pt>
                <c:pt idx="39">
                  <c:v>921.5</c:v>
                </c:pt>
                <c:pt idx="40">
                  <c:v>869.75</c:v>
                </c:pt>
                <c:pt idx="41">
                  <c:v>818.98</c:v>
                </c:pt>
                <c:pt idx="42">
                  <c:v>771.06</c:v>
                </c:pt>
                <c:pt idx="43">
                  <c:v>724.16</c:v>
                </c:pt>
                <c:pt idx="44">
                  <c:v>679.89</c:v>
                </c:pt>
                <c:pt idx="45">
                  <c:v>637.23</c:v>
                </c:pt>
                <c:pt idx="46">
                  <c:v>596.29</c:v>
                </c:pt>
                <c:pt idx="47">
                  <c:v>557.70000000000005</c:v>
                </c:pt>
                <c:pt idx="48">
                  <c:v>520.15</c:v>
                </c:pt>
                <c:pt idx="49">
                  <c:v>485.18</c:v>
                </c:pt>
                <c:pt idx="50">
                  <c:v>451.26</c:v>
                </c:pt>
                <c:pt idx="51">
                  <c:v>419.77</c:v>
                </c:pt>
                <c:pt idx="52">
                  <c:v>388.72</c:v>
                </c:pt>
                <c:pt idx="53">
                  <c:v>360.59</c:v>
                </c:pt>
                <c:pt idx="54">
                  <c:v>333.61</c:v>
                </c:pt>
                <c:pt idx="55">
                  <c:v>308.5</c:v>
                </c:pt>
                <c:pt idx="56">
                  <c:v>284.83</c:v>
                </c:pt>
                <c:pt idx="57">
                  <c:v>262.45</c:v>
                </c:pt>
                <c:pt idx="58">
                  <c:v>241.77</c:v>
                </c:pt>
                <c:pt idx="59">
                  <c:v>222.41</c:v>
                </c:pt>
                <c:pt idx="60">
                  <c:v>204.67</c:v>
                </c:pt>
                <c:pt idx="61">
                  <c:v>187.88</c:v>
                </c:pt>
                <c:pt idx="62">
                  <c:v>172.32</c:v>
                </c:pt>
                <c:pt idx="63">
                  <c:v>157.88</c:v>
                </c:pt>
                <c:pt idx="64">
                  <c:v>144.27000000000001</c:v>
                </c:pt>
                <c:pt idx="65">
                  <c:v>131.86000000000001</c:v>
                </c:pt>
                <c:pt idx="66">
                  <c:v>120.13</c:v>
                </c:pt>
                <c:pt idx="67">
                  <c:v>109.49</c:v>
                </c:pt>
                <c:pt idx="68">
                  <c:v>99.55</c:v>
                </c:pt>
                <c:pt idx="69">
                  <c:v>91.52</c:v>
                </c:pt>
                <c:pt idx="70">
                  <c:v>84.14</c:v>
                </c:pt>
                <c:pt idx="71">
                  <c:v>77.260000000000005</c:v>
                </c:pt>
                <c:pt idx="72">
                  <c:v>70.88</c:v>
                </c:pt>
                <c:pt idx="73">
                  <c:v>64.95</c:v>
                </c:pt>
                <c:pt idx="74">
                  <c:v>59.46</c:v>
                </c:pt>
                <c:pt idx="75">
                  <c:v>54.37</c:v>
                </c:pt>
                <c:pt idx="76">
                  <c:v>49.67</c:v>
                </c:pt>
                <c:pt idx="77">
                  <c:v>45.32</c:v>
                </c:pt>
                <c:pt idx="78">
                  <c:v>41.31</c:v>
                </c:pt>
                <c:pt idx="79">
                  <c:v>37.619999999999997</c:v>
                </c:pt>
                <c:pt idx="80">
                  <c:v>34.22</c:v>
                </c:pt>
                <c:pt idx="81">
                  <c:v>31.09</c:v>
                </c:pt>
                <c:pt idx="82">
                  <c:v>28.22</c:v>
                </c:pt>
                <c:pt idx="83">
                  <c:v>25.59</c:v>
                </c:pt>
                <c:pt idx="84">
                  <c:v>23.17</c:v>
                </c:pt>
                <c:pt idx="85">
                  <c:v>20.96</c:v>
                </c:pt>
                <c:pt idx="86">
                  <c:v>18.95</c:v>
                </c:pt>
                <c:pt idx="87">
                  <c:v>17.100000000000001</c:v>
                </c:pt>
                <c:pt idx="88">
                  <c:v>15.42</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2-7026-4971-8CCB-6C65A193D5EA}"/>
            </c:ext>
          </c:extLst>
        </c:ser>
        <c:ser>
          <c:idx val="3"/>
          <c:order val="3"/>
          <c:tx>
            <c:strRef>
              <c:f>'Aug 24 - HE 20'!$G$1</c:f>
              <c:strCache>
                <c:ptCount val="1"/>
                <c:pt idx="0">
                  <c:v> NSpin - w/ Floor </c:v>
                </c:pt>
              </c:strCache>
            </c:strRef>
          </c:tx>
          <c:spPr>
            <a:ln w="19050" cap="rnd">
              <a:solidFill>
                <a:schemeClr val="tx2"/>
              </a:solidFill>
              <a:prstDash val="sysDash"/>
              <a:round/>
            </a:ln>
            <a:effectLst/>
          </c:spPr>
          <c:marker>
            <c:symbol val="none"/>
          </c:marker>
          <c:xVal>
            <c:numRef>
              <c:f>'Aug 24 - HE 20'!$G$3:$G$105</c:f>
              <c:numCache>
                <c:formatCode>_(* #,##0_);_(* \(#,##0\);_(* "-"??_);_(@_)</c:formatCode>
                <c:ptCount val="103"/>
                <c:pt idx="0">
                  <c:v>0</c:v>
                </c:pt>
                <c:pt idx="1">
                  <c:v>10</c:v>
                </c:pt>
                <c:pt idx="2">
                  <c:v>11</c:v>
                </c:pt>
                <c:pt idx="3">
                  <c:v>48.91</c:v>
                </c:pt>
                <c:pt idx="4">
                  <c:v>86.82</c:v>
                </c:pt>
                <c:pt idx="5">
                  <c:v>124.72</c:v>
                </c:pt>
                <c:pt idx="6">
                  <c:v>162.63</c:v>
                </c:pt>
                <c:pt idx="7">
                  <c:v>200.54</c:v>
                </c:pt>
                <c:pt idx="8">
                  <c:v>238.45</c:v>
                </c:pt>
                <c:pt idx="9">
                  <c:v>276.36</c:v>
                </c:pt>
                <c:pt idx="10">
                  <c:v>314.27</c:v>
                </c:pt>
                <c:pt idx="11">
                  <c:v>352.17</c:v>
                </c:pt>
                <c:pt idx="12">
                  <c:v>390.08</c:v>
                </c:pt>
                <c:pt idx="13">
                  <c:v>427.99</c:v>
                </c:pt>
                <c:pt idx="14">
                  <c:v>465.9</c:v>
                </c:pt>
                <c:pt idx="15">
                  <c:v>503.81</c:v>
                </c:pt>
                <c:pt idx="16">
                  <c:v>541.71</c:v>
                </c:pt>
                <c:pt idx="17">
                  <c:v>579.62</c:v>
                </c:pt>
                <c:pt idx="18">
                  <c:v>617.53</c:v>
                </c:pt>
                <c:pt idx="19">
                  <c:v>655.44</c:v>
                </c:pt>
                <c:pt idx="20">
                  <c:v>693.35</c:v>
                </c:pt>
                <c:pt idx="21">
                  <c:v>731.26</c:v>
                </c:pt>
                <c:pt idx="22">
                  <c:v>769.16</c:v>
                </c:pt>
                <c:pt idx="23">
                  <c:v>807.07</c:v>
                </c:pt>
                <c:pt idx="24">
                  <c:v>844.98</c:v>
                </c:pt>
                <c:pt idx="25">
                  <c:v>882.89</c:v>
                </c:pt>
                <c:pt idx="26">
                  <c:v>920.8</c:v>
                </c:pt>
                <c:pt idx="27">
                  <c:v>958.7</c:v>
                </c:pt>
                <c:pt idx="28">
                  <c:v>996.61</c:v>
                </c:pt>
                <c:pt idx="29">
                  <c:v>1034.52</c:v>
                </c:pt>
                <c:pt idx="30">
                  <c:v>1072.43</c:v>
                </c:pt>
                <c:pt idx="31">
                  <c:v>1110.3399999999999</c:v>
                </c:pt>
                <c:pt idx="32">
                  <c:v>1148.24</c:v>
                </c:pt>
                <c:pt idx="33">
                  <c:v>1186.1500000000001</c:v>
                </c:pt>
                <c:pt idx="34">
                  <c:v>1224.06</c:v>
                </c:pt>
                <c:pt idx="35">
                  <c:v>1261.97</c:v>
                </c:pt>
                <c:pt idx="36">
                  <c:v>1299.8800000000001</c:v>
                </c:pt>
                <c:pt idx="37">
                  <c:v>1337.79</c:v>
                </c:pt>
                <c:pt idx="38">
                  <c:v>1375.69</c:v>
                </c:pt>
                <c:pt idx="39">
                  <c:v>1413.6</c:v>
                </c:pt>
                <c:pt idx="40">
                  <c:v>1451.51</c:v>
                </c:pt>
                <c:pt idx="41">
                  <c:v>1489.42</c:v>
                </c:pt>
                <c:pt idx="42">
                  <c:v>1527.33</c:v>
                </c:pt>
                <c:pt idx="43">
                  <c:v>1565.23</c:v>
                </c:pt>
                <c:pt idx="44">
                  <c:v>1603.14</c:v>
                </c:pt>
                <c:pt idx="45">
                  <c:v>1641.05</c:v>
                </c:pt>
                <c:pt idx="46">
                  <c:v>1678.96</c:v>
                </c:pt>
                <c:pt idx="47">
                  <c:v>1716.87</c:v>
                </c:pt>
                <c:pt idx="48">
                  <c:v>1754.78</c:v>
                </c:pt>
                <c:pt idx="49">
                  <c:v>1792.68</c:v>
                </c:pt>
                <c:pt idx="50">
                  <c:v>1830.59</c:v>
                </c:pt>
                <c:pt idx="51">
                  <c:v>1868.5</c:v>
                </c:pt>
                <c:pt idx="52">
                  <c:v>1906.41</c:v>
                </c:pt>
                <c:pt idx="53">
                  <c:v>1942</c:v>
                </c:pt>
                <c:pt idx="54">
                  <c:v>1942.01</c:v>
                </c:pt>
                <c:pt idx="55">
                  <c:v>1944.32</c:v>
                </c:pt>
                <c:pt idx="56">
                  <c:v>1982.22</c:v>
                </c:pt>
                <c:pt idx="57">
                  <c:v>2020.13</c:v>
                </c:pt>
                <c:pt idx="58">
                  <c:v>2058.04</c:v>
                </c:pt>
                <c:pt idx="59">
                  <c:v>2095.9499999999998</c:v>
                </c:pt>
                <c:pt idx="60">
                  <c:v>2133.86</c:v>
                </c:pt>
                <c:pt idx="61">
                  <c:v>2171.77</c:v>
                </c:pt>
                <c:pt idx="62">
                  <c:v>2209.67</c:v>
                </c:pt>
                <c:pt idx="63">
                  <c:v>2247.58</c:v>
                </c:pt>
                <c:pt idx="64">
                  <c:v>2285.4899999999998</c:v>
                </c:pt>
                <c:pt idx="65">
                  <c:v>2323.4</c:v>
                </c:pt>
                <c:pt idx="66">
                  <c:v>2361.31</c:v>
                </c:pt>
                <c:pt idx="67">
                  <c:v>2399.21</c:v>
                </c:pt>
                <c:pt idx="68">
                  <c:v>2437.12</c:v>
                </c:pt>
                <c:pt idx="69">
                  <c:v>2475.0300000000002</c:v>
                </c:pt>
                <c:pt idx="70">
                  <c:v>2512.94</c:v>
                </c:pt>
                <c:pt idx="71">
                  <c:v>2550.85</c:v>
                </c:pt>
                <c:pt idx="72">
                  <c:v>2588.7600000000002</c:v>
                </c:pt>
                <c:pt idx="73">
                  <c:v>2626.66</c:v>
                </c:pt>
                <c:pt idx="74">
                  <c:v>2664.57</c:v>
                </c:pt>
                <c:pt idx="75">
                  <c:v>2702.48</c:v>
                </c:pt>
                <c:pt idx="76">
                  <c:v>2740.39</c:v>
                </c:pt>
                <c:pt idx="77">
                  <c:v>2778.3</c:v>
                </c:pt>
                <c:pt idx="78">
                  <c:v>2816.2</c:v>
                </c:pt>
                <c:pt idx="79">
                  <c:v>2854.11</c:v>
                </c:pt>
                <c:pt idx="80">
                  <c:v>2892.02</c:v>
                </c:pt>
                <c:pt idx="81">
                  <c:v>2929.93</c:v>
                </c:pt>
                <c:pt idx="82">
                  <c:v>2967.84</c:v>
                </c:pt>
                <c:pt idx="83">
                  <c:v>3005.74</c:v>
                </c:pt>
                <c:pt idx="84">
                  <c:v>3043.65</c:v>
                </c:pt>
                <c:pt idx="85">
                  <c:v>3081.56</c:v>
                </c:pt>
                <c:pt idx="86">
                  <c:v>3119.47</c:v>
                </c:pt>
                <c:pt idx="87">
                  <c:v>3157.38</c:v>
                </c:pt>
                <c:pt idx="88">
                  <c:v>3195.29</c:v>
                </c:pt>
                <c:pt idx="89">
                  <c:v>3233.19</c:v>
                </c:pt>
                <c:pt idx="90">
                  <c:v>3271.1</c:v>
                </c:pt>
                <c:pt idx="91">
                  <c:v>3309.01</c:v>
                </c:pt>
                <c:pt idx="92">
                  <c:v>3346.92</c:v>
                </c:pt>
                <c:pt idx="93">
                  <c:v>3384.83</c:v>
                </c:pt>
                <c:pt idx="94">
                  <c:v>3422.73</c:v>
                </c:pt>
                <c:pt idx="95">
                  <c:v>3460.64</c:v>
                </c:pt>
                <c:pt idx="96">
                  <c:v>3498.55</c:v>
                </c:pt>
                <c:pt idx="97">
                  <c:v>3536.46</c:v>
                </c:pt>
                <c:pt idx="98">
                  <c:v>3574.37</c:v>
                </c:pt>
                <c:pt idx="99">
                  <c:v>3612.28</c:v>
                </c:pt>
                <c:pt idx="100">
                  <c:v>3650.18</c:v>
                </c:pt>
                <c:pt idx="101">
                  <c:v>3688.09</c:v>
                </c:pt>
                <c:pt idx="102">
                  <c:v>3726</c:v>
                </c:pt>
              </c:numCache>
            </c:numRef>
          </c:xVal>
          <c:yVal>
            <c:numRef>
              <c:f>'Aug 24 - HE 20'!$H$3:$H$105</c:f>
              <c:numCache>
                <c:formatCode>_(* #,##0_);_(* \(#,##0\);_(* "-"??_);_(@_)</c:formatCode>
                <c:ptCount val="103"/>
                <c:pt idx="0">
                  <c:v>5000</c:v>
                </c:pt>
                <c:pt idx="1">
                  <c:v>5000</c:v>
                </c:pt>
                <c:pt idx="2">
                  <c:v>3512.19</c:v>
                </c:pt>
                <c:pt idx="3">
                  <c:v>3391.99</c:v>
                </c:pt>
                <c:pt idx="4">
                  <c:v>3266.76</c:v>
                </c:pt>
                <c:pt idx="5">
                  <c:v>3136.65</c:v>
                </c:pt>
                <c:pt idx="6">
                  <c:v>3002.39</c:v>
                </c:pt>
                <c:pt idx="7">
                  <c:v>2865.49</c:v>
                </c:pt>
                <c:pt idx="8">
                  <c:v>2724.85</c:v>
                </c:pt>
                <c:pt idx="9">
                  <c:v>2582.21</c:v>
                </c:pt>
                <c:pt idx="10">
                  <c:v>2438.37</c:v>
                </c:pt>
                <c:pt idx="11">
                  <c:v>2294.17</c:v>
                </c:pt>
                <c:pt idx="12">
                  <c:v>2150.31</c:v>
                </c:pt>
                <c:pt idx="13">
                  <c:v>2008</c:v>
                </c:pt>
                <c:pt idx="14">
                  <c:v>1867.65</c:v>
                </c:pt>
                <c:pt idx="15">
                  <c:v>1730.17</c:v>
                </c:pt>
                <c:pt idx="16">
                  <c:v>1595.23</c:v>
                </c:pt>
                <c:pt idx="17">
                  <c:v>1465.74</c:v>
                </c:pt>
                <c:pt idx="18">
                  <c:v>1341.08</c:v>
                </c:pt>
                <c:pt idx="19">
                  <c:v>1221.76</c:v>
                </c:pt>
                <c:pt idx="20">
                  <c:v>1107.4000000000001</c:v>
                </c:pt>
                <c:pt idx="21">
                  <c:v>999.9</c:v>
                </c:pt>
                <c:pt idx="22">
                  <c:v>898.78</c:v>
                </c:pt>
                <c:pt idx="23">
                  <c:v>804.22</c:v>
                </c:pt>
                <c:pt idx="24">
                  <c:v>716.29</c:v>
                </c:pt>
                <c:pt idx="25">
                  <c:v>635.01</c:v>
                </c:pt>
                <c:pt idx="26">
                  <c:v>560.30999999999995</c:v>
                </c:pt>
                <c:pt idx="27">
                  <c:v>492.05</c:v>
                </c:pt>
                <c:pt idx="28">
                  <c:v>430.03</c:v>
                </c:pt>
                <c:pt idx="29">
                  <c:v>374.02</c:v>
                </c:pt>
                <c:pt idx="30">
                  <c:v>323.70999999999998</c:v>
                </c:pt>
                <c:pt idx="31">
                  <c:v>278.8</c:v>
                </c:pt>
                <c:pt idx="32">
                  <c:v>238.93</c:v>
                </c:pt>
                <c:pt idx="33">
                  <c:v>204.48</c:v>
                </c:pt>
                <c:pt idx="34">
                  <c:v>174.14</c:v>
                </c:pt>
                <c:pt idx="35">
                  <c:v>147.61000000000001</c:v>
                </c:pt>
                <c:pt idx="36">
                  <c:v>124.51</c:v>
                </c:pt>
                <c:pt idx="37">
                  <c:v>104.51</c:v>
                </c:pt>
                <c:pt idx="38">
                  <c:v>88.76</c:v>
                </c:pt>
                <c:pt idx="39">
                  <c:v>75.709999999999994</c:v>
                </c:pt>
                <c:pt idx="40">
                  <c:v>64.34</c:v>
                </c:pt>
                <c:pt idx="41">
                  <c:v>54.48</c:v>
                </c:pt>
                <c:pt idx="42">
                  <c:v>45.96</c:v>
                </c:pt>
                <c:pt idx="43">
                  <c:v>38.630000000000003</c:v>
                </c:pt>
                <c:pt idx="44">
                  <c:v>32.340000000000003</c:v>
                </c:pt>
                <c:pt idx="45">
                  <c:v>26.98</c:v>
                </c:pt>
                <c:pt idx="46">
                  <c:v>22.42</c:v>
                </c:pt>
                <c:pt idx="47">
                  <c:v>18.559999999999999</c:v>
                </c:pt>
                <c:pt idx="48">
                  <c:v>15.31</c:v>
                </c:pt>
                <c:pt idx="49">
                  <c:v>15</c:v>
                </c:pt>
                <c:pt idx="50">
                  <c:v>15</c:v>
                </c:pt>
                <c:pt idx="51">
                  <c:v>15</c:v>
                </c:pt>
                <c:pt idx="52">
                  <c:v>15</c:v>
                </c:pt>
                <c:pt idx="53">
                  <c:v>15</c:v>
                </c:pt>
                <c:pt idx="54">
                  <c:v>5.52</c:v>
                </c:pt>
                <c:pt idx="55">
                  <c:v>5.52</c:v>
                </c:pt>
                <c:pt idx="56">
                  <c:v>4.45</c:v>
                </c:pt>
                <c:pt idx="57">
                  <c:v>3.82</c:v>
                </c:pt>
                <c:pt idx="58">
                  <c:v>3.42</c:v>
                </c:pt>
                <c:pt idx="59">
                  <c:v>3.06</c:v>
                </c:pt>
                <c:pt idx="60">
                  <c:v>2.73</c:v>
                </c:pt>
                <c:pt idx="61">
                  <c:v>2.44</c:v>
                </c:pt>
                <c:pt idx="62">
                  <c:v>2.1800000000000002</c:v>
                </c:pt>
                <c:pt idx="63">
                  <c:v>1.94</c:v>
                </c:pt>
                <c:pt idx="64">
                  <c:v>1.73</c:v>
                </c:pt>
                <c:pt idx="65">
                  <c:v>1.54</c:v>
                </c:pt>
                <c:pt idx="66">
                  <c:v>1.36</c:v>
                </c:pt>
                <c:pt idx="67">
                  <c:v>1.21</c:v>
                </c:pt>
                <c:pt idx="68">
                  <c:v>1.07</c:v>
                </c:pt>
                <c:pt idx="69">
                  <c:v>0.95</c:v>
                </c:pt>
                <c:pt idx="70">
                  <c:v>0.84</c:v>
                </c:pt>
                <c:pt idx="71">
                  <c:v>0.74</c:v>
                </c:pt>
                <c:pt idx="72">
                  <c:v>0.66</c:v>
                </c:pt>
                <c:pt idx="73">
                  <c:v>0.57999999999999996</c:v>
                </c:pt>
                <c:pt idx="74">
                  <c:v>0.51</c:v>
                </c:pt>
                <c:pt idx="75">
                  <c:v>0.45</c:v>
                </c:pt>
                <c:pt idx="76">
                  <c:v>0.4</c:v>
                </c:pt>
                <c:pt idx="77">
                  <c:v>0.35</c:v>
                </c:pt>
                <c:pt idx="78">
                  <c:v>0.31</c:v>
                </c:pt>
                <c:pt idx="79">
                  <c:v>0.27</c:v>
                </c:pt>
                <c:pt idx="80">
                  <c:v>0.23</c:v>
                </c:pt>
                <c:pt idx="81">
                  <c:v>0.21</c:v>
                </c:pt>
                <c:pt idx="82">
                  <c:v>0.18</c:v>
                </c:pt>
                <c:pt idx="83">
                  <c:v>0.16</c:v>
                </c:pt>
                <c:pt idx="84">
                  <c:v>0.14000000000000001</c:v>
                </c:pt>
                <c:pt idx="85">
                  <c:v>0.12</c:v>
                </c:pt>
                <c:pt idx="86">
                  <c:v>0.1</c:v>
                </c:pt>
                <c:pt idx="87">
                  <c:v>0.09</c:v>
                </c:pt>
                <c:pt idx="88">
                  <c:v>0.08</c:v>
                </c:pt>
                <c:pt idx="89">
                  <c:v>7.0000000000000007E-2</c:v>
                </c:pt>
                <c:pt idx="90">
                  <c:v>0.06</c:v>
                </c:pt>
                <c:pt idx="91">
                  <c:v>0.05</c:v>
                </c:pt>
                <c:pt idx="92">
                  <c:v>0.04</c:v>
                </c:pt>
                <c:pt idx="93">
                  <c:v>0.04</c:v>
                </c:pt>
                <c:pt idx="94">
                  <c:v>0.03</c:v>
                </c:pt>
                <c:pt idx="95">
                  <c:v>0.03</c:v>
                </c:pt>
                <c:pt idx="96">
                  <c:v>0.02</c:v>
                </c:pt>
                <c:pt idx="97">
                  <c:v>0.02</c:v>
                </c:pt>
                <c:pt idx="98">
                  <c:v>0.02</c:v>
                </c:pt>
                <c:pt idx="99">
                  <c:v>0.02</c:v>
                </c:pt>
                <c:pt idx="100">
                  <c:v>0.01</c:v>
                </c:pt>
                <c:pt idx="101">
                  <c:v>0.01</c:v>
                </c:pt>
                <c:pt idx="102">
                  <c:v>0.01</c:v>
                </c:pt>
              </c:numCache>
            </c:numRef>
          </c:yVal>
          <c:smooth val="0"/>
          <c:extLst>
            <c:ext xmlns:c16="http://schemas.microsoft.com/office/drawing/2014/chart" uri="{C3380CC4-5D6E-409C-BE32-E72D297353CC}">
              <c16:uniqueId val="{00000003-7026-4971-8CCB-6C65A193D5EA}"/>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May '24 Hour Ending 14</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'May 24 - HE 14'!$A$1</c:f>
              <c:strCache>
                <c:ptCount val="1"/>
                <c:pt idx="0">
                  <c:v> ECRS - No Floor </c:v>
                </c:pt>
              </c:strCache>
            </c:strRef>
          </c:tx>
          <c:spPr>
            <a:ln w="19050" cap="rnd">
              <a:solidFill>
                <a:schemeClr val="accent1"/>
              </a:solidFill>
              <a:round/>
            </a:ln>
            <a:effectLst/>
          </c:spPr>
          <c:marker>
            <c:symbol val="none"/>
          </c:marker>
          <c:xVal>
            <c:numRef>
              <c:f>'May 24 - HE 14'!$A$3:$A$103</c:f>
              <c:numCache>
                <c:formatCode>_(* #,##0_);_(* \(#,##0\);_(* "-"??_);_(@_)</c:formatCode>
                <c:ptCount val="101"/>
                <c:pt idx="0">
                  <c:v>0</c:v>
                </c:pt>
                <c:pt idx="1">
                  <c:v>466</c:v>
                </c:pt>
                <c:pt idx="2">
                  <c:v>467</c:v>
                </c:pt>
                <c:pt idx="3">
                  <c:v>487.89</c:v>
                </c:pt>
                <c:pt idx="4">
                  <c:v>508.78</c:v>
                </c:pt>
                <c:pt idx="5">
                  <c:v>529.66</c:v>
                </c:pt>
                <c:pt idx="6">
                  <c:v>550.54999999999995</c:v>
                </c:pt>
                <c:pt idx="7">
                  <c:v>571.44000000000005</c:v>
                </c:pt>
                <c:pt idx="8">
                  <c:v>592.33000000000004</c:v>
                </c:pt>
                <c:pt idx="9">
                  <c:v>613.21</c:v>
                </c:pt>
                <c:pt idx="10">
                  <c:v>634.1</c:v>
                </c:pt>
                <c:pt idx="11">
                  <c:v>654.99</c:v>
                </c:pt>
                <c:pt idx="12">
                  <c:v>675.88</c:v>
                </c:pt>
                <c:pt idx="13">
                  <c:v>696.77</c:v>
                </c:pt>
                <c:pt idx="14">
                  <c:v>717.65</c:v>
                </c:pt>
                <c:pt idx="15">
                  <c:v>738.54</c:v>
                </c:pt>
                <c:pt idx="16">
                  <c:v>759.43</c:v>
                </c:pt>
                <c:pt idx="17">
                  <c:v>780.32</c:v>
                </c:pt>
                <c:pt idx="18">
                  <c:v>801.2</c:v>
                </c:pt>
                <c:pt idx="19">
                  <c:v>822.09</c:v>
                </c:pt>
                <c:pt idx="20">
                  <c:v>842.98</c:v>
                </c:pt>
                <c:pt idx="21">
                  <c:v>863.87</c:v>
                </c:pt>
                <c:pt idx="22">
                  <c:v>884.76</c:v>
                </c:pt>
                <c:pt idx="23">
                  <c:v>905.64</c:v>
                </c:pt>
                <c:pt idx="24">
                  <c:v>926.53</c:v>
                </c:pt>
                <c:pt idx="25">
                  <c:v>947.42</c:v>
                </c:pt>
                <c:pt idx="26">
                  <c:v>968.31</c:v>
                </c:pt>
                <c:pt idx="27">
                  <c:v>989.19</c:v>
                </c:pt>
                <c:pt idx="28">
                  <c:v>1010.08</c:v>
                </c:pt>
                <c:pt idx="29">
                  <c:v>1030.97</c:v>
                </c:pt>
                <c:pt idx="30">
                  <c:v>1051.8599999999999</c:v>
                </c:pt>
                <c:pt idx="31">
                  <c:v>1072.74</c:v>
                </c:pt>
                <c:pt idx="32">
                  <c:v>1093.6300000000001</c:v>
                </c:pt>
                <c:pt idx="33">
                  <c:v>1114.52</c:v>
                </c:pt>
                <c:pt idx="34">
                  <c:v>1135.4100000000001</c:v>
                </c:pt>
                <c:pt idx="35">
                  <c:v>1156.3</c:v>
                </c:pt>
                <c:pt idx="36">
                  <c:v>1177.18</c:v>
                </c:pt>
                <c:pt idx="37">
                  <c:v>1198.07</c:v>
                </c:pt>
                <c:pt idx="38">
                  <c:v>1218.96</c:v>
                </c:pt>
                <c:pt idx="39">
                  <c:v>1239.8499999999999</c:v>
                </c:pt>
                <c:pt idx="40">
                  <c:v>1260.73</c:v>
                </c:pt>
                <c:pt idx="41">
                  <c:v>1281.6199999999999</c:v>
                </c:pt>
                <c:pt idx="42">
                  <c:v>1302.51</c:v>
                </c:pt>
                <c:pt idx="43">
                  <c:v>1323.4</c:v>
                </c:pt>
                <c:pt idx="44">
                  <c:v>1344.29</c:v>
                </c:pt>
                <c:pt idx="45">
                  <c:v>1365.17</c:v>
                </c:pt>
                <c:pt idx="46">
                  <c:v>1386.06</c:v>
                </c:pt>
                <c:pt idx="47">
                  <c:v>1406.95</c:v>
                </c:pt>
                <c:pt idx="48">
                  <c:v>1427.84</c:v>
                </c:pt>
                <c:pt idx="49">
                  <c:v>1448.72</c:v>
                </c:pt>
                <c:pt idx="50">
                  <c:v>1469.61</c:v>
                </c:pt>
                <c:pt idx="51">
                  <c:v>1490.5</c:v>
                </c:pt>
                <c:pt idx="52">
                  <c:v>1511.39</c:v>
                </c:pt>
                <c:pt idx="53">
                  <c:v>1532.28</c:v>
                </c:pt>
                <c:pt idx="54">
                  <c:v>1553.16</c:v>
                </c:pt>
                <c:pt idx="55">
                  <c:v>1574.05</c:v>
                </c:pt>
                <c:pt idx="56">
                  <c:v>1594.94</c:v>
                </c:pt>
                <c:pt idx="57">
                  <c:v>1615.83</c:v>
                </c:pt>
                <c:pt idx="58">
                  <c:v>1636.71</c:v>
                </c:pt>
                <c:pt idx="59">
                  <c:v>1657.6</c:v>
                </c:pt>
                <c:pt idx="60">
                  <c:v>1678.49</c:v>
                </c:pt>
                <c:pt idx="61">
                  <c:v>1699.38</c:v>
                </c:pt>
                <c:pt idx="62">
                  <c:v>1720.27</c:v>
                </c:pt>
                <c:pt idx="63">
                  <c:v>1741.15</c:v>
                </c:pt>
                <c:pt idx="64">
                  <c:v>1762.04</c:v>
                </c:pt>
                <c:pt idx="65">
                  <c:v>1782.93</c:v>
                </c:pt>
                <c:pt idx="66">
                  <c:v>1803.82</c:v>
                </c:pt>
                <c:pt idx="67">
                  <c:v>1824.7</c:v>
                </c:pt>
                <c:pt idx="68">
                  <c:v>1845.59</c:v>
                </c:pt>
                <c:pt idx="69">
                  <c:v>1866.48</c:v>
                </c:pt>
                <c:pt idx="70">
                  <c:v>1887.37</c:v>
                </c:pt>
                <c:pt idx="71">
                  <c:v>1908.26</c:v>
                </c:pt>
                <c:pt idx="72">
                  <c:v>1929.14</c:v>
                </c:pt>
                <c:pt idx="73">
                  <c:v>1950.03</c:v>
                </c:pt>
                <c:pt idx="74">
                  <c:v>1970.92</c:v>
                </c:pt>
                <c:pt idx="75">
                  <c:v>1991.81</c:v>
                </c:pt>
                <c:pt idx="76">
                  <c:v>2012.69</c:v>
                </c:pt>
                <c:pt idx="77">
                  <c:v>2033.58</c:v>
                </c:pt>
                <c:pt idx="78">
                  <c:v>2054.4699999999998</c:v>
                </c:pt>
                <c:pt idx="79">
                  <c:v>2075.36</c:v>
                </c:pt>
                <c:pt idx="80">
                  <c:v>2096.2399999999998</c:v>
                </c:pt>
                <c:pt idx="81">
                  <c:v>2117.13</c:v>
                </c:pt>
                <c:pt idx="82">
                  <c:v>2138.02</c:v>
                </c:pt>
                <c:pt idx="83">
                  <c:v>2158.91</c:v>
                </c:pt>
                <c:pt idx="84">
                  <c:v>2179.8000000000002</c:v>
                </c:pt>
                <c:pt idx="85">
                  <c:v>2200.6799999999998</c:v>
                </c:pt>
                <c:pt idx="86">
                  <c:v>2221.5700000000002</c:v>
                </c:pt>
                <c:pt idx="87">
                  <c:v>2242.46</c:v>
                </c:pt>
                <c:pt idx="88">
                  <c:v>2263.35</c:v>
                </c:pt>
                <c:pt idx="89">
                  <c:v>2284.23</c:v>
                </c:pt>
                <c:pt idx="90">
                  <c:v>2305.12</c:v>
                </c:pt>
                <c:pt idx="91">
                  <c:v>2326.0100000000002</c:v>
                </c:pt>
                <c:pt idx="92">
                  <c:v>2346.9</c:v>
                </c:pt>
                <c:pt idx="93">
                  <c:v>2367.79</c:v>
                </c:pt>
                <c:pt idx="94">
                  <c:v>2388.67</c:v>
                </c:pt>
                <c:pt idx="95">
                  <c:v>2409.56</c:v>
                </c:pt>
                <c:pt idx="96">
                  <c:v>2430.4499999999998</c:v>
                </c:pt>
                <c:pt idx="97">
                  <c:v>2451.34</c:v>
                </c:pt>
                <c:pt idx="98">
                  <c:v>2472.2199999999998</c:v>
                </c:pt>
                <c:pt idx="99">
                  <c:v>2493.11</c:v>
                </c:pt>
                <c:pt idx="100">
                  <c:v>2514</c:v>
                </c:pt>
              </c:numCache>
            </c:numRef>
          </c:xVal>
          <c:yVal>
            <c:numRef>
              <c:f>'May 24 - HE 14'!$B$3:$B$103</c:f>
              <c:numCache>
                <c:formatCode>_(* #,##0_);_(* \(#,##0\);_(* "-"??_);_(@_)</c:formatCode>
                <c:ptCount val="101"/>
                <c:pt idx="0">
                  <c:v>5050</c:v>
                </c:pt>
                <c:pt idx="1">
                  <c:v>5050</c:v>
                </c:pt>
                <c:pt idx="2">
                  <c:v>3513.5</c:v>
                </c:pt>
                <c:pt idx="3">
                  <c:v>3445.07</c:v>
                </c:pt>
                <c:pt idx="4">
                  <c:v>3374.81</c:v>
                </c:pt>
                <c:pt idx="5">
                  <c:v>3303.77</c:v>
                </c:pt>
                <c:pt idx="6">
                  <c:v>3230.02</c:v>
                </c:pt>
                <c:pt idx="7">
                  <c:v>3154.74</c:v>
                </c:pt>
                <c:pt idx="8">
                  <c:v>3078.05</c:v>
                </c:pt>
                <c:pt idx="9">
                  <c:v>3000.07</c:v>
                </c:pt>
                <c:pt idx="10">
                  <c:v>2920.93</c:v>
                </c:pt>
                <c:pt idx="11">
                  <c:v>2842.33</c:v>
                </c:pt>
                <c:pt idx="12">
                  <c:v>2761.31</c:v>
                </c:pt>
                <c:pt idx="13">
                  <c:v>2679.55</c:v>
                </c:pt>
                <c:pt idx="14">
                  <c:v>2597.2199999999998</c:v>
                </c:pt>
                <c:pt idx="15">
                  <c:v>2514.46</c:v>
                </c:pt>
                <c:pt idx="16">
                  <c:v>2431.4299999999998</c:v>
                </c:pt>
                <c:pt idx="17">
                  <c:v>2348.88</c:v>
                </c:pt>
                <c:pt idx="18">
                  <c:v>2264.88</c:v>
                </c:pt>
                <c:pt idx="19">
                  <c:v>2182.1799999999998</c:v>
                </c:pt>
                <c:pt idx="20">
                  <c:v>2099.8200000000002</c:v>
                </c:pt>
                <c:pt idx="21">
                  <c:v>2017.84</c:v>
                </c:pt>
                <c:pt idx="22">
                  <c:v>1936.54</c:v>
                </c:pt>
                <c:pt idx="23">
                  <c:v>1856.62</c:v>
                </c:pt>
                <c:pt idx="24">
                  <c:v>1777.29</c:v>
                </c:pt>
                <c:pt idx="25">
                  <c:v>1699.06</c:v>
                </c:pt>
                <c:pt idx="26">
                  <c:v>1622.07</c:v>
                </c:pt>
                <c:pt idx="27">
                  <c:v>1546.72</c:v>
                </c:pt>
                <c:pt idx="28">
                  <c:v>1472.42</c:v>
                </c:pt>
                <c:pt idx="29">
                  <c:v>1399.75</c:v>
                </c:pt>
                <c:pt idx="30">
                  <c:v>1328.89</c:v>
                </c:pt>
                <c:pt idx="31">
                  <c:v>1259.82</c:v>
                </c:pt>
                <c:pt idx="32">
                  <c:v>1192.6199999999999</c:v>
                </c:pt>
                <c:pt idx="33">
                  <c:v>1127.3699999999999</c:v>
                </c:pt>
                <c:pt idx="34">
                  <c:v>1063.4100000000001</c:v>
                </c:pt>
                <c:pt idx="35">
                  <c:v>1002.13</c:v>
                </c:pt>
                <c:pt idx="36">
                  <c:v>942.97</c:v>
                </c:pt>
                <c:pt idx="37">
                  <c:v>885.96</c:v>
                </c:pt>
                <c:pt idx="38">
                  <c:v>831.19</c:v>
                </c:pt>
                <c:pt idx="39">
                  <c:v>778.68</c:v>
                </c:pt>
                <c:pt idx="40">
                  <c:v>729.07</c:v>
                </c:pt>
                <c:pt idx="41">
                  <c:v>680.83</c:v>
                </c:pt>
                <c:pt idx="42">
                  <c:v>634.79999999999995</c:v>
                </c:pt>
                <c:pt idx="43">
                  <c:v>590.95000000000005</c:v>
                </c:pt>
                <c:pt idx="44">
                  <c:v>549.27</c:v>
                </c:pt>
                <c:pt idx="45">
                  <c:v>509.71</c:v>
                </c:pt>
                <c:pt idx="46">
                  <c:v>472.92</c:v>
                </c:pt>
                <c:pt idx="47">
                  <c:v>437.52</c:v>
                </c:pt>
                <c:pt idx="48">
                  <c:v>404.08</c:v>
                </c:pt>
                <c:pt idx="49">
                  <c:v>372.17</c:v>
                </c:pt>
                <c:pt idx="50">
                  <c:v>342.45</c:v>
                </c:pt>
                <c:pt idx="51">
                  <c:v>314.74</c:v>
                </c:pt>
                <c:pt idx="52">
                  <c:v>289.08</c:v>
                </c:pt>
                <c:pt idx="53">
                  <c:v>264.87</c:v>
                </c:pt>
                <c:pt idx="54">
                  <c:v>242.29</c:v>
                </c:pt>
                <c:pt idx="55">
                  <c:v>221.66</c:v>
                </c:pt>
                <c:pt idx="56">
                  <c:v>202.44</c:v>
                </c:pt>
                <c:pt idx="57">
                  <c:v>184.57</c:v>
                </c:pt>
                <c:pt idx="58">
                  <c:v>168.1</c:v>
                </c:pt>
                <c:pt idx="59">
                  <c:v>152.80000000000001</c:v>
                </c:pt>
                <c:pt idx="60">
                  <c:v>138.66999999999999</c:v>
                </c:pt>
                <c:pt idx="61">
                  <c:v>125.65</c:v>
                </c:pt>
                <c:pt idx="62">
                  <c:v>113.72</c:v>
                </c:pt>
                <c:pt idx="63">
                  <c:v>102.68</c:v>
                </c:pt>
                <c:pt idx="64">
                  <c:v>93.71</c:v>
                </c:pt>
                <c:pt idx="65">
                  <c:v>85.95</c:v>
                </c:pt>
                <c:pt idx="66">
                  <c:v>78.739999999999995</c:v>
                </c:pt>
                <c:pt idx="67">
                  <c:v>72.06</c:v>
                </c:pt>
                <c:pt idx="68">
                  <c:v>65.87</c:v>
                </c:pt>
                <c:pt idx="69">
                  <c:v>60.15</c:v>
                </c:pt>
                <c:pt idx="70">
                  <c:v>54.86</c:v>
                </c:pt>
                <c:pt idx="71">
                  <c:v>49.98</c:v>
                </c:pt>
                <c:pt idx="72">
                  <c:v>45.48</c:v>
                </c:pt>
                <c:pt idx="73">
                  <c:v>41.34</c:v>
                </c:pt>
                <c:pt idx="74">
                  <c:v>37.53</c:v>
                </c:pt>
                <c:pt idx="75">
                  <c:v>34.04</c:v>
                </c:pt>
                <c:pt idx="76">
                  <c:v>30.84</c:v>
                </c:pt>
                <c:pt idx="77">
                  <c:v>27.9</c:v>
                </c:pt>
                <c:pt idx="78">
                  <c:v>25.22</c:v>
                </c:pt>
                <c:pt idx="79">
                  <c:v>22.77</c:v>
                </c:pt>
                <c:pt idx="80">
                  <c:v>20.53</c:v>
                </c:pt>
                <c:pt idx="81">
                  <c:v>18.489999999999998</c:v>
                </c:pt>
                <c:pt idx="82">
                  <c:v>16.63</c:v>
                </c:pt>
                <c:pt idx="83">
                  <c:v>14.95</c:v>
                </c:pt>
                <c:pt idx="84">
                  <c:v>13.42</c:v>
                </c:pt>
                <c:pt idx="85">
                  <c:v>12.03</c:v>
                </c:pt>
                <c:pt idx="86">
                  <c:v>10.77</c:v>
                </c:pt>
                <c:pt idx="87">
                  <c:v>9.64</c:v>
                </c:pt>
                <c:pt idx="88">
                  <c:v>8.61</c:v>
                </c:pt>
                <c:pt idx="89">
                  <c:v>7.68</c:v>
                </c:pt>
                <c:pt idx="90">
                  <c:v>6.85</c:v>
                </c:pt>
                <c:pt idx="91">
                  <c:v>6.1</c:v>
                </c:pt>
                <c:pt idx="92">
                  <c:v>5.42</c:v>
                </c:pt>
                <c:pt idx="93">
                  <c:v>4.82</c:v>
                </c:pt>
                <c:pt idx="94">
                  <c:v>4.2699999999999996</c:v>
                </c:pt>
                <c:pt idx="95">
                  <c:v>3.79</c:v>
                </c:pt>
                <c:pt idx="96">
                  <c:v>3.35</c:v>
                </c:pt>
                <c:pt idx="97">
                  <c:v>2.96</c:v>
                </c:pt>
                <c:pt idx="98">
                  <c:v>2.62</c:v>
                </c:pt>
                <c:pt idx="99">
                  <c:v>2.31</c:v>
                </c:pt>
                <c:pt idx="100">
                  <c:v>2.0299999999999998</c:v>
                </c:pt>
              </c:numCache>
            </c:numRef>
          </c:yVal>
          <c:smooth val="0"/>
          <c:extLst>
            <c:ext xmlns:c16="http://schemas.microsoft.com/office/drawing/2014/chart" uri="{C3380CC4-5D6E-409C-BE32-E72D297353CC}">
              <c16:uniqueId val="{00000000-EF87-40EF-AEB9-A3B6B06F8905}"/>
            </c:ext>
          </c:extLst>
        </c:ser>
        <c:ser>
          <c:idx val="1"/>
          <c:order val="1"/>
          <c:tx>
            <c:strRef>
              <c:f>'May 24 - HE 14'!$C$1</c:f>
              <c:strCache>
                <c:ptCount val="1"/>
                <c:pt idx="0">
                  <c:v> NSpin - No Floor </c:v>
                </c:pt>
              </c:strCache>
            </c:strRef>
          </c:tx>
          <c:spPr>
            <a:ln w="19050" cap="rnd">
              <a:solidFill>
                <a:schemeClr val="accent2"/>
              </a:solidFill>
              <a:round/>
            </a:ln>
            <a:effectLst/>
          </c:spPr>
          <c:marker>
            <c:symbol val="none"/>
          </c:marker>
          <c:xVal>
            <c:numRef>
              <c:f>'May 24 - HE 14'!$C$3:$C$103</c:f>
              <c:numCache>
                <c:formatCode>_(* #,##0_);_(* \(#,##0\);_(* "-"??_);_(@_)</c:formatCode>
                <c:ptCount val="101"/>
                <c:pt idx="0">
                  <c:v>0</c:v>
                </c:pt>
                <c:pt idx="1">
                  <c:v>10</c:v>
                </c:pt>
                <c:pt idx="2">
                  <c:v>11</c:v>
                </c:pt>
                <c:pt idx="3">
                  <c:v>56.62</c:v>
                </c:pt>
                <c:pt idx="4">
                  <c:v>102.24</c:v>
                </c:pt>
                <c:pt idx="5">
                  <c:v>147.87</c:v>
                </c:pt>
                <c:pt idx="6">
                  <c:v>193.49</c:v>
                </c:pt>
                <c:pt idx="7">
                  <c:v>239.11</c:v>
                </c:pt>
                <c:pt idx="8">
                  <c:v>284.73</c:v>
                </c:pt>
                <c:pt idx="9">
                  <c:v>330.36</c:v>
                </c:pt>
                <c:pt idx="10">
                  <c:v>375.98</c:v>
                </c:pt>
                <c:pt idx="11">
                  <c:v>421.6</c:v>
                </c:pt>
                <c:pt idx="12">
                  <c:v>467.22</c:v>
                </c:pt>
                <c:pt idx="13">
                  <c:v>512.85</c:v>
                </c:pt>
                <c:pt idx="14">
                  <c:v>558.47</c:v>
                </c:pt>
                <c:pt idx="15">
                  <c:v>604.09</c:v>
                </c:pt>
                <c:pt idx="16">
                  <c:v>649.71</c:v>
                </c:pt>
                <c:pt idx="17">
                  <c:v>695.34</c:v>
                </c:pt>
                <c:pt idx="18">
                  <c:v>740.96</c:v>
                </c:pt>
                <c:pt idx="19">
                  <c:v>786.58</c:v>
                </c:pt>
                <c:pt idx="20">
                  <c:v>832.2</c:v>
                </c:pt>
                <c:pt idx="21">
                  <c:v>877.83</c:v>
                </c:pt>
                <c:pt idx="22">
                  <c:v>923.45</c:v>
                </c:pt>
                <c:pt idx="23">
                  <c:v>969.07</c:v>
                </c:pt>
                <c:pt idx="24">
                  <c:v>1014.69</c:v>
                </c:pt>
                <c:pt idx="25">
                  <c:v>1060.32</c:v>
                </c:pt>
                <c:pt idx="26">
                  <c:v>1105.94</c:v>
                </c:pt>
                <c:pt idx="27">
                  <c:v>1151.56</c:v>
                </c:pt>
                <c:pt idx="28">
                  <c:v>1197.18</c:v>
                </c:pt>
                <c:pt idx="29">
                  <c:v>1242.81</c:v>
                </c:pt>
                <c:pt idx="30">
                  <c:v>1288.43</c:v>
                </c:pt>
                <c:pt idx="31">
                  <c:v>1334.05</c:v>
                </c:pt>
                <c:pt idx="32">
                  <c:v>1379.67</c:v>
                </c:pt>
                <c:pt idx="33">
                  <c:v>1425.3</c:v>
                </c:pt>
                <c:pt idx="34">
                  <c:v>1470.92</c:v>
                </c:pt>
                <c:pt idx="35">
                  <c:v>1516.54</c:v>
                </c:pt>
                <c:pt idx="36">
                  <c:v>1562.16</c:v>
                </c:pt>
                <c:pt idx="37">
                  <c:v>1607.79</c:v>
                </c:pt>
                <c:pt idx="38">
                  <c:v>1653.41</c:v>
                </c:pt>
                <c:pt idx="39">
                  <c:v>1699.03</c:v>
                </c:pt>
                <c:pt idx="40">
                  <c:v>1744.65</c:v>
                </c:pt>
                <c:pt idx="41">
                  <c:v>1790.28</c:v>
                </c:pt>
                <c:pt idx="42">
                  <c:v>1835.9</c:v>
                </c:pt>
                <c:pt idx="43">
                  <c:v>1881.52</c:v>
                </c:pt>
                <c:pt idx="44">
                  <c:v>1927.14</c:v>
                </c:pt>
                <c:pt idx="45">
                  <c:v>1972.77</c:v>
                </c:pt>
                <c:pt idx="46">
                  <c:v>2018.39</c:v>
                </c:pt>
                <c:pt idx="47">
                  <c:v>2064.0100000000002</c:v>
                </c:pt>
                <c:pt idx="48">
                  <c:v>2109.63</c:v>
                </c:pt>
                <c:pt idx="49">
                  <c:v>2155.2600000000002</c:v>
                </c:pt>
                <c:pt idx="50">
                  <c:v>2200.88</c:v>
                </c:pt>
                <c:pt idx="51">
                  <c:v>2246.5</c:v>
                </c:pt>
                <c:pt idx="52">
                  <c:v>2292.12</c:v>
                </c:pt>
                <c:pt idx="53">
                  <c:v>2337.7399999999998</c:v>
                </c:pt>
                <c:pt idx="54">
                  <c:v>2383.37</c:v>
                </c:pt>
                <c:pt idx="55">
                  <c:v>2428.9899999999998</c:v>
                </c:pt>
                <c:pt idx="56">
                  <c:v>2474.61</c:v>
                </c:pt>
                <c:pt idx="57">
                  <c:v>2520.23</c:v>
                </c:pt>
                <c:pt idx="58">
                  <c:v>2565.86</c:v>
                </c:pt>
                <c:pt idx="59">
                  <c:v>2611.48</c:v>
                </c:pt>
                <c:pt idx="60">
                  <c:v>2657.1</c:v>
                </c:pt>
                <c:pt idx="61">
                  <c:v>2702.72</c:v>
                </c:pt>
                <c:pt idx="62">
                  <c:v>2748.35</c:v>
                </c:pt>
                <c:pt idx="63">
                  <c:v>2793.97</c:v>
                </c:pt>
                <c:pt idx="64">
                  <c:v>2839.59</c:v>
                </c:pt>
                <c:pt idx="65">
                  <c:v>2885.21</c:v>
                </c:pt>
                <c:pt idx="66">
                  <c:v>2930.84</c:v>
                </c:pt>
                <c:pt idx="67">
                  <c:v>2976.46</c:v>
                </c:pt>
                <c:pt idx="68">
                  <c:v>3022.08</c:v>
                </c:pt>
                <c:pt idx="69">
                  <c:v>3067.7</c:v>
                </c:pt>
                <c:pt idx="70">
                  <c:v>3113.33</c:v>
                </c:pt>
                <c:pt idx="71">
                  <c:v>3158.95</c:v>
                </c:pt>
                <c:pt idx="72">
                  <c:v>3204.57</c:v>
                </c:pt>
                <c:pt idx="73">
                  <c:v>3250.19</c:v>
                </c:pt>
                <c:pt idx="74">
                  <c:v>3295.82</c:v>
                </c:pt>
                <c:pt idx="75">
                  <c:v>3341.44</c:v>
                </c:pt>
                <c:pt idx="76">
                  <c:v>3387.06</c:v>
                </c:pt>
                <c:pt idx="77">
                  <c:v>3432.68</c:v>
                </c:pt>
                <c:pt idx="78">
                  <c:v>3478.31</c:v>
                </c:pt>
                <c:pt idx="79">
                  <c:v>3523.93</c:v>
                </c:pt>
                <c:pt idx="80">
                  <c:v>3569.55</c:v>
                </c:pt>
                <c:pt idx="81">
                  <c:v>3615.17</c:v>
                </c:pt>
                <c:pt idx="82">
                  <c:v>3660.8</c:v>
                </c:pt>
                <c:pt idx="83">
                  <c:v>3706.42</c:v>
                </c:pt>
                <c:pt idx="84">
                  <c:v>3752.04</c:v>
                </c:pt>
                <c:pt idx="85">
                  <c:v>3797.66</c:v>
                </c:pt>
                <c:pt idx="86">
                  <c:v>3843.29</c:v>
                </c:pt>
                <c:pt idx="87">
                  <c:v>3888.91</c:v>
                </c:pt>
                <c:pt idx="88">
                  <c:v>3934.53</c:v>
                </c:pt>
                <c:pt idx="89">
                  <c:v>3980.15</c:v>
                </c:pt>
                <c:pt idx="90">
                  <c:v>4025.78</c:v>
                </c:pt>
                <c:pt idx="91">
                  <c:v>4071.4</c:v>
                </c:pt>
                <c:pt idx="92">
                  <c:v>4117.0200000000004</c:v>
                </c:pt>
                <c:pt idx="93">
                  <c:v>4162.6400000000003</c:v>
                </c:pt>
                <c:pt idx="94">
                  <c:v>4208.2700000000004</c:v>
                </c:pt>
                <c:pt idx="95">
                  <c:v>4253.8900000000003</c:v>
                </c:pt>
                <c:pt idx="96">
                  <c:v>4299.51</c:v>
                </c:pt>
                <c:pt idx="97">
                  <c:v>4345.13</c:v>
                </c:pt>
                <c:pt idx="98">
                  <c:v>4390.76</c:v>
                </c:pt>
                <c:pt idx="99">
                  <c:v>4436.38</c:v>
                </c:pt>
                <c:pt idx="100">
                  <c:v>4482</c:v>
                </c:pt>
              </c:numCache>
            </c:numRef>
          </c:xVal>
          <c:yVal>
            <c:numRef>
              <c:f>'May 24 - HE 14'!$D$3:$D$103</c:f>
              <c:numCache>
                <c:formatCode>_(* #,##0_);_(* \(#,##0\);_(* "-"??_);_(@_)</c:formatCode>
                <c:ptCount val="101"/>
                <c:pt idx="0">
                  <c:v>5000</c:v>
                </c:pt>
                <c:pt idx="1">
                  <c:v>5000</c:v>
                </c:pt>
                <c:pt idx="2">
                  <c:v>3512.19</c:v>
                </c:pt>
                <c:pt idx="3">
                  <c:v>3361.13</c:v>
                </c:pt>
                <c:pt idx="4">
                  <c:v>3200.55</c:v>
                </c:pt>
                <c:pt idx="5">
                  <c:v>3033.09</c:v>
                </c:pt>
                <c:pt idx="6">
                  <c:v>2860.23</c:v>
                </c:pt>
                <c:pt idx="7">
                  <c:v>2683.21</c:v>
                </c:pt>
                <c:pt idx="8">
                  <c:v>2503.0500000000002</c:v>
                </c:pt>
                <c:pt idx="9">
                  <c:v>2321.9</c:v>
                </c:pt>
                <c:pt idx="10">
                  <c:v>2141.23</c:v>
                </c:pt>
                <c:pt idx="11">
                  <c:v>1963.63</c:v>
                </c:pt>
                <c:pt idx="12">
                  <c:v>1787.85</c:v>
                </c:pt>
                <c:pt idx="13">
                  <c:v>1618.2</c:v>
                </c:pt>
                <c:pt idx="14">
                  <c:v>1455.73</c:v>
                </c:pt>
                <c:pt idx="15">
                  <c:v>1299.6500000000001</c:v>
                </c:pt>
                <c:pt idx="16">
                  <c:v>1152.92</c:v>
                </c:pt>
                <c:pt idx="17">
                  <c:v>1016.05</c:v>
                </c:pt>
                <c:pt idx="18">
                  <c:v>888.37</c:v>
                </c:pt>
                <c:pt idx="19">
                  <c:v>771.12</c:v>
                </c:pt>
                <c:pt idx="20">
                  <c:v>665.33</c:v>
                </c:pt>
                <c:pt idx="21">
                  <c:v>568.4</c:v>
                </c:pt>
                <c:pt idx="22">
                  <c:v>483.06</c:v>
                </c:pt>
                <c:pt idx="23">
                  <c:v>407.51</c:v>
                </c:pt>
                <c:pt idx="24">
                  <c:v>340.33</c:v>
                </c:pt>
                <c:pt idx="25">
                  <c:v>282.61</c:v>
                </c:pt>
                <c:pt idx="26">
                  <c:v>232.99</c:v>
                </c:pt>
                <c:pt idx="27">
                  <c:v>191.09</c:v>
                </c:pt>
                <c:pt idx="28">
                  <c:v>155.56</c:v>
                </c:pt>
                <c:pt idx="29">
                  <c:v>125.77</c:v>
                </c:pt>
                <c:pt idx="30">
                  <c:v>100.83</c:v>
                </c:pt>
                <c:pt idx="31">
                  <c:v>83.26</c:v>
                </c:pt>
                <c:pt idx="32">
                  <c:v>68.599999999999994</c:v>
                </c:pt>
                <c:pt idx="33">
                  <c:v>56.23</c:v>
                </c:pt>
                <c:pt idx="34">
                  <c:v>45.84</c:v>
                </c:pt>
                <c:pt idx="35">
                  <c:v>37.159999999999997</c:v>
                </c:pt>
                <c:pt idx="36">
                  <c:v>29.97</c:v>
                </c:pt>
                <c:pt idx="37">
                  <c:v>24.04</c:v>
                </c:pt>
                <c:pt idx="38">
                  <c:v>19.170000000000002</c:v>
                </c:pt>
                <c:pt idx="39">
                  <c:v>15.21</c:v>
                </c:pt>
                <c:pt idx="40">
                  <c:v>12</c:v>
                </c:pt>
                <c:pt idx="41">
                  <c:v>9.42</c:v>
                </c:pt>
                <c:pt idx="42">
                  <c:v>7.35</c:v>
                </c:pt>
                <c:pt idx="43">
                  <c:v>5.7</c:v>
                </c:pt>
                <c:pt idx="44">
                  <c:v>4.4000000000000004</c:v>
                </c:pt>
                <c:pt idx="45">
                  <c:v>3.38</c:v>
                </c:pt>
                <c:pt idx="46">
                  <c:v>2.58</c:v>
                </c:pt>
                <c:pt idx="47">
                  <c:v>1.99</c:v>
                </c:pt>
                <c:pt idx="48">
                  <c:v>1.73</c:v>
                </c:pt>
                <c:pt idx="49">
                  <c:v>1.5</c:v>
                </c:pt>
                <c:pt idx="50">
                  <c:v>1.3</c:v>
                </c:pt>
                <c:pt idx="51">
                  <c:v>1.1299999999999999</c:v>
                </c:pt>
                <c:pt idx="52">
                  <c:v>0.98</c:v>
                </c:pt>
                <c:pt idx="53">
                  <c:v>0.84</c:v>
                </c:pt>
                <c:pt idx="54">
                  <c:v>0.73</c:v>
                </c:pt>
                <c:pt idx="55">
                  <c:v>0.62</c:v>
                </c:pt>
                <c:pt idx="56">
                  <c:v>0.54</c:v>
                </c:pt>
                <c:pt idx="57">
                  <c:v>0.46</c:v>
                </c:pt>
                <c:pt idx="58">
                  <c:v>0.4</c:v>
                </c:pt>
                <c:pt idx="59">
                  <c:v>0.34</c:v>
                </c:pt>
                <c:pt idx="60">
                  <c:v>0.28999999999999998</c:v>
                </c:pt>
                <c:pt idx="61">
                  <c:v>0.25</c:v>
                </c:pt>
                <c:pt idx="62">
                  <c:v>0.21</c:v>
                </c:pt>
                <c:pt idx="63">
                  <c:v>0.18</c:v>
                </c:pt>
                <c:pt idx="64">
                  <c:v>0.15</c:v>
                </c:pt>
                <c:pt idx="65">
                  <c:v>0.13</c:v>
                </c:pt>
                <c:pt idx="66">
                  <c:v>0.11</c:v>
                </c:pt>
                <c:pt idx="67">
                  <c:v>0.09</c:v>
                </c:pt>
                <c:pt idx="68">
                  <c:v>0.08</c:v>
                </c:pt>
                <c:pt idx="69">
                  <c:v>7.0000000000000007E-2</c:v>
                </c:pt>
                <c:pt idx="70">
                  <c:v>0.06</c:v>
                </c:pt>
                <c:pt idx="71">
                  <c:v>0.05</c:v>
                </c:pt>
                <c:pt idx="72">
                  <c:v>0.04</c:v>
                </c:pt>
                <c:pt idx="73">
                  <c:v>0.03</c:v>
                </c:pt>
                <c:pt idx="74">
                  <c:v>0.03</c:v>
                </c:pt>
                <c:pt idx="75">
                  <c:v>0.02</c:v>
                </c:pt>
                <c:pt idx="76">
                  <c:v>0.02</c:v>
                </c:pt>
                <c:pt idx="77">
                  <c:v>0.02</c:v>
                </c:pt>
                <c:pt idx="78">
                  <c:v>0.01</c:v>
                </c:pt>
                <c:pt idx="79">
                  <c:v>0.01</c:v>
                </c:pt>
                <c:pt idx="80">
                  <c:v>0.01</c:v>
                </c:pt>
                <c:pt idx="81">
                  <c:v>0.01</c:v>
                </c:pt>
                <c:pt idx="82">
                  <c:v>0.01</c:v>
                </c:pt>
                <c:pt idx="83">
                  <c:v>0.01</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numCache>
            </c:numRef>
          </c:yVal>
          <c:smooth val="0"/>
          <c:extLst>
            <c:ext xmlns:c16="http://schemas.microsoft.com/office/drawing/2014/chart" uri="{C3380CC4-5D6E-409C-BE32-E72D297353CC}">
              <c16:uniqueId val="{00000001-EF87-40EF-AEB9-A3B6B06F8905}"/>
            </c:ext>
          </c:extLst>
        </c:ser>
        <c:ser>
          <c:idx val="2"/>
          <c:order val="2"/>
          <c:tx>
            <c:strRef>
              <c:f>'May 24 - HE 14'!$E$1</c:f>
              <c:strCache>
                <c:ptCount val="1"/>
                <c:pt idx="0">
                  <c:v> ECRS - w/ Floor </c:v>
                </c:pt>
              </c:strCache>
            </c:strRef>
          </c:tx>
          <c:spPr>
            <a:ln w="19050" cap="rnd">
              <a:solidFill>
                <a:schemeClr val="accent1"/>
              </a:solidFill>
              <a:prstDash val="sysDash"/>
              <a:round/>
            </a:ln>
            <a:effectLst/>
          </c:spPr>
          <c:marker>
            <c:symbol val="none"/>
          </c:marker>
          <c:xVal>
            <c:numRef>
              <c:f>'May 24 - HE 14'!$E$3:$E$103</c:f>
              <c:numCache>
                <c:formatCode>_(* #,##0_);_(* \(#,##0\);_(* "-"??_);_(@_)</c:formatCode>
                <c:ptCount val="101"/>
                <c:pt idx="0">
                  <c:v>0</c:v>
                </c:pt>
                <c:pt idx="1">
                  <c:v>466</c:v>
                </c:pt>
                <c:pt idx="2">
                  <c:v>467</c:v>
                </c:pt>
                <c:pt idx="3">
                  <c:v>487.89</c:v>
                </c:pt>
                <c:pt idx="4">
                  <c:v>508.78</c:v>
                </c:pt>
                <c:pt idx="5">
                  <c:v>529.66</c:v>
                </c:pt>
                <c:pt idx="6">
                  <c:v>550.54999999999995</c:v>
                </c:pt>
                <c:pt idx="7">
                  <c:v>571.44000000000005</c:v>
                </c:pt>
                <c:pt idx="8">
                  <c:v>592.33000000000004</c:v>
                </c:pt>
                <c:pt idx="9">
                  <c:v>613.21</c:v>
                </c:pt>
                <c:pt idx="10">
                  <c:v>634.1</c:v>
                </c:pt>
                <c:pt idx="11">
                  <c:v>654.99</c:v>
                </c:pt>
                <c:pt idx="12">
                  <c:v>675.88</c:v>
                </c:pt>
                <c:pt idx="13">
                  <c:v>696.77</c:v>
                </c:pt>
                <c:pt idx="14">
                  <c:v>717.65</c:v>
                </c:pt>
                <c:pt idx="15">
                  <c:v>738.54</c:v>
                </c:pt>
                <c:pt idx="16">
                  <c:v>759.43</c:v>
                </c:pt>
                <c:pt idx="17">
                  <c:v>780.32</c:v>
                </c:pt>
                <c:pt idx="18">
                  <c:v>801.2</c:v>
                </c:pt>
                <c:pt idx="19">
                  <c:v>822.09</c:v>
                </c:pt>
                <c:pt idx="20">
                  <c:v>842.98</c:v>
                </c:pt>
                <c:pt idx="21">
                  <c:v>863.87</c:v>
                </c:pt>
                <c:pt idx="22">
                  <c:v>884.76</c:v>
                </c:pt>
                <c:pt idx="23">
                  <c:v>905.64</c:v>
                </c:pt>
                <c:pt idx="24">
                  <c:v>926.53</c:v>
                </c:pt>
                <c:pt idx="25">
                  <c:v>947.42</c:v>
                </c:pt>
                <c:pt idx="26">
                  <c:v>968.31</c:v>
                </c:pt>
                <c:pt idx="27">
                  <c:v>989.19</c:v>
                </c:pt>
                <c:pt idx="28">
                  <c:v>1010.08</c:v>
                </c:pt>
                <c:pt idx="29">
                  <c:v>1030.97</c:v>
                </c:pt>
                <c:pt idx="30">
                  <c:v>1051.8599999999999</c:v>
                </c:pt>
                <c:pt idx="31">
                  <c:v>1072.74</c:v>
                </c:pt>
                <c:pt idx="32">
                  <c:v>1093.6300000000001</c:v>
                </c:pt>
                <c:pt idx="33">
                  <c:v>1114.52</c:v>
                </c:pt>
                <c:pt idx="34">
                  <c:v>1135.4100000000001</c:v>
                </c:pt>
                <c:pt idx="35">
                  <c:v>1156.3</c:v>
                </c:pt>
                <c:pt idx="36">
                  <c:v>1177.18</c:v>
                </c:pt>
                <c:pt idx="37">
                  <c:v>1198.07</c:v>
                </c:pt>
                <c:pt idx="38">
                  <c:v>1218.96</c:v>
                </c:pt>
                <c:pt idx="39">
                  <c:v>1239.8499999999999</c:v>
                </c:pt>
                <c:pt idx="40">
                  <c:v>1260.73</c:v>
                </c:pt>
                <c:pt idx="41">
                  <c:v>1281.6199999999999</c:v>
                </c:pt>
                <c:pt idx="42">
                  <c:v>1302.51</c:v>
                </c:pt>
                <c:pt idx="43">
                  <c:v>1323.4</c:v>
                </c:pt>
                <c:pt idx="44">
                  <c:v>1344.29</c:v>
                </c:pt>
                <c:pt idx="45">
                  <c:v>1365.17</c:v>
                </c:pt>
                <c:pt idx="46">
                  <c:v>1386.06</c:v>
                </c:pt>
                <c:pt idx="47">
                  <c:v>1406.95</c:v>
                </c:pt>
                <c:pt idx="48">
                  <c:v>1427.84</c:v>
                </c:pt>
                <c:pt idx="49">
                  <c:v>1448.72</c:v>
                </c:pt>
                <c:pt idx="50">
                  <c:v>1469.61</c:v>
                </c:pt>
                <c:pt idx="51">
                  <c:v>1490.5</c:v>
                </c:pt>
                <c:pt idx="52">
                  <c:v>1511.39</c:v>
                </c:pt>
                <c:pt idx="53">
                  <c:v>1532.28</c:v>
                </c:pt>
                <c:pt idx="54">
                  <c:v>1553.16</c:v>
                </c:pt>
                <c:pt idx="55">
                  <c:v>1574.05</c:v>
                </c:pt>
                <c:pt idx="56">
                  <c:v>1594.94</c:v>
                </c:pt>
                <c:pt idx="57">
                  <c:v>1615.83</c:v>
                </c:pt>
                <c:pt idx="58">
                  <c:v>1636.71</c:v>
                </c:pt>
                <c:pt idx="59">
                  <c:v>1657.6</c:v>
                </c:pt>
                <c:pt idx="60">
                  <c:v>1678.49</c:v>
                </c:pt>
                <c:pt idx="61">
                  <c:v>1699.38</c:v>
                </c:pt>
                <c:pt idx="62">
                  <c:v>1720.27</c:v>
                </c:pt>
                <c:pt idx="63">
                  <c:v>1741.15</c:v>
                </c:pt>
                <c:pt idx="64">
                  <c:v>1762.04</c:v>
                </c:pt>
                <c:pt idx="65">
                  <c:v>1782.93</c:v>
                </c:pt>
                <c:pt idx="66">
                  <c:v>1803.82</c:v>
                </c:pt>
                <c:pt idx="67">
                  <c:v>1824.7</c:v>
                </c:pt>
                <c:pt idx="68">
                  <c:v>1845.59</c:v>
                </c:pt>
                <c:pt idx="69">
                  <c:v>1866.48</c:v>
                </c:pt>
                <c:pt idx="70">
                  <c:v>1887.37</c:v>
                </c:pt>
                <c:pt idx="71">
                  <c:v>1908.26</c:v>
                </c:pt>
                <c:pt idx="72">
                  <c:v>1929.14</c:v>
                </c:pt>
                <c:pt idx="73">
                  <c:v>1950.03</c:v>
                </c:pt>
                <c:pt idx="74">
                  <c:v>1970.92</c:v>
                </c:pt>
                <c:pt idx="75">
                  <c:v>1991.81</c:v>
                </c:pt>
                <c:pt idx="76">
                  <c:v>2012.69</c:v>
                </c:pt>
                <c:pt idx="77">
                  <c:v>2033.58</c:v>
                </c:pt>
                <c:pt idx="78">
                  <c:v>2054.4699999999998</c:v>
                </c:pt>
                <c:pt idx="79">
                  <c:v>2075.36</c:v>
                </c:pt>
                <c:pt idx="80">
                  <c:v>2096.2399999999998</c:v>
                </c:pt>
                <c:pt idx="81">
                  <c:v>2117.13</c:v>
                </c:pt>
                <c:pt idx="82">
                  <c:v>2138.02</c:v>
                </c:pt>
                <c:pt idx="83">
                  <c:v>2158.91</c:v>
                </c:pt>
                <c:pt idx="84">
                  <c:v>2179.8000000000002</c:v>
                </c:pt>
                <c:pt idx="85">
                  <c:v>2200.6799999999998</c:v>
                </c:pt>
                <c:pt idx="86">
                  <c:v>2221.5700000000002</c:v>
                </c:pt>
                <c:pt idx="87">
                  <c:v>2242.46</c:v>
                </c:pt>
                <c:pt idx="88">
                  <c:v>2263.35</c:v>
                </c:pt>
                <c:pt idx="89">
                  <c:v>2284.23</c:v>
                </c:pt>
                <c:pt idx="90">
                  <c:v>2305.12</c:v>
                </c:pt>
                <c:pt idx="91">
                  <c:v>2326.0100000000002</c:v>
                </c:pt>
                <c:pt idx="92">
                  <c:v>2346.9</c:v>
                </c:pt>
                <c:pt idx="93">
                  <c:v>2367.79</c:v>
                </c:pt>
                <c:pt idx="94">
                  <c:v>2388.67</c:v>
                </c:pt>
                <c:pt idx="95">
                  <c:v>2409.56</c:v>
                </c:pt>
                <c:pt idx="96">
                  <c:v>2430.4499999999998</c:v>
                </c:pt>
                <c:pt idx="97">
                  <c:v>2451.34</c:v>
                </c:pt>
                <c:pt idx="98">
                  <c:v>2472.2199999999998</c:v>
                </c:pt>
                <c:pt idx="99">
                  <c:v>2493.11</c:v>
                </c:pt>
                <c:pt idx="100">
                  <c:v>2514</c:v>
                </c:pt>
              </c:numCache>
            </c:numRef>
          </c:xVal>
          <c:yVal>
            <c:numRef>
              <c:f>'May 24 - HE 14'!$F$3:$F$103</c:f>
              <c:numCache>
                <c:formatCode>_(* #,##0_);_(* \(#,##0\);_(* "-"??_);_(@_)</c:formatCode>
                <c:ptCount val="101"/>
                <c:pt idx="0">
                  <c:v>5050</c:v>
                </c:pt>
                <c:pt idx="1">
                  <c:v>5050</c:v>
                </c:pt>
                <c:pt idx="2">
                  <c:v>3513.5</c:v>
                </c:pt>
                <c:pt idx="3">
                  <c:v>3445.07</c:v>
                </c:pt>
                <c:pt idx="4">
                  <c:v>3374.81</c:v>
                </c:pt>
                <c:pt idx="5">
                  <c:v>3303.77</c:v>
                </c:pt>
                <c:pt idx="6">
                  <c:v>3230.02</c:v>
                </c:pt>
                <c:pt idx="7">
                  <c:v>3154.74</c:v>
                </c:pt>
                <c:pt idx="8">
                  <c:v>3078.05</c:v>
                </c:pt>
                <c:pt idx="9">
                  <c:v>3000.07</c:v>
                </c:pt>
                <c:pt idx="10">
                  <c:v>2920.93</c:v>
                </c:pt>
                <c:pt idx="11">
                  <c:v>2842.33</c:v>
                </c:pt>
                <c:pt idx="12">
                  <c:v>2761.31</c:v>
                </c:pt>
                <c:pt idx="13">
                  <c:v>2679.55</c:v>
                </c:pt>
                <c:pt idx="14">
                  <c:v>2597.2199999999998</c:v>
                </c:pt>
                <c:pt idx="15">
                  <c:v>2514.46</c:v>
                </c:pt>
                <c:pt idx="16">
                  <c:v>2431.4299999999998</c:v>
                </c:pt>
                <c:pt idx="17">
                  <c:v>2348.88</c:v>
                </c:pt>
                <c:pt idx="18">
                  <c:v>2264.88</c:v>
                </c:pt>
                <c:pt idx="19">
                  <c:v>2182.1799999999998</c:v>
                </c:pt>
                <c:pt idx="20">
                  <c:v>2099.8200000000002</c:v>
                </c:pt>
                <c:pt idx="21">
                  <c:v>2017.84</c:v>
                </c:pt>
                <c:pt idx="22">
                  <c:v>1936.54</c:v>
                </c:pt>
                <c:pt idx="23">
                  <c:v>1856.62</c:v>
                </c:pt>
                <c:pt idx="24">
                  <c:v>1777.29</c:v>
                </c:pt>
                <c:pt idx="25">
                  <c:v>1699.06</c:v>
                </c:pt>
                <c:pt idx="26">
                  <c:v>1622.07</c:v>
                </c:pt>
                <c:pt idx="27">
                  <c:v>1546.72</c:v>
                </c:pt>
                <c:pt idx="28">
                  <c:v>1472.42</c:v>
                </c:pt>
                <c:pt idx="29">
                  <c:v>1399.75</c:v>
                </c:pt>
                <c:pt idx="30">
                  <c:v>1328.89</c:v>
                </c:pt>
                <c:pt idx="31">
                  <c:v>1259.82</c:v>
                </c:pt>
                <c:pt idx="32">
                  <c:v>1192.6199999999999</c:v>
                </c:pt>
                <c:pt idx="33">
                  <c:v>1127.3699999999999</c:v>
                </c:pt>
                <c:pt idx="34">
                  <c:v>1063.4100000000001</c:v>
                </c:pt>
                <c:pt idx="35">
                  <c:v>1002.13</c:v>
                </c:pt>
                <c:pt idx="36">
                  <c:v>942.97</c:v>
                </c:pt>
                <c:pt idx="37">
                  <c:v>885.96</c:v>
                </c:pt>
                <c:pt idx="38">
                  <c:v>831.19</c:v>
                </c:pt>
                <c:pt idx="39">
                  <c:v>778.68</c:v>
                </c:pt>
                <c:pt idx="40">
                  <c:v>729.07</c:v>
                </c:pt>
                <c:pt idx="41">
                  <c:v>680.83</c:v>
                </c:pt>
                <c:pt idx="42">
                  <c:v>634.79999999999995</c:v>
                </c:pt>
                <c:pt idx="43">
                  <c:v>590.95000000000005</c:v>
                </c:pt>
                <c:pt idx="44">
                  <c:v>549.27</c:v>
                </c:pt>
                <c:pt idx="45">
                  <c:v>509.71</c:v>
                </c:pt>
                <c:pt idx="46">
                  <c:v>472.92</c:v>
                </c:pt>
                <c:pt idx="47">
                  <c:v>437.52</c:v>
                </c:pt>
                <c:pt idx="48">
                  <c:v>404.08</c:v>
                </c:pt>
                <c:pt idx="49">
                  <c:v>372.17</c:v>
                </c:pt>
                <c:pt idx="50">
                  <c:v>342.45</c:v>
                </c:pt>
                <c:pt idx="51">
                  <c:v>314.74</c:v>
                </c:pt>
                <c:pt idx="52">
                  <c:v>289.08</c:v>
                </c:pt>
                <c:pt idx="53">
                  <c:v>264.87</c:v>
                </c:pt>
                <c:pt idx="54">
                  <c:v>242.29</c:v>
                </c:pt>
                <c:pt idx="55">
                  <c:v>221.66</c:v>
                </c:pt>
                <c:pt idx="56">
                  <c:v>202.44</c:v>
                </c:pt>
                <c:pt idx="57">
                  <c:v>184.57</c:v>
                </c:pt>
                <c:pt idx="58">
                  <c:v>168.1</c:v>
                </c:pt>
                <c:pt idx="59">
                  <c:v>152.80000000000001</c:v>
                </c:pt>
                <c:pt idx="60">
                  <c:v>138.66999999999999</c:v>
                </c:pt>
                <c:pt idx="61">
                  <c:v>125.65</c:v>
                </c:pt>
                <c:pt idx="62">
                  <c:v>113.72</c:v>
                </c:pt>
                <c:pt idx="63">
                  <c:v>102.68</c:v>
                </c:pt>
                <c:pt idx="64">
                  <c:v>93.71</c:v>
                </c:pt>
                <c:pt idx="65">
                  <c:v>85.95</c:v>
                </c:pt>
                <c:pt idx="66">
                  <c:v>78.739999999999995</c:v>
                </c:pt>
                <c:pt idx="67">
                  <c:v>72.06</c:v>
                </c:pt>
                <c:pt idx="68">
                  <c:v>65.87</c:v>
                </c:pt>
                <c:pt idx="69">
                  <c:v>60.15</c:v>
                </c:pt>
                <c:pt idx="70">
                  <c:v>54.86</c:v>
                </c:pt>
                <c:pt idx="71">
                  <c:v>49.98</c:v>
                </c:pt>
                <c:pt idx="72">
                  <c:v>45.48</c:v>
                </c:pt>
                <c:pt idx="73">
                  <c:v>41.34</c:v>
                </c:pt>
                <c:pt idx="74">
                  <c:v>37.53</c:v>
                </c:pt>
                <c:pt idx="75">
                  <c:v>34.04</c:v>
                </c:pt>
                <c:pt idx="76">
                  <c:v>30.84</c:v>
                </c:pt>
                <c:pt idx="77">
                  <c:v>27.9</c:v>
                </c:pt>
                <c:pt idx="78">
                  <c:v>25.22</c:v>
                </c:pt>
                <c:pt idx="79">
                  <c:v>22.77</c:v>
                </c:pt>
                <c:pt idx="80">
                  <c:v>20.53</c:v>
                </c:pt>
                <c:pt idx="81">
                  <c:v>18.489999999999998</c:v>
                </c:pt>
                <c:pt idx="82">
                  <c:v>16.63</c:v>
                </c:pt>
                <c:pt idx="83">
                  <c:v>15</c:v>
                </c:pt>
                <c:pt idx="84">
                  <c:v>15</c:v>
                </c:pt>
                <c:pt idx="85">
                  <c:v>15</c:v>
                </c:pt>
                <c:pt idx="86">
                  <c:v>15</c:v>
                </c:pt>
                <c:pt idx="87">
                  <c:v>15</c:v>
                </c:pt>
                <c:pt idx="88">
                  <c:v>15</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2-EF87-40EF-AEB9-A3B6B06F8905}"/>
            </c:ext>
          </c:extLst>
        </c:ser>
        <c:ser>
          <c:idx val="3"/>
          <c:order val="3"/>
          <c:tx>
            <c:strRef>
              <c:f>'May 24 - HE 14'!$G$1</c:f>
              <c:strCache>
                <c:ptCount val="1"/>
                <c:pt idx="0">
                  <c:v> NSpin - w/ Floor </c:v>
                </c:pt>
              </c:strCache>
            </c:strRef>
          </c:tx>
          <c:spPr>
            <a:ln w="19050" cap="rnd">
              <a:solidFill>
                <a:schemeClr val="tx2"/>
              </a:solidFill>
              <a:prstDash val="sysDash"/>
              <a:round/>
            </a:ln>
            <a:effectLst/>
          </c:spPr>
          <c:marker>
            <c:symbol val="none"/>
          </c:marker>
          <c:xVal>
            <c:numRef>
              <c:f>'May 24 - HE 14'!$G$3:$G$103</c:f>
              <c:numCache>
                <c:formatCode>_(* #,##0_);_(* \(#,##0\);_(* "-"??_);_(@_)</c:formatCode>
                <c:ptCount val="101"/>
                <c:pt idx="0">
                  <c:v>0</c:v>
                </c:pt>
                <c:pt idx="1">
                  <c:v>10</c:v>
                </c:pt>
                <c:pt idx="2">
                  <c:v>11</c:v>
                </c:pt>
                <c:pt idx="3">
                  <c:v>56.62</c:v>
                </c:pt>
                <c:pt idx="4">
                  <c:v>102.24</c:v>
                </c:pt>
                <c:pt idx="5">
                  <c:v>147.87</c:v>
                </c:pt>
                <c:pt idx="6">
                  <c:v>193.49</c:v>
                </c:pt>
                <c:pt idx="7">
                  <c:v>239.11</c:v>
                </c:pt>
                <c:pt idx="8">
                  <c:v>284.73</c:v>
                </c:pt>
                <c:pt idx="9">
                  <c:v>330.36</c:v>
                </c:pt>
                <c:pt idx="10">
                  <c:v>375.98</c:v>
                </c:pt>
                <c:pt idx="11">
                  <c:v>421.6</c:v>
                </c:pt>
                <c:pt idx="12">
                  <c:v>467.22</c:v>
                </c:pt>
                <c:pt idx="13">
                  <c:v>512.85</c:v>
                </c:pt>
                <c:pt idx="14">
                  <c:v>558.47</c:v>
                </c:pt>
                <c:pt idx="15">
                  <c:v>604.09</c:v>
                </c:pt>
                <c:pt idx="16">
                  <c:v>649.71</c:v>
                </c:pt>
                <c:pt idx="17">
                  <c:v>695.34</c:v>
                </c:pt>
                <c:pt idx="18">
                  <c:v>740.96</c:v>
                </c:pt>
                <c:pt idx="19">
                  <c:v>786.58</c:v>
                </c:pt>
                <c:pt idx="20">
                  <c:v>832.2</c:v>
                </c:pt>
                <c:pt idx="21">
                  <c:v>877.83</c:v>
                </c:pt>
                <c:pt idx="22">
                  <c:v>923.45</c:v>
                </c:pt>
                <c:pt idx="23">
                  <c:v>969.07</c:v>
                </c:pt>
                <c:pt idx="24">
                  <c:v>1014.69</c:v>
                </c:pt>
                <c:pt idx="25">
                  <c:v>1060.32</c:v>
                </c:pt>
                <c:pt idx="26">
                  <c:v>1105.94</c:v>
                </c:pt>
                <c:pt idx="27">
                  <c:v>1151.56</c:v>
                </c:pt>
                <c:pt idx="28">
                  <c:v>1197.18</c:v>
                </c:pt>
                <c:pt idx="29">
                  <c:v>1242.81</c:v>
                </c:pt>
                <c:pt idx="30">
                  <c:v>1288.43</c:v>
                </c:pt>
                <c:pt idx="31">
                  <c:v>1334.05</c:v>
                </c:pt>
                <c:pt idx="32">
                  <c:v>1379.67</c:v>
                </c:pt>
                <c:pt idx="33">
                  <c:v>1425.3</c:v>
                </c:pt>
                <c:pt idx="34">
                  <c:v>1470.92</c:v>
                </c:pt>
                <c:pt idx="35">
                  <c:v>1516.54</c:v>
                </c:pt>
                <c:pt idx="36">
                  <c:v>1562.16</c:v>
                </c:pt>
                <c:pt idx="37">
                  <c:v>1607.79</c:v>
                </c:pt>
                <c:pt idx="38">
                  <c:v>1653.41</c:v>
                </c:pt>
                <c:pt idx="39">
                  <c:v>1699.03</c:v>
                </c:pt>
                <c:pt idx="40">
                  <c:v>1744.65</c:v>
                </c:pt>
                <c:pt idx="41">
                  <c:v>1790.28</c:v>
                </c:pt>
                <c:pt idx="42">
                  <c:v>1835.9</c:v>
                </c:pt>
                <c:pt idx="43">
                  <c:v>1881.52</c:v>
                </c:pt>
                <c:pt idx="44">
                  <c:v>1927.14</c:v>
                </c:pt>
                <c:pt idx="45">
                  <c:v>1972.77</c:v>
                </c:pt>
                <c:pt idx="46">
                  <c:v>2018.39</c:v>
                </c:pt>
                <c:pt idx="47">
                  <c:v>2064.0100000000002</c:v>
                </c:pt>
                <c:pt idx="48">
                  <c:v>2109.63</c:v>
                </c:pt>
                <c:pt idx="49">
                  <c:v>2155.2600000000002</c:v>
                </c:pt>
                <c:pt idx="50">
                  <c:v>2200.88</c:v>
                </c:pt>
                <c:pt idx="51">
                  <c:v>2246.5</c:v>
                </c:pt>
                <c:pt idx="52">
                  <c:v>2292.12</c:v>
                </c:pt>
                <c:pt idx="53">
                  <c:v>2337.7399999999998</c:v>
                </c:pt>
                <c:pt idx="54">
                  <c:v>2383.37</c:v>
                </c:pt>
                <c:pt idx="55">
                  <c:v>2428.9899999999998</c:v>
                </c:pt>
                <c:pt idx="56">
                  <c:v>2474.61</c:v>
                </c:pt>
                <c:pt idx="57">
                  <c:v>2520.23</c:v>
                </c:pt>
                <c:pt idx="58">
                  <c:v>2565.86</c:v>
                </c:pt>
                <c:pt idx="59">
                  <c:v>2611.48</c:v>
                </c:pt>
                <c:pt idx="60">
                  <c:v>2657.1</c:v>
                </c:pt>
                <c:pt idx="61">
                  <c:v>2702.72</c:v>
                </c:pt>
                <c:pt idx="62">
                  <c:v>2748.35</c:v>
                </c:pt>
                <c:pt idx="63">
                  <c:v>2793.97</c:v>
                </c:pt>
                <c:pt idx="64">
                  <c:v>2839.59</c:v>
                </c:pt>
                <c:pt idx="65">
                  <c:v>2885.21</c:v>
                </c:pt>
                <c:pt idx="66">
                  <c:v>2930.84</c:v>
                </c:pt>
                <c:pt idx="67">
                  <c:v>2976.46</c:v>
                </c:pt>
                <c:pt idx="68">
                  <c:v>3022.08</c:v>
                </c:pt>
                <c:pt idx="69">
                  <c:v>3067.7</c:v>
                </c:pt>
                <c:pt idx="70">
                  <c:v>3113.33</c:v>
                </c:pt>
                <c:pt idx="71">
                  <c:v>3158.95</c:v>
                </c:pt>
                <c:pt idx="72">
                  <c:v>3204.57</c:v>
                </c:pt>
                <c:pt idx="73">
                  <c:v>3250.19</c:v>
                </c:pt>
                <c:pt idx="74">
                  <c:v>3295.82</c:v>
                </c:pt>
                <c:pt idx="75">
                  <c:v>3341.44</c:v>
                </c:pt>
                <c:pt idx="76">
                  <c:v>3387.06</c:v>
                </c:pt>
                <c:pt idx="77">
                  <c:v>3432.68</c:v>
                </c:pt>
                <c:pt idx="78">
                  <c:v>3478.31</c:v>
                </c:pt>
                <c:pt idx="79">
                  <c:v>3523.93</c:v>
                </c:pt>
                <c:pt idx="80">
                  <c:v>3569.55</c:v>
                </c:pt>
                <c:pt idx="81">
                  <c:v>3615.17</c:v>
                </c:pt>
                <c:pt idx="82">
                  <c:v>3660.8</c:v>
                </c:pt>
                <c:pt idx="83">
                  <c:v>3706.42</c:v>
                </c:pt>
                <c:pt idx="84">
                  <c:v>3752.04</c:v>
                </c:pt>
                <c:pt idx="85">
                  <c:v>3797.66</c:v>
                </c:pt>
                <c:pt idx="86">
                  <c:v>3843.29</c:v>
                </c:pt>
                <c:pt idx="87">
                  <c:v>3888.91</c:v>
                </c:pt>
                <c:pt idx="88">
                  <c:v>3934.53</c:v>
                </c:pt>
                <c:pt idx="89">
                  <c:v>3980.15</c:v>
                </c:pt>
                <c:pt idx="90">
                  <c:v>4025.78</c:v>
                </c:pt>
                <c:pt idx="91">
                  <c:v>4071.4</c:v>
                </c:pt>
                <c:pt idx="92">
                  <c:v>4117.0200000000004</c:v>
                </c:pt>
                <c:pt idx="93">
                  <c:v>4162.6400000000003</c:v>
                </c:pt>
                <c:pt idx="94">
                  <c:v>4208.2700000000004</c:v>
                </c:pt>
                <c:pt idx="95">
                  <c:v>4253.8900000000003</c:v>
                </c:pt>
                <c:pt idx="96">
                  <c:v>4299.51</c:v>
                </c:pt>
                <c:pt idx="97">
                  <c:v>4345.13</c:v>
                </c:pt>
                <c:pt idx="98">
                  <c:v>4390.76</c:v>
                </c:pt>
                <c:pt idx="99">
                  <c:v>4436.38</c:v>
                </c:pt>
                <c:pt idx="100">
                  <c:v>4482</c:v>
                </c:pt>
              </c:numCache>
            </c:numRef>
          </c:xVal>
          <c:yVal>
            <c:numRef>
              <c:f>'May 24 - HE 14'!$H$3:$H$103</c:f>
              <c:numCache>
                <c:formatCode>_(* #,##0_);_(* \(#,##0\);_(* "-"??_);_(@_)</c:formatCode>
                <c:ptCount val="101"/>
                <c:pt idx="0">
                  <c:v>5000</c:v>
                </c:pt>
                <c:pt idx="1">
                  <c:v>5000</c:v>
                </c:pt>
                <c:pt idx="2">
                  <c:v>3512.19</c:v>
                </c:pt>
                <c:pt idx="3">
                  <c:v>3361.13</c:v>
                </c:pt>
                <c:pt idx="4">
                  <c:v>3200.55</c:v>
                </c:pt>
                <c:pt idx="5">
                  <c:v>3033.09</c:v>
                </c:pt>
                <c:pt idx="6">
                  <c:v>2860.23</c:v>
                </c:pt>
                <c:pt idx="7">
                  <c:v>2683.21</c:v>
                </c:pt>
                <c:pt idx="8">
                  <c:v>2503.0500000000002</c:v>
                </c:pt>
                <c:pt idx="9">
                  <c:v>2321.9</c:v>
                </c:pt>
                <c:pt idx="10">
                  <c:v>2141.23</c:v>
                </c:pt>
                <c:pt idx="11">
                  <c:v>1963.63</c:v>
                </c:pt>
                <c:pt idx="12">
                  <c:v>1787.85</c:v>
                </c:pt>
                <c:pt idx="13">
                  <c:v>1618.2</c:v>
                </c:pt>
                <c:pt idx="14">
                  <c:v>1455.73</c:v>
                </c:pt>
                <c:pt idx="15">
                  <c:v>1299.6500000000001</c:v>
                </c:pt>
                <c:pt idx="16">
                  <c:v>1152.92</c:v>
                </c:pt>
                <c:pt idx="17">
                  <c:v>1016.05</c:v>
                </c:pt>
                <c:pt idx="18">
                  <c:v>888.37</c:v>
                </c:pt>
                <c:pt idx="19">
                  <c:v>771.12</c:v>
                </c:pt>
                <c:pt idx="20">
                  <c:v>665.33</c:v>
                </c:pt>
                <c:pt idx="21">
                  <c:v>568.4</c:v>
                </c:pt>
                <c:pt idx="22">
                  <c:v>483.06</c:v>
                </c:pt>
                <c:pt idx="23">
                  <c:v>407.51</c:v>
                </c:pt>
                <c:pt idx="24">
                  <c:v>340.33</c:v>
                </c:pt>
                <c:pt idx="25">
                  <c:v>282.61</c:v>
                </c:pt>
                <c:pt idx="26">
                  <c:v>232.99</c:v>
                </c:pt>
                <c:pt idx="27">
                  <c:v>191.09</c:v>
                </c:pt>
                <c:pt idx="28">
                  <c:v>155.56</c:v>
                </c:pt>
                <c:pt idx="29">
                  <c:v>125.77</c:v>
                </c:pt>
                <c:pt idx="30">
                  <c:v>100.83</c:v>
                </c:pt>
                <c:pt idx="31">
                  <c:v>83.26</c:v>
                </c:pt>
                <c:pt idx="32">
                  <c:v>68.599999999999994</c:v>
                </c:pt>
                <c:pt idx="33">
                  <c:v>56.23</c:v>
                </c:pt>
                <c:pt idx="34">
                  <c:v>45.84</c:v>
                </c:pt>
                <c:pt idx="35">
                  <c:v>37.159999999999997</c:v>
                </c:pt>
                <c:pt idx="36">
                  <c:v>29.97</c:v>
                </c:pt>
                <c:pt idx="37">
                  <c:v>24.04</c:v>
                </c:pt>
                <c:pt idx="38">
                  <c:v>19.170000000000002</c:v>
                </c:pt>
                <c:pt idx="39">
                  <c:v>15.21</c:v>
                </c:pt>
                <c:pt idx="40">
                  <c:v>15</c:v>
                </c:pt>
                <c:pt idx="41">
                  <c:v>15</c:v>
                </c:pt>
                <c:pt idx="42">
                  <c:v>15</c:v>
                </c:pt>
                <c:pt idx="43">
                  <c:v>15</c:v>
                </c:pt>
                <c:pt idx="44">
                  <c:v>15</c:v>
                </c:pt>
                <c:pt idx="45">
                  <c:v>15</c:v>
                </c:pt>
                <c:pt idx="46">
                  <c:v>15</c:v>
                </c:pt>
                <c:pt idx="47">
                  <c:v>15</c:v>
                </c:pt>
                <c:pt idx="48">
                  <c:v>15</c:v>
                </c:pt>
                <c:pt idx="49">
                  <c:v>15</c:v>
                </c:pt>
                <c:pt idx="50">
                  <c:v>15</c:v>
                </c:pt>
                <c:pt idx="51">
                  <c:v>15</c:v>
                </c:pt>
                <c:pt idx="52">
                  <c:v>15</c:v>
                </c:pt>
                <c:pt idx="53">
                  <c:v>15</c:v>
                </c:pt>
                <c:pt idx="54">
                  <c:v>15</c:v>
                </c:pt>
                <c:pt idx="55">
                  <c:v>15</c:v>
                </c:pt>
                <c:pt idx="56">
                  <c:v>15</c:v>
                </c:pt>
                <c:pt idx="57">
                  <c:v>15</c:v>
                </c:pt>
                <c:pt idx="58">
                  <c:v>15</c:v>
                </c:pt>
                <c:pt idx="59">
                  <c:v>15</c:v>
                </c:pt>
                <c:pt idx="60">
                  <c:v>15</c:v>
                </c:pt>
                <c:pt idx="61">
                  <c:v>15</c:v>
                </c:pt>
                <c:pt idx="62">
                  <c:v>15</c:v>
                </c:pt>
                <c:pt idx="63">
                  <c:v>15</c:v>
                </c:pt>
                <c:pt idx="64">
                  <c:v>15</c:v>
                </c:pt>
                <c:pt idx="65">
                  <c:v>15</c:v>
                </c:pt>
                <c:pt idx="66">
                  <c:v>15</c:v>
                </c:pt>
                <c:pt idx="67">
                  <c:v>15</c:v>
                </c:pt>
                <c:pt idx="68">
                  <c:v>15</c:v>
                </c:pt>
                <c:pt idx="69">
                  <c:v>15</c:v>
                </c:pt>
                <c:pt idx="70">
                  <c:v>15</c:v>
                </c:pt>
                <c:pt idx="71">
                  <c:v>15</c:v>
                </c:pt>
                <c:pt idx="72">
                  <c:v>15</c:v>
                </c:pt>
                <c:pt idx="73">
                  <c:v>15</c:v>
                </c:pt>
                <c:pt idx="74">
                  <c:v>15</c:v>
                </c:pt>
                <c:pt idx="75">
                  <c:v>15</c:v>
                </c:pt>
                <c:pt idx="76">
                  <c:v>15</c:v>
                </c:pt>
                <c:pt idx="77">
                  <c:v>15</c:v>
                </c:pt>
                <c:pt idx="78">
                  <c:v>15</c:v>
                </c:pt>
                <c:pt idx="79">
                  <c:v>15</c:v>
                </c:pt>
                <c:pt idx="80">
                  <c:v>15</c:v>
                </c:pt>
                <c:pt idx="81">
                  <c:v>15</c:v>
                </c:pt>
                <c:pt idx="82">
                  <c:v>15</c:v>
                </c:pt>
                <c:pt idx="83">
                  <c:v>15</c:v>
                </c:pt>
                <c:pt idx="84">
                  <c:v>15</c:v>
                </c:pt>
                <c:pt idx="85">
                  <c:v>15</c:v>
                </c:pt>
                <c:pt idx="86">
                  <c:v>15</c:v>
                </c:pt>
                <c:pt idx="87">
                  <c:v>15</c:v>
                </c:pt>
                <c:pt idx="88">
                  <c:v>15</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3-EF87-40EF-AEB9-A3B6B06F8905}"/>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May '24 Hour Ending 14</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'May 24 - HE 14'!$A$1</c:f>
              <c:strCache>
                <c:ptCount val="1"/>
                <c:pt idx="0">
                  <c:v> ECRS - No Floor </c:v>
                </c:pt>
              </c:strCache>
            </c:strRef>
          </c:tx>
          <c:spPr>
            <a:ln w="19050" cap="rnd">
              <a:solidFill>
                <a:schemeClr val="accent1"/>
              </a:solidFill>
              <a:round/>
            </a:ln>
            <a:effectLst/>
          </c:spPr>
          <c:marker>
            <c:symbol val="none"/>
          </c:marker>
          <c:xVal>
            <c:numRef>
              <c:f>'May 24 - HE 14'!$A$3:$A$103</c:f>
              <c:numCache>
                <c:formatCode>_(* #,##0_);_(* \(#,##0\);_(* "-"??_);_(@_)</c:formatCode>
                <c:ptCount val="101"/>
                <c:pt idx="0">
                  <c:v>0</c:v>
                </c:pt>
                <c:pt idx="1">
                  <c:v>466</c:v>
                </c:pt>
                <c:pt idx="2">
                  <c:v>467</c:v>
                </c:pt>
                <c:pt idx="3">
                  <c:v>487.89</c:v>
                </c:pt>
                <c:pt idx="4">
                  <c:v>508.78</c:v>
                </c:pt>
                <c:pt idx="5">
                  <c:v>529.66</c:v>
                </c:pt>
                <c:pt idx="6">
                  <c:v>550.54999999999995</c:v>
                </c:pt>
                <c:pt idx="7">
                  <c:v>571.44000000000005</c:v>
                </c:pt>
                <c:pt idx="8">
                  <c:v>592.33000000000004</c:v>
                </c:pt>
                <c:pt idx="9">
                  <c:v>613.21</c:v>
                </c:pt>
                <c:pt idx="10">
                  <c:v>634.1</c:v>
                </c:pt>
                <c:pt idx="11">
                  <c:v>654.99</c:v>
                </c:pt>
                <c:pt idx="12">
                  <c:v>675.88</c:v>
                </c:pt>
                <c:pt idx="13">
                  <c:v>696.77</c:v>
                </c:pt>
                <c:pt idx="14">
                  <c:v>717.65</c:v>
                </c:pt>
                <c:pt idx="15">
                  <c:v>738.54</c:v>
                </c:pt>
                <c:pt idx="16">
                  <c:v>759.43</c:v>
                </c:pt>
                <c:pt idx="17">
                  <c:v>780.32</c:v>
                </c:pt>
                <c:pt idx="18">
                  <c:v>801.2</c:v>
                </c:pt>
                <c:pt idx="19">
                  <c:v>822.09</c:v>
                </c:pt>
                <c:pt idx="20">
                  <c:v>842.98</c:v>
                </c:pt>
                <c:pt idx="21">
                  <c:v>863.87</c:v>
                </c:pt>
                <c:pt idx="22">
                  <c:v>884.76</c:v>
                </c:pt>
                <c:pt idx="23">
                  <c:v>905.64</c:v>
                </c:pt>
                <c:pt idx="24">
                  <c:v>926.53</c:v>
                </c:pt>
                <c:pt idx="25">
                  <c:v>947.42</c:v>
                </c:pt>
                <c:pt idx="26">
                  <c:v>968.31</c:v>
                </c:pt>
                <c:pt idx="27">
                  <c:v>989.19</c:v>
                </c:pt>
                <c:pt idx="28">
                  <c:v>1010.08</c:v>
                </c:pt>
                <c:pt idx="29">
                  <c:v>1030.97</c:v>
                </c:pt>
                <c:pt idx="30">
                  <c:v>1051.8599999999999</c:v>
                </c:pt>
                <c:pt idx="31">
                  <c:v>1072.74</c:v>
                </c:pt>
                <c:pt idx="32">
                  <c:v>1093.6300000000001</c:v>
                </c:pt>
                <c:pt idx="33">
                  <c:v>1114.52</c:v>
                </c:pt>
                <c:pt idx="34">
                  <c:v>1135.4100000000001</c:v>
                </c:pt>
                <c:pt idx="35">
                  <c:v>1156.3</c:v>
                </c:pt>
                <c:pt idx="36">
                  <c:v>1177.18</c:v>
                </c:pt>
                <c:pt idx="37">
                  <c:v>1198.07</c:v>
                </c:pt>
                <c:pt idx="38">
                  <c:v>1218.96</c:v>
                </c:pt>
                <c:pt idx="39">
                  <c:v>1239.8499999999999</c:v>
                </c:pt>
                <c:pt idx="40">
                  <c:v>1260.73</c:v>
                </c:pt>
                <c:pt idx="41">
                  <c:v>1281.6199999999999</c:v>
                </c:pt>
                <c:pt idx="42">
                  <c:v>1302.51</c:v>
                </c:pt>
                <c:pt idx="43">
                  <c:v>1323.4</c:v>
                </c:pt>
                <c:pt idx="44">
                  <c:v>1344.29</c:v>
                </c:pt>
                <c:pt idx="45">
                  <c:v>1365.17</c:v>
                </c:pt>
                <c:pt idx="46">
                  <c:v>1386.06</c:v>
                </c:pt>
                <c:pt idx="47">
                  <c:v>1406.95</c:v>
                </c:pt>
                <c:pt idx="48">
                  <c:v>1427.84</c:v>
                </c:pt>
                <c:pt idx="49">
                  <c:v>1448.72</c:v>
                </c:pt>
                <c:pt idx="50">
                  <c:v>1469.61</c:v>
                </c:pt>
                <c:pt idx="51">
                  <c:v>1490.5</c:v>
                </c:pt>
                <c:pt idx="52">
                  <c:v>1511.39</c:v>
                </c:pt>
                <c:pt idx="53">
                  <c:v>1532.28</c:v>
                </c:pt>
                <c:pt idx="54">
                  <c:v>1553.16</c:v>
                </c:pt>
                <c:pt idx="55">
                  <c:v>1574.05</c:v>
                </c:pt>
                <c:pt idx="56">
                  <c:v>1594.94</c:v>
                </c:pt>
                <c:pt idx="57">
                  <c:v>1615.83</c:v>
                </c:pt>
                <c:pt idx="58">
                  <c:v>1636.71</c:v>
                </c:pt>
                <c:pt idx="59">
                  <c:v>1657.6</c:v>
                </c:pt>
                <c:pt idx="60">
                  <c:v>1678.49</c:v>
                </c:pt>
                <c:pt idx="61">
                  <c:v>1699.38</c:v>
                </c:pt>
                <c:pt idx="62">
                  <c:v>1720.27</c:v>
                </c:pt>
                <c:pt idx="63">
                  <c:v>1741.15</c:v>
                </c:pt>
                <c:pt idx="64">
                  <c:v>1762.04</c:v>
                </c:pt>
                <c:pt idx="65">
                  <c:v>1782.93</c:v>
                </c:pt>
                <c:pt idx="66">
                  <c:v>1803.82</c:v>
                </c:pt>
                <c:pt idx="67">
                  <c:v>1824.7</c:v>
                </c:pt>
                <c:pt idx="68">
                  <c:v>1845.59</c:v>
                </c:pt>
                <c:pt idx="69">
                  <c:v>1866.48</c:v>
                </c:pt>
                <c:pt idx="70">
                  <c:v>1887.37</c:v>
                </c:pt>
                <c:pt idx="71">
                  <c:v>1908.26</c:v>
                </c:pt>
                <c:pt idx="72">
                  <c:v>1929.14</c:v>
                </c:pt>
                <c:pt idx="73">
                  <c:v>1950.03</c:v>
                </c:pt>
                <c:pt idx="74">
                  <c:v>1970.92</c:v>
                </c:pt>
                <c:pt idx="75">
                  <c:v>1991.81</c:v>
                </c:pt>
                <c:pt idx="76">
                  <c:v>2012.69</c:v>
                </c:pt>
                <c:pt idx="77">
                  <c:v>2033.58</c:v>
                </c:pt>
                <c:pt idx="78">
                  <c:v>2054.4699999999998</c:v>
                </c:pt>
                <c:pt idx="79">
                  <c:v>2075.36</c:v>
                </c:pt>
                <c:pt idx="80">
                  <c:v>2096.2399999999998</c:v>
                </c:pt>
                <c:pt idx="81">
                  <c:v>2117.13</c:v>
                </c:pt>
                <c:pt idx="82">
                  <c:v>2138.02</c:v>
                </c:pt>
                <c:pt idx="83">
                  <c:v>2158.91</c:v>
                </c:pt>
                <c:pt idx="84">
                  <c:v>2179.8000000000002</c:v>
                </c:pt>
                <c:pt idx="85">
                  <c:v>2200.6799999999998</c:v>
                </c:pt>
                <c:pt idx="86">
                  <c:v>2221.5700000000002</c:v>
                </c:pt>
                <c:pt idx="87">
                  <c:v>2242.46</c:v>
                </c:pt>
                <c:pt idx="88">
                  <c:v>2263.35</c:v>
                </c:pt>
                <c:pt idx="89">
                  <c:v>2284.23</c:v>
                </c:pt>
                <c:pt idx="90">
                  <c:v>2305.12</c:v>
                </c:pt>
                <c:pt idx="91">
                  <c:v>2326.0100000000002</c:v>
                </c:pt>
                <c:pt idx="92">
                  <c:v>2346.9</c:v>
                </c:pt>
                <c:pt idx="93">
                  <c:v>2367.79</c:v>
                </c:pt>
                <c:pt idx="94">
                  <c:v>2388.67</c:v>
                </c:pt>
                <c:pt idx="95">
                  <c:v>2409.56</c:v>
                </c:pt>
                <c:pt idx="96">
                  <c:v>2430.4499999999998</c:v>
                </c:pt>
                <c:pt idx="97">
                  <c:v>2451.34</c:v>
                </c:pt>
                <c:pt idx="98">
                  <c:v>2472.2199999999998</c:v>
                </c:pt>
                <c:pt idx="99">
                  <c:v>2493.11</c:v>
                </c:pt>
                <c:pt idx="100">
                  <c:v>2514</c:v>
                </c:pt>
              </c:numCache>
            </c:numRef>
          </c:xVal>
          <c:yVal>
            <c:numRef>
              <c:f>'May 24 - HE 14'!$B$3:$B$103</c:f>
              <c:numCache>
                <c:formatCode>_(* #,##0_);_(* \(#,##0\);_(* "-"??_);_(@_)</c:formatCode>
                <c:ptCount val="101"/>
                <c:pt idx="0">
                  <c:v>5050</c:v>
                </c:pt>
                <c:pt idx="1">
                  <c:v>5050</c:v>
                </c:pt>
                <c:pt idx="2">
                  <c:v>3513.5</c:v>
                </c:pt>
                <c:pt idx="3">
                  <c:v>3445.07</c:v>
                </c:pt>
                <c:pt idx="4">
                  <c:v>3374.81</c:v>
                </c:pt>
                <c:pt idx="5">
                  <c:v>3303.77</c:v>
                </c:pt>
                <c:pt idx="6">
                  <c:v>3230.02</c:v>
                </c:pt>
                <c:pt idx="7">
                  <c:v>3154.74</c:v>
                </c:pt>
                <c:pt idx="8">
                  <c:v>3078.05</c:v>
                </c:pt>
                <c:pt idx="9">
                  <c:v>3000.07</c:v>
                </c:pt>
                <c:pt idx="10">
                  <c:v>2920.93</c:v>
                </c:pt>
                <c:pt idx="11">
                  <c:v>2842.33</c:v>
                </c:pt>
                <c:pt idx="12">
                  <c:v>2761.31</c:v>
                </c:pt>
                <c:pt idx="13">
                  <c:v>2679.55</c:v>
                </c:pt>
                <c:pt idx="14">
                  <c:v>2597.2199999999998</c:v>
                </c:pt>
                <c:pt idx="15">
                  <c:v>2514.46</c:v>
                </c:pt>
                <c:pt idx="16">
                  <c:v>2431.4299999999998</c:v>
                </c:pt>
                <c:pt idx="17">
                  <c:v>2348.88</c:v>
                </c:pt>
                <c:pt idx="18">
                  <c:v>2264.88</c:v>
                </c:pt>
                <c:pt idx="19">
                  <c:v>2182.1799999999998</c:v>
                </c:pt>
                <c:pt idx="20">
                  <c:v>2099.8200000000002</c:v>
                </c:pt>
                <c:pt idx="21">
                  <c:v>2017.84</c:v>
                </c:pt>
                <c:pt idx="22">
                  <c:v>1936.54</c:v>
                </c:pt>
                <c:pt idx="23">
                  <c:v>1856.62</c:v>
                </c:pt>
                <c:pt idx="24">
                  <c:v>1777.29</c:v>
                </c:pt>
                <c:pt idx="25">
                  <c:v>1699.06</c:v>
                </c:pt>
                <c:pt idx="26">
                  <c:v>1622.07</c:v>
                </c:pt>
                <c:pt idx="27">
                  <c:v>1546.72</c:v>
                </c:pt>
                <c:pt idx="28">
                  <c:v>1472.42</c:v>
                </c:pt>
                <c:pt idx="29">
                  <c:v>1399.75</c:v>
                </c:pt>
                <c:pt idx="30">
                  <c:v>1328.89</c:v>
                </c:pt>
                <c:pt idx="31">
                  <c:v>1259.82</c:v>
                </c:pt>
                <c:pt idx="32">
                  <c:v>1192.6199999999999</c:v>
                </c:pt>
                <c:pt idx="33">
                  <c:v>1127.3699999999999</c:v>
                </c:pt>
                <c:pt idx="34">
                  <c:v>1063.4100000000001</c:v>
                </c:pt>
                <c:pt idx="35">
                  <c:v>1002.13</c:v>
                </c:pt>
                <c:pt idx="36">
                  <c:v>942.97</c:v>
                </c:pt>
                <c:pt idx="37">
                  <c:v>885.96</c:v>
                </c:pt>
                <c:pt idx="38">
                  <c:v>831.19</c:v>
                </c:pt>
                <c:pt idx="39">
                  <c:v>778.68</c:v>
                </c:pt>
                <c:pt idx="40">
                  <c:v>729.07</c:v>
                </c:pt>
                <c:pt idx="41">
                  <c:v>680.83</c:v>
                </c:pt>
                <c:pt idx="42">
                  <c:v>634.79999999999995</c:v>
                </c:pt>
                <c:pt idx="43">
                  <c:v>590.95000000000005</c:v>
                </c:pt>
                <c:pt idx="44">
                  <c:v>549.27</c:v>
                </c:pt>
                <c:pt idx="45">
                  <c:v>509.71</c:v>
                </c:pt>
                <c:pt idx="46">
                  <c:v>472.92</c:v>
                </c:pt>
                <c:pt idx="47">
                  <c:v>437.52</c:v>
                </c:pt>
                <c:pt idx="48">
                  <c:v>404.08</c:v>
                </c:pt>
                <c:pt idx="49">
                  <c:v>372.17</c:v>
                </c:pt>
                <c:pt idx="50">
                  <c:v>342.45</c:v>
                </c:pt>
                <c:pt idx="51">
                  <c:v>314.74</c:v>
                </c:pt>
                <c:pt idx="52">
                  <c:v>289.08</c:v>
                </c:pt>
                <c:pt idx="53">
                  <c:v>264.87</c:v>
                </c:pt>
                <c:pt idx="54">
                  <c:v>242.29</c:v>
                </c:pt>
                <c:pt idx="55">
                  <c:v>221.66</c:v>
                </c:pt>
                <c:pt idx="56">
                  <c:v>202.44</c:v>
                </c:pt>
                <c:pt idx="57">
                  <c:v>184.57</c:v>
                </c:pt>
                <c:pt idx="58">
                  <c:v>168.1</c:v>
                </c:pt>
                <c:pt idx="59">
                  <c:v>152.80000000000001</c:v>
                </c:pt>
                <c:pt idx="60">
                  <c:v>138.66999999999999</c:v>
                </c:pt>
                <c:pt idx="61">
                  <c:v>125.65</c:v>
                </c:pt>
                <c:pt idx="62">
                  <c:v>113.72</c:v>
                </c:pt>
                <c:pt idx="63">
                  <c:v>102.68</c:v>
                </c:pt>
                <c:pt idx="64">
                  <c:v>93.71</c:v>
                </c:pt>
                <c:pt idx="65">
                  <c:v>85.95</c:v>
                </c:pt>
                <c:pt idx="66">
                  <c:v>78.739999999999995</c:v>
                </c:pt>
                <c:pt idx="67">
                  <c:v>72.06</c:v>
                </c:pt>
                <c:pt idx="68">
                  <c:v>65.87</c:v>
                </c:pt>
                <c:pt idx="69">
                  <c:v>60.15</c:v>
                </c:pt>
                <c:pt idx="70">
                  <c:v>54.86</c:v>
                </c:pt>
                <c:pt idx="71">
                  <c:v>49.98</c:v>
                </c:pt>
                <c:pt idx="72">
                  <c:v>45.48</c:v>
                </c:pt>
                <c:pt idx="73">
                  <c:v>41.34</c:v>
                </c:pt>
                <c:pt idx="74">
                  <c:v>37.53</c:v>
                </c:pt>
                <c:pt idx="75">
                  <c:v>34.04</c:v>
                </c:pt>
                <c:pt idx="76">
                  <c:v>30.84</c:v>
                </c:pt>
                <c:pt idx="77">
                  <c:v>27.9</c:v>
                </c:pt>
                <c:pt idx="78">
                  <c:v>25.22</c:v>
                </c:pt>
                <c:pt idx="79">
                  <c:v>22.77</c:v>
                </c:pt>
                <c:pt idx="80">
                  <c:v>20.53</c:v>
                </c:pt>
                <c:pt idx="81">
                  <c:v>18.489999999999998</c:v>
                </c:pt>
                <c:pt idx="82">
                  <c:v>16.63</c:v>
                </c:pt>
                <c:pt idx="83">
                  <c:v>14.95</c:v>
                </c:pt>
                <c:pt idx="84">
                  <c:v>13.42</c:v>
                </c:pt>
                <c:pt idx="85">
                  <c:v>12.03</c:v>
                </c:pt>
                <c:pt idx="86">
                  <c:v>10.77</c:v>
                </c:pt>
                <c:pt idx="87">
                  <c:v>9.64</c:v>
                </c:pt>
                <c:pt idx="88">
                  <c:v>8.61</c:v>
                </c:pt>
                <c:pt idx="89">
                  <c:v>7.68</c:v>
                </c:pt>
                <c:pt idx="90">
                  <c:v>6.85</c:v>
                </c:pt>
                <c:pt idx="91">
                  <c:v>6.1</c:v>
                </c:pt>
                <c:pt idx="92">
                  <c:v>5.42</c:v>
                </c:pt>
                <c:pt idx="93">
                  <c:v>4.82</c:v>
                </c:pt>
                <c:pt idx="94">
                  <c:v>4.2699999999999996</c:v>
                </c:pt>
                <c:pt idx="95">
                  <c:v>3.79</c:v>
                </c:pt>
                <c:pt idx="96">
                  <c:v>3.35</c:v>
                </c:pt>
                <c:pt idx="97">
                  <c:v>2.96</c:v>
                </c:pt>
                <c:pt idx="98">
                  <c:v>2.62</c:v>
                </c:pt>
                <c:pt idx="99">
                  <c:v>2.31</c:v>
                </c:pt>
                <c:pt idx="100">
                  <c:v>2.0299999999999998</c:v>
                </c:pt>
              </c:numCache>
            </c:numRef>
          </c:yVal>
          <c:smooth val="0"/>
          <c:extLst>
            <c:ext xmlns:c16="http://schemas.microsoft.com/office/drawing/2014/chart" uri="{C3380CC4-5D6E-409C-BE32-E72D297353CC}">
              <c16:uniqueId val="{00000000-18F4-4AF7-80C8-0336C072B313}"/>
            </c:ext>
          </c:extLst>
        </c:ser>
        <c:ser>
          <c:idx val="1"/>
          <c:order val="1"/>
          <c:tx>
            <c:strRef>
              <c:f>'May 24 - HE 14'!$C$1</c:f>
              <c:strCache>
                <c:ptCount val="1"/>
                <c:pt idx="0">
                  <c:v> NSpin - No Floor </c:v>
                </c:pt>
              </c:strCache>
            </c:strRef>
          </c:tx>
          <c:spPr>
            <a:ln w="19050" cap="rnd">
              <a:solidFill>
                <a:schemeClr val="accent2"/>
              </a:solidFill>
              <a:round/>
            </a:ln>
            <a:effectLst/>
          </c:spPr>
          <c:marker>
            <c:symbol val="none"/>
          </c:marker>
          <c:xVal>
            <c:numRef>
              <c:f>'May 24 - HE 14'!$C$3:$C$103</c:f>
              <c:numCache>
                <c:formatCode>_(* #,##0_);_(* \(#,##0\);_(* "-"??_);_(@_)</c:formatCode>
                <c:ptCount val="101"/>
                <c:pt idx="0">
                  <c:v>0</c:v>
                </c:pt>
                <c:pt idx="1">
                  <c:v>10</c:v>
                </c:pt>
                <c:pt idx="2">
                  <c:v>11</c:v>
                </c:pt>
                <c:pt idx="3">
                  <c:v>56.62</c:v>
                </c:pt>
                <c:pt idx="4">
                  <c:v>102.24</c:v>
                </c:pt>
                <c:pt idx="5">
                  <c:v>147.87</c:v>
                </c:pt>
                <c:pt idx="6">
                  <c:v>193.49</c:v>
                </c:pt>
                <c:pt idx="7">
                  <c:v>239.11</c:v>
                </c:pt>
                <c:pt idx="8">
                  <c:v>284.73</c:v>
                </c:pt>
                <c:pt idx="9">
                  <c:v>330.36</c:v>
                </c:pt>
                <c:pt idx="10">
                  <c:v>375.98</c:v>
                </c:pt>
                <c:pt idx="11">
                  <c:v>421.6</c:v>
                </c:pt>
                <c:pt idx="12">
                  <c:v>467.22</c:v>
                </c:pt>
                <c:pt idx="13">
                  <c:v>512.85</c:v>
                </c:pt>
                <c:pt idx="14">
                  <c:v>558.47</c:v>
                </c:pt>
                <c:pt idx="15">
                  <c:v>604.09</c:v>
                </c:pt>
                <c:pt idx="16">
                  <c:v>649.71</c:v>
                </c:pt>
                <c:pt idx="17">
                  <c:v>695.34</c:v>
                </c:pt>
                <c:pt idx="18">
                  <c:v>740.96</c:v>
                </c:pt>
                <c:pt idx="19">
                  <c:v>786.58</c:v>
                </c:pt>
                <c:pt idx="20">
                  <c:v>832.2</c:v>
                </c:pt>
                <c:pt idx="21">
                  <c:v>877.83</c:v>
                </c:pt>
                <c:pt idx="22">
                  <c:v>923.45</c:v>
                </c:pt>
                <c:pt idx="23">
                  <c:v>969.07</c:v>
                </c:pt>
                <c:pt idx="24">
                  <c:v>1014.69</c:v>
                </c:pt>
                <c:pt idx="25">
                  <c:v>1060.32</c:v>
                </c:pt>
                <c:pt idx="26">
                  <c:v>1105.94</c:v>
                </c:pt>
                <c:pt idx="27">
                  <c:v>1151.56</c:v>
                </c:pt>
                <c:pt idx="28">
                  <c:v>1197.18</c:v>
                </c:pt>
                <c:pt idx="29">
                  <c:v>1242.81</c:v>
                </c:pt>
                <c:pt idx="30">
                  <c:v>1288.43</c:v>
                </c:pt>
                <c:pt idx="31">
                  <c:v>1334.05</c:v>
                </c:pt>
                <c:pt idx="32">
                  <c:v>1379.67</c:v>
                </c:pt>
                <c:pt idx="33">
                  <c:v>1425.3</c:v>
                </c:pt>
                <c:pt idx="34">
                  <c:v>1470.92</c:v>
                </c:pt>
                <c:pt idx="35">
                  <c:v>1516.54</c:v>
                </c:pt>
                <c:pt idx="36">
                  <c:v>1562.16</c:v>
                </c:pt>
                <c:pt idx="37">
                  <c:v>1607.79</c:v>
                </c:pt>
                <c:pt idx="38">
                  <c:v>1653.41</c:v>
                </c:pt>
                <c:pt idx="39">
                  <c:v>1699.03</c:v>
                </c:pt>
                <c:pt idx="40">
                  <c:v>1744.65</c:v>
                </c:pt>
                <c:pt idx="41">
                  <c:v>1790.28</c:v>
                </c:pt>
                <c:pt idx="42">
                  <c:v>1835.9</c:v>
                </c:pt>
                <c:pt idx="43">
                  <c:v>1881.52</c:v>
                </c:pt>
                <c:pt idx="44">
                  <c:v>1927.14</c:v>
                </c:pt>
                <c:pt idx="45">
                  <c:v>1972.77</c:v>
                </c:pt>
                <c:pt idx="46">
                  <c:v>2018.39</c:v>
                </c:pt>
                <c:pt idx="47">
                  <c:v>2064.0100000000002</c:v>
                </c:pt>
                <c:pt idx="48">
                  <c:v>2109.63</c:v>
                </c:pt>
                <c:pt idx="49">
                  <c:v>2155.2600000000002</c:v>
                </c:pt>
                <c:pt idx="50">
                  <c:v>2200.88</c:v>
                </c:pt>
                <c:pt idx="51">
                  <c:v>2246.5</c:v>
                </c:pt>
                <c:pt idx="52">
                  <c:v>2292.12</c:v>
                </c:pt>
                <c:pt idx="53">
                  <c:v>2337.7399999999998</c:v>
                </c:pt>
                <c:pt idx="54">
                  <c:v>2383.37</c:v>
                </c:pt>
                <c:pt idx="55">
                  <c:v>2428.9899999999998</c:v>
                </c:pt>
                <c:pt idx="56">
                  <c:v>2474.61</c:v>
                </c:pt>
                <c:pt idx="57">
                  <c:v>2520.23</c:v>
                </c:pt>
                <c:pt idx="58">
                  <c:v>2565.86</c:v>
                </c:pt>
                <c:pt idx="59">
                  <c:v>2611.48</c:v>
                </c:pt>
                <c:pt idx="60">
                  <c:v>2657.1</c:v>
                </c:pt>
                <c:pt idx="61">
                  <c:v>2702.72</c:v>
                </c:pt>
                <c:pt idx="62">
                  <c:v>2748.35</c:v>
                </c:pt>
                <c:pt idx="63">
                  <c:v>2793.97</c:v>
                </c:pt>
                <c:pt idx="64">
                  <c:v>2839.59</c:v>
                </c:pt>
                <c:pt idx="65">
                  <c:v>2885.21</c:v>
                </c:pt>
                <c:pt idx="66">
                  <c:v>2930.84</c:v>
                </c:pt>
                <c:pt idx="67">
                  <c:v>2976.46</c:v>
                </c:pt>
                <c:pt idx="68">
                  <c:v>3022.08</c:v>
                </c:pt>
                <c:pt idx="69">
                  <c:v>3067.7</c:v>
                </c:pt>
                <c:pt idx="70">
                  <c:v>3113.33</c:v>
                </c:pt>
                <c:pt idx="71">
                  <c:v>3158.95</c:v>
                </c:pt>
                <c:pt idx="72">
                  <c:v>3204.57</c:v>
                </c:pt>
                <c:pt idx="73">
                  <c:v>3250.19</c:v>
                </c:pt>
                <c:pt idx="74">
                  <c:v>3295.82</c:v>
                </c:pt>
                <c:pt idx="75">
                  <c:v>3341.44</c:v>
                </c:pt>
                <c:pt idx="76">
                  <c:v>3387.06</c:v>
                </c:pt>
                <c:pt idx="77">
                  <c:v>3432.68</c:v>
                </c:pt>
                <c:pt idx="78">
                  <c:v>3478.31</c:v>
                </c:pt>
                <c:pt idx="79">
                  <c:v>3523.93</c:v>
                </c:pt>
                <c:pt idx="80">
                  <c:v>3569.55</c:v>
                </c:pt>
                <c:pt idx="81">
                  <c:v>3615.17</c:v>
                </c:pt>
                <c:pt idx="82">
                  <c:v>3660.8</c:v>
                </c:pt>
                <c:pt idx="83">
                  <c:v>3706.42</c:v>
                </c:pt>
                <c:pt idx="84">
                  <c:v>3752.04</c:v>
                </c:pt>
                <c:pt idx="85">
                  <c:v>3797.66</c:v>
                </c:pt>
                <c:pt idx="86">
                  <c:v>3843.29</c:v>
                </c:pt>
                <c:pt idx="87">
                  <c:v>3888.91</c:v>
                </c:pt>
                <c:pt idx="88">
                  <c:v>3934.53</c:v>
                </c:pt>
                <c:pt idx="89">
                  <c:v>3980.15</c:v>
                </c:pt>
                <c:pt idx="90">
                  <c:v>4025.78</c:v>
                </c:pt>
                <c:pt idx="91">
                  <c:v>4071.4</c:v>
                </c:pt>
                <c:pt idx="92">
                  <c:v>4117.0200000000004</c:v>
                </c:pt>
                <c:pt idx="93">
                  <c:v>4162.6400000000003</c:v>
                </c:pt>
                <c:pt idx="94">
                  <c:v>4208.2700000000004</c:v>
                </c:pt>
                <c:pt idx="95">
                  <c:v>4253.8900000000003</c:v>
                </c:pt>
                <c:pt idx="96">
                  <c:v>4299.51</c:v>
                </c:pt>
                <c:pt idx="97">
                  <c:v>4345.13</c:v>
                </c:pt>
                <c:pt idx="98">
                  <c:v>4390.76</c:v>
                </c:pt>
                <c:pt idx="99">
                  <c:v>4436.38</c:v>
                </c:pt>
                <c:pt idx="100">
                  <c:v>4482</c:v>
                </c:pt>
              </c:numCache>
            </c:numRef>
          </c:xVal>
          <c:yVal>
            <c:numRef>
              <c:f>'May 24 - HE 14'!$D$3:$D$103</c:f>
              <c:numCache>
                <c:formatCode>_(* #,##0_);_(* \(#,##0\);_(* "-"??_);_(@_)</c:formatCode>
                <c:ptCount val="101"/>
                <c:pt idx="0">
                  <c:v>5000</c:v>
                </c:pt>
                <c:pt idx="1">
                  <c:v>5000</c:v>
                </c:pt>
                <c:pt idx="2">
                  <c:v>3512.19</c:v>
                </c:pt>
                <c:pt idx="3">
                  <c:v>3361.13</c:v>
                </c:pt>
                <c:pt idx="4">
                  <c:v>3200.55</c:v>
                </c:pt>
                <c:pt idx="5">
                  <c:v>3033.09</c:v>
                </c:pt>
                <c:pt idx="6">
                  <c:v>2860.23</c:v>
                </c:pt>
                <c:pt idx="7">
                  <c:v>2683.21</c:v>
                </c:pt>
                <c:pt idx="8">
                  <c:v>2503.0500000000002</c:v>
                </c:pt>
                <c:pt idx="9">
                  <c:v>2321.9</c:v>
                </c:pt>
                <c:pt idx="10">
                  <c:v>2141.23</c:v>
                </c:pt>
                <c:pt idx="11">
                  <c:v>1963.63</c:v>
                </c:pt>
                <c:pt idx="12">
                  <c:v>1787.85</c:v>
                </c:pt>
                <c:pt idx="13">
                  <c:v>1618.2</c:v>
                </c:pt>
                <c:pt idx="14">
                  <c:v>1455.73</c:v>
                </c:pt>
                <c:pt idx="15">
                  <c:v>1299.6500000000001</c:v>
                </c:pt>
                <c:pt idx="16">
                  <c:v>1152.92</c:v>
                </c:pt>
                <c:pt idx="17">
                  <c:v>1016.05</c:v>
                </c:pt>
                <c:pt idx="18">
                  <c:v>888.37</c:v>
                </c:pt>
                <c:pt idx="19">
                  <c:v>771.12</c:v>
                </c:pt>
                <c:pt idx="20">
                  <c:v>665.33</c:v>
                </c:pt>
                <c:pt idx="21">
                  <c:v>568.4</c:v>
                </c:pt>
                <c:pt idx="22">
                  <c:v>483.06</c:v>
                </c:pt>
                <c:pt idx="23">
                  <c:v>407.51</c:v>
                </c:pt>
                <c:pt idx="24">
                  <c:v>340.33</c:v>
                </c:pt>
                <c:pt idx="25">
                  <c:v>282.61</c:v>
                </c:pt>
                <c:pt idx="26">
                  <c:v>232.99</c:v>
                </c:pt>
                <c:pt idx="27">
                  <c:v>191.09</c:v>
                </c:pt>
                <c:pt idx="28">
                  <c:v>155.56</c:v>
                </c:pt>
                <c:pt idx="29">
                  <c:v>125.77</c:v>
                </c:pt>
                <c:pt idx="30">
                  <c:v>100.83</c:v>
                </c:pt>
                <c:pt idx="31">
                  <c:v>83.26</c:v>
                </c:pt>
                <c:pt idx="32">
                  <c:v>68.599999999999994</c:v>
                </c:pt>
                <c:pt idx="33">
                  <c:v>56.23</c:v>
                </c:pt>
                <c:pt idx="34">
                  <c:v>45.84</c:v>
                </c:pt>
                <c:pt idx="35">
                  <c:v>37.159999999999997</c:v>
                </c:pt>
                <c:pt idx="36">
                  <c:v>29.97</c:v>
                </c:pt>
                <c:pt idx="37">
                  <c:v>24.04</c:v>
                </c:pt>
                <c:pt idx="38">
                  <c:v>19.170000000000002</c:v>
                </c:pt>
                <c:pt idx="39">
                  <c:v>15.21</c:v>
                </c:pt>
                <c:pt idx="40">
                  <c:v>12</c:v>
                </c:pt>
                <c:pt idx="41">
                  <c:v>9.42</c:v>
                </c:pt>
                <c:pt idx="42">
                  <c:v>7.35</c:v>
                </c:pt>
                <c:pt idx="43">
                  <c:v>5.7</c:v>
                </c:pt>
                <c:pt idx="44">
                  <c:v>4.4000000000000004</c:v>
                </c:pt>
                <c:pt idx="45">
                  <c:v>3.38</c:v>
                </c:pt>
                <c:pt idx="46">
                  <c:v>2.58</c:v>
                </c:pt>
                <c:pt idx="47">
                  <c:v>1.99</c:v>
                </c:pt>
                <c:pt idx="48">
                  <c:v>1.73</c:v>
                </c:pt>
                <c:pt idx="49">
                  <c:v>1.5</c:v>
                </c:pt>
                <c:pt idx="50">
                  <c:v>1.3</c:v>
                </c:pt>
                <c:pt idx="51">
                  <c:v>1.1299999999999999</c:v>
                </c:pt>
                <c:pt idx="52">
                  <c:v>0.98</c:v>
                </c:pt>
                <c:pt idx="53">
                  <c:v>0.84</c:v>
                </c:pt>
                <c:pt idx="54">
                  <c:v>0.73</c:v>
                </c:pt>
                <c:pt idx="55">
                  <c:v>0.62</c:v>
                </c:pt>
                <c:pt idx="56">
                  <c:v>0.54</c:v>
                </c:pt>
                <c:pt idx="57">
                  <c:v>0.46</c:v>
                </c:pt>
                <c:pt idx="58">
                  <c:v>0.4</c:v>
                </c:pt>
                <c:pt idx="59">
                  <c:v>0.34</c:v>
                </c:pt>
                <c:pt idx="60">
                  <c:v>0.28999999999999998</c:v>
                </c:pt>
                <c:pt idx="61">
                  <c:v>0.25</c:v>
                </c:pt>
                <c:pt idx="62">
                  <c:v>0.21</c:v>
                </c:pt>
                <c:pt idx="63">
                  <c:v>0.18</c:v>
                </c:pt>
                <c:pt idx="64">
                  <c:v>0.15</c:v>
                </c:pt>
                <c:pt idx="65">
                  <c:v>0.13</c:v>
                </c:pt>
                <c:pt idx="66">
                  <c:v>0.11</c:v>
                </c:pt>
                <c:pt idx="67">
                  <c:v>0.09</c:v>
                </c:pt>
                <c:pt idx="68">
                  <c:v>0.08</c:v>
                </c:pt>
                <c:pt idx="69">
                  <c:v>7.0000000000000007E-2</c:v>
                </c:pt>
                <c:pt idx="70">
                  <c:v>0.06</c:v>
                </c:pt>
                <c:pt idx="71">
                  <c:v>0.05</c:v>
                </c:pt>
                <c:pt idx="72">
                  <c:v>0.04</c:v>
                </c:pt>
                <c:pt idx="73">
                  <c:v>0.03</c:v>
                </c:pt>
                <c:pt idx="74">
                  <c:v>0.03</c:v>
                </c:pt>
                <c:pt idx="75">
                  <c:v>0.02</c:v>
                </c:pt>
                <c:pt idx="76">
                  <c:v>0.02</c:v>
                </c:pt>
                <c:pt idx="77">
                  <c:v>0.02</c:v>
                </c:pt>
                <c:pt idx="78">
                  <c:v>0.01</c:v>
                </c:pt>
                <c:pt idx="79">
                  <c:v>0.01</c:v>
                </c:pt>
                <c:pt idx="80">
                  <c:v>0.01</c:v>
                </c:pt>
                <c:pt idx="81">
                  <c:v>0.01</c:v>
                </c:pt>
                <c:pt idx="82">
                  <c:v>0.01</c:v>
                </c:pt>
                <c:pt idx="83">
                  <c:v>0.01</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numCache>
            </c:numRef>
          </c:yVal>
          <c:smooth val="0"/>
          <c:extLst>
            <c:ext xmlns:c16="http://schemas.microsoft.com/office/drawing/2014/chart" uri="{C3380CC4-5D6E-409C-BE32-E72D297353CC}">
              <c16:uniqueId val="{00000001-18F4-4AF7-80C8-0336C072B313}"/>
            </c:ext>
          </c:extLst>
        </c:ser>
        <c:ser>
          <c:idx val="2"/>
          <c:order val="2"/>
          <c:tx>
            <c:strRef>
              <c:f>'May 24 - HE 14'!$E$1</c:f>
              <c:strCache>
                <c:ptCount val="1"/>
                <c:pt idx="0">
                  <c:v> ECRS - w/ Floor </c:v>
                </c:pt>
              </c:strCache>
            </c:strRef>
          </c:tx>
          <c:spPr>
            <a:ln w="19050" cap="rnd">
              <a:solidFill>
                <a:schemeClr val="accent1"/>
              </a:solidFill>
              <a:prstDash val="sysDash"/>
              <a:round/>
            </a:ln>
            <a:effectLst/>
          </c:spPr>
          <c:marker>
            <c:symbol val="none"/>
          </c:marker>
          <c:xVal>
            <c:numRef>
              <c:f>'May 24 - HE 14'!$E$3:$E$103</c:f>
              <c:numCache>
                <c:formatCode>_(* #,##0_);_(* \(#,##0\);_(* "-"??_);_(@_)</c:formatCode>
                <c:ptCount val="101"/>
                <c:pt idx="0">
                  <c:v>0</c:v>
                </c:pt>
                <c:pt idx="1">
                  <c:v>466</c:v>
                </c:pt>
                <c:pt idx="2">
                  <c:v>467</c:v>
                </c:pt>
                <c:pt idx="3">
                  <c:v>487.89</c:v>
                </c:pt>
                <c:pt idx="4">
                  <c:v>508.78</c:v>
                </c:pt>
                <c:pt idx="5">
                  <c:v>529.66</c:v>
                </c:pt>
                <c:pt idx="6">
                  <c:v>550.54999999999995</c:v>
                </c:pt>
                <c:pt idx="7">
                  <c:v>571.44000000000005</c:v>
                </c:pt>
                <c:pt idx="8">
                  <c:v>592.33000000000004</c:v>
                </c:pt>
                <c:pt idx="9">
                  <c:v>613.21</c:v>
                </c:pt>
                <c:pt idx="10">
                  <c:v>634.1</c:v>
                </c:pt>
                <c:pt idx="11">
                  <c:v>654.99</c:v>
                </c:pt>
                <c:pt idx="12">
                  <c:v>675.88</c:v>
                </c:pt>
                <c:pt idx="13">
                  <c:v>696.77</c:v>
                </c:pt>
                <c:pt idx="14">
                  <c:v>717.65</c:v>
                </c:pt>
                <c:pt idx="15">
                  <c:v>738.54</c:v>
                </c:pt>
                <c:pt idx="16">
                  <c:v>759.43</c:v>
                </c:pt>
                <c:pt idx="17">
                  <c:v>780.32</c:v>
                </c:pt>
                <c:pt idx="18">
                  <c:v>801.2</c:v>
                </c:pt>
                <c:pt idx="19">
                  <c:v>822.09</c:v>
                </c:pt>
                <c:pt idx="20">
                  <c:v>842.98</c:v>
                </c:pt>
                <c:pt idx="21">
                  <c:v>863.87</c:v>
                </c:pt>
                <c:pt idx="22">
                  <c:v>884.76</c:v>
                </c:pt>
                <c:pt idx="23">
                  <c:v>905.64</c:v>
                </c:pt>
                <c:pt idx="24">
                  <c:v>926.53</c:v>
                </c:pt>
                <c:pt idx="25">
                  <c:v>947.42</c:v>
                </c:pt>
                <c:pt idx="26">
                  <c:v>968.31</c:v>
                </c:pt>
                <c:pt idx="27">
                  <c:v>989.19</c:v>
                </c:pt>
                <c:pt idx="28">
                  <c:v>1010.08</c:v>
                </c:pt>
                <c:pt idx="29">
                  <c:v>1030.97</c:v>
                </c:pt>
                <c:pt idx="30">
                  <c:v>1051.8599999999999</c:v>
                </c:pt>
                <c:pt idx="31">
                  <c:v>1072.74</c:v>
                </c:pt>
                <c:pt idx="32">
                  <c:v>1093.6300000000001</c:v>
                </c:pt>
                <c:pt idx="33">
                  <c:v>1114.52</c:v>
                </c:pt>
                <c:pt idx="34">
                  <c:v>1135.4100000000001</c:v>
                </c:pt>
                <c:pt idx="35">
                  <c:v>1156.3</c:v>
                </c:pt>
                <c:pt idx="36">
                  <c:v>1177.18</c:v>
                </c:pt>
                <c:pt idx="37">
                  <c:v>1198.07</c:v>
                </c:pt>
                <c:pt idx="38">
                  <c:v>1218.96</c:v>
                </c:pt>
                <c:pt idx="39">
                  <c:v>1239.8499999999999</c:v>
                </c:pt>
                <c:pt idx="40">
                  <c:v>1260.73</c:v>
                </c:pt>
                <c:pt idx="41">
                  <c:v>1281.6199999999999</c:v>
                </c:pt>
                <c:pt idx="42">
                  <c:v>1302.51</c:v>
                </c:pt>
                <c:pt idx="43">
                  <c:v>1323.4</c:v>
                </c:pt>
                <c:pt idx="44">
                  <c:v>1344.29</c:v>
                </c:pt>
                <c:pt idx="45">
                  <c:v>1365.17</c:v>
                </c:pt>
                <c:pt idx="46">
                  <c:v>1386.06</c:v>
                </c:pt>
                <c:pt idx="47">
                  <c:v>1406.95</c:v>
                </c:pt>
                <c:pt idx="48">
                  <c:v>1427.84</c:v>
                </c:pt>
                <c:pt idx="49">
                  <c:v>1448.72</c:v>
                </c:pt>
                <c:pt idx="50">
                  <c:v>1469.61</c:v>
                </c:pt>
                <c:pt idx="51">
                  <c:v>1490.5</c:v>
                </c:pt>
                <c:pt idx="52">
                  <c:v>1511.39</c:v>
                </c:pt>
                <c:pt idx="53">
                  <c:v>1532.28</c:v>
                </c:pt>
                <c:pt idx="54">
                  <c:v>1553.16</c:v>
                </c:pt>
                <c:pt idx="55">
                  <c:v>1574.05</c:v>
                </c:pt>
                <c:pt idx="56">
                  <c:v>1594.94</c:v>
                </c:pt>
                <c:pt idx="57">
                  <c:v>1615.83</c:v>
                </c:pt>
                <c:pt idx="58">
                  <c:v>1636.71</c:v>
                </c:pt>
                <c:pt idx="59">
                  <c:v>1657.6</c:v>
                </c:pt>
                <c:pt idx="60">
                  <c:v>1678.49</c:v>
                </c:pt>
                <c:pt idx="61">
                  <c:v>1699.38</c:v>
                </c:pt>
                <c:pt idx="62">
                  <c:v>1720.27</c:v>
                </c:pt>
                <c:pt idx="63">
                  <c:v>1741.15</c:v>
                </c:pt>
                <c:pt idx="64">
                  <c:v>1762.04</c:v>
                </c:pt>
                <c:pt idx="65">
                  <c:v>1782.93</c:v>
                </c:pt>
                <c:pt idx="66">
                  <c:v>1803.82</c:v>
                </c:pt>
                <c:pt idx="67">
                  <c:v>1824.7</c:v>
                </c:pt>
                <c:pt idx="68">
                  <c:v>1845.59</c:v>
                </c:pt>
                <c:pt idx="69">
                  <c:v>1866.48</c:v>
                </c:pt>
                <c:pt idx="70">
                  <c:v>1887.37</c:v>
                </c:pt>
                <c:pt idx="71">
                  <c:v>1908.26</c:v>
                </c:pt>
                <c:pt idx="72">
                  <c:v>1929.14</c:v>
                </c:pt>
                <c:pt idx="73">
                  <c:v>1950.03</c:v>
                </c:pt>
                <c:pt idx="74">
                  <c:v>1970.92</c:v>
                </c:pt>
                <c:pt idx="75">
                  <c:v>1991.81</c:v>
                </c:pt>
                <c:pt idx="76">
                  <c:v>2012.69</c:v>
                </c:pt>
                <c:pt idx="77">
                  <c:v>2033.58</c:v>
                </c:pt>
                <c:pt idx="78">
                  <c:v>2054.4699999999998</c:v>
                </c:pt>
                <c:pt idx="79">
                  <c:v>2075.36</c:v>
                </c:pt>
                <c:pt idx="80">
                  <c:v>2096.2399999999998</c:v>
                </c:pt>
                <c:pt idx="81">
                  <c:v>2117.13</c:v>
                </c:pt>
                <c:pt idx="82">
                  <c:v>2138.02</c:v>
                </c:pt>
                <c:pt idx="83">
                  <c:v>2158.91</c:v>
                </c:pt>
                <c:pt idx="84">
                  <c:v>2179.8000000000002</c:v>
                </c:pt>
                <c:pt idx="85">
                  <c:v>2200.6799999999998</c:v>
                </c:pt>
                <c:pt idx="86">
                  <c:v>2221.5700000000002</c:v>
                </c:pt>
                <c:pt idx="87">
                  <c:v>2242.46</c:v>
                </c:pt>
                <c:pt idx="88">
                  <c:v>2263.35</c:v>
                </c:pt>
                <c:pt idx="89">
                  <c:v>2284.23</c:v>
                </c:pt>
                <c:pt idx="90">
                  <c:v>2305.12</c:v>
                </c:pt>
                <c:pt idx="91">
                  <c:v>2326.0100000000002</c:v>
                </c:pt>
                <c:pt idx="92">
                  <c:v>2346.9</c:v>
                </c:pt>
                <c:pt idx="93">
                  <c:v>2367.79</c:v>
                </c:pt>
                <c:pt idx="94">
                  <c:v>2388.67</c:v>
                </c:pt>
                <c:pt idx="95">
                  <c:v>2409.56</c:v>
                </c:pt>
                <c:pt idx="96">
                  <c:v>2430.4499999999998</c:v>
                </c:pt>
                <c:pt idx="97">
                  <c:v>2451.34</c:v>
                </c:pt>
                <c:pt idx="98">
                  <c:v>2472.2199999999998</c:v>
                </c:pt>
                <c:pt idx="99">
                  <c:v>2493.11</c:v>
                </c:pt>
                <c:pt idx="100">
                  <c:v>2514</c:v>
                </c:pt>
              </c:numCache>
            </c:numRef>
          </c:xVal>
          <c:yVal>
            <c:numRef>
              <c:f>'May 24 - HE 14'!$F$3:$F$103</c:f>
              <c:numCache>
                <c:formatCode>_(* #,##0_);_(* \(#,##0\);_(* "-"??_);_(@_)</c:formatCode>
                <c:ptCount val="101"/>
                <c:pt idx="0">
                  <c:v>5050</c:v>
                </c:pt>
                <c:pt idx="1">
                  <c:v>5050</c:v>
                </c:pt>
                <c:pt idx="2">
                  <c:v>3513.5</c:v>
                </c:pt>
                <c:pt idx="3">
                  <c:v>3445.07</c:v>
                </c:pt>
                <c:pt idx="4">
                  <c:v>3374.81</c:v>
                </c:pt>
                <c:pt idx="5">
                  <c:v>3303.77</c:v>
                </c:pt>
                <c:pt idx="6">
                  <c:v>3230.02</c:v>
                </c:pt>
                <c:pt idx="7">
                  <c:v>3154.74</c:v>
                </c:pt>
                <c:pt idx="8">
                  <c:v>3078.05</c:v>
                </c:pt>
                <c:pt idx="9">
                  <c:v>3000.07</c:v>
                </c:pt>
                <c:pt idx="10">
                  <c:v>2920.93</c:v>
                </c:pt>
                <c:pt idx="11">
                  <c:v>2842.33</c:v>
                </c:pt>
                <c:pt idx="12">
                  <c:v>2761.31</c:v>
                </c:pt>
                <c:pt idx="13">
                  <c:v>2679.55</c:v>
                </c:pt>
                <c:pt idx="14">
                  <c:v>2597.2199999999998</c:v>
                </c:pt>
                <c:pt idx="15">
                  <c:v>2514.46</c:v>
                </c:pt>
                <c:pt idx="16">
                  <c:v>2431.4299999999998</c:v>
                </c:pt>
                <c:pt idx="17">
                  <c:v>2348.88</c:v>
                </c:pt>
                <c:pt idx="18">
                  <c:v>2264.88</c:v>
                </c:pt>
                <c:pt idx="19">
                  <c:v>2182.1799999999998</c:v>
                </c:pt>
                <c:pt idx="20">
                  <c:v>2099.8200000000002</c:v>
                </c:pt>
                <c:pt idx="21">
                  <c:v>2017.84</c:v>
                </c:pt>
                <c:pt idx="22">
                  <c:v>1936.54</c:v>
                </c:pt>
                <c:pt idx="23">
                  <c:v>1856.62</c:v>
                </c:pt>
                <c:pt idx="24">
                  <c:v>1777.29</c:v>
                </c:pt>
                <c:pt idx="25">
                  <c:v>1699.06</c:v>
                </c:pt>
                <c:pt idx="26">
                  <c:v>1622.07</c:v>
                </c:pt>
                <c:pt idx="27">
                  <c:v>1546.72</c:v>
                </c:pt>
                <c:pt idx="28">
                  <c:v>1472.42</c:v>
                </c:pt>
                <c:pt idx="29">
                  <c:v>1399.75</c:v>
                </c:pt>
                <c:pt idx="30">
                  <c:v>1328.89</c:v>
                </c:pt>
                <c:pt idx="31">
                  <c:v>1259.82</c:v>
                </c:pt>
                <c:pt idx="32">
                  <c:v>1192.6199999999999</c:v>
                </c:pt>
                <c:pt idx="33">
                  <c:v>1127.3699999999999</c:v>
                </c:pt>
                <c:pt idx="34">
                  <c:v>1063.4100000000001</c:v>
                </c:pt>
                <c:pt idx="35">
                  <c:v>1002.13</c:v>
                </c:pt>
                <c:pt idx="36">
                  <c:v>942.97</c:v>
                </c:pt>
                <c:pt idx="37">
                  <c:v>885.96</c:v>
                </c:pt>
                <c:pt idx="38">
                  <c:v>831.19</c:v>
                </c:pt>
                <c:pt idx="39">
                  <c:v>778.68</c:v>
                </c:pt>
                <c:pt idx="40">
                  <c:v>729.07</c:v>
                </c:pt>
                <c:pt idx="41">
                  <c:v>680.83</c:v>
                </c:pt>
                <c:pt idx="42">
                  <c:v>634.79999999999995</c:v>
                </c:pt>
                <c:pt idx="43">
                  <c:v>590.95000000000005</c:v>
                </c:pt>
                <c:pt idx="44">
                  <c:v>549.27</c:v>
                </c:pt>
                <c:pt idx="45">
                  <c:v>509.71</c:v>
                </c:pt>
                <c:pt idx="46">
                  <c:v>472.92</c:v>
                </c:pt>
                <c:pt idx="47">
                  <c:v>437.52</c:v>
                </c:pt>
                <c:pt idx="48">
                  <c:v>404.08</c:v>
                </c:pt>
                <c:pt idx="49">
                  <c:v>372.17</c:v>
                </c:pt>
                <c:pt idx="50">
                  <c:v>342.45</c:v>
                </c:pt>
                <c:pt idx="51">
                  <c:v>314.74</c:v>
                </c:pt>
                <c:pt idx="52">
                  <c:v>289.08</c:v>
                </c:pt>
                <c:pt idx="53">
                  <c:v>264.87</c:v>
                </c:pt>
                <c:pt idx="54">
                  <c:v>242.29</c:v>
                </c:pt>
                <c:pt idx="55">
                  <c:v>221.66</c:v>
                </c:pt>
                <c:pt idx="56">
                  <c:v>202.44</c:v>
                </c:pt>
                <c:pt idx="57">
                  <c:v>184.57</c:v>
                </c:pt>
                <c:pt idx="58">
                  <c:v>168.1</c:v>
                </c:pt>
                <c:pt idx="59">
                  <c:v>152.80000000000001</c:v>
                </c:pt>
                <c:pt idx="60">
                  <c:v>138.66999999999999</c:v>
                </c:pt>
                <c:pt idx="61">
                  <c:v>125.65</c:v>
                </c:pt>
                <c:pt idx="62">
                  <c:v>113.72</c:v>
                </c:pt>
                <c:pt idx="63">
                  <c:v>102.68</c:v>
                </c:pt>
                <c:pt idx="64">
                  <c:v>93.71</c:v>
                </c:pt>
                <c:pt idx="65">
                  <c:v>85.95</c:v>
                </c:pt>
                <c:pt idx="66">
                  <c:v>78.739999999999995</c:v>
                </c:pt>
                <c:pt idx="67">
                  <c:v>72.06</c:v>
                </c:pt>
                <c:pt idx="68">
                  <c:v>65.87</c:v>
                </c:pt>
                <c:pt idx="69">
                  <c:v>60.15</c:v>
                </c:pt>
                <c:pt idx="70">
                  <c:v>54.86</c:v>
                </c:pt>
                <c:pt idx="71">
                  <c:v>49.98</c:v>
                </c:pt>
                <c:pt idx="72">
                  <c:v>45.48</c:v>
                </c:pt>
                <c:pt idx="73">
                  <c:v>41.34</c:v>
                </c:pt>
                <c:pt idx="74">
                  <c:v>37.53</c:v>
                </c:pt>
                <c:pt idx="75">
                  <c:v>34.04</c:v>
                </c:pt>
                <c:pt idx="76">
                  <c:v>30.84</c:v>
                </c:pt>
                <c:pt idx="77">
                  <c:v>27.9</c:v>
                </c:pt>
                <c:pt idx="78">
                  <c:v>25.22</c:v>
                </c:pt>
                <c:pt idx="79">
                  <c:v>22.77</c:v>
                </c:pt>
                <c:pt idx="80">
                  <c:v>20.53</c:v>
                </c:pt>
                <c:pt idx="81">
                  <c:v>18.489999999999998</c:v>
                </c:pt>
                <c:pt idx="82">
                  <c:v>16.63</c:v>
                </c:pt>
                <c:pt idx="83">
                  <c:v>15</c:v>
                </c:pt>
                <c:pt idx="84">
                  <c:v>15</c:v>
                </c:pt>
                <c:pt idx="85">
                  <c:v>15</c:v>
                </c:pt>
                <c:pt idx="86">
                  <c:v>15</c:v>
                </c:pt>
                <c:pt idx="87">
                  <c:v>15</c:v>
                </c:pt>
                <c:pt idx="88">
                  <c:v>15</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2-18F4-4AF7-80C8-0336C072B313}"/>
            </c:ext>
          </c:extLst>
        </c:ser>
        <c:ser>
          <c:idx val="3"/>
          <c:order val="3"/>
          <c:tx>
            <c:strRef>
              <c:f>'May 24 - HE 14'!$G$1</c:f>
              <c:strCache>
                <c:ptCount val="1"/>
                <c:pt idx="0">
                  <c:v> NSpin - w/ Floor </c:v>
                </c:pt>
              </c:strCache>
            </c:strRef>
          </c:tx>
          <c:spPr>
            <a:ln w="19050" cap="rnd">
              <a:solidFill>
                <a:schemeClr val="tx2"/>
              </a:solidFill>
              <a:prstDash val="sysDash"/>
              <a:round/>
            </a:ln>
            <a:effectLst/>
          </c:spPr>
          <c:marker>
            <c:symbol val="none"/>
          </c:marker>
          <c:xVal>
            <c:numRef>
              <c:f>'May 24 - HE 14'!$G$3:$G$103</c:f>
              <c:numCache>
                <c:formatCode>_(* #,##0_);_(* \(#,##0\);_(* "-"??_);_(@_)</c:formatCode>
                <c:ptCount val="101"/>
                <c:pt idx="0">
                  <c:v>0</c:v>
                </c:pt>
                <c:pt idx="1">
                  <c:v>10</c:v>
                </c:pt>
                <c:pt idx="2">
                  <c:v>11</c:v>
                </c:pt>
                <c:pt idx="3">
                  <c:v>56.62</c:v>
                </c:pt>
                <c:pt idx="4">
                  <c:v>102.24</c:v>
                </c:pt>
                <c:pt idx="5">
                  <c:v>147.87</c:v>
                </c:pt>
                <c:pt idx="6">
                  <c:v>193.49</c:v>
                </c:pt>
                <c:pt idx="7">
                  <c:v>239.11</c:v>
                </c:pt>
                <c:pt idx="8">
                  <c:v>284.73</c:v>
                </c:pt>
                <c:pt idx="9">
                  <c:v>330.36</c:v>
                </c:pt>
                <c:pt idx="10">
                  <c:v>375.98</c:v>
                </c:pt>
                <c:pt idx="11">
                  <c:v>421.6</c:v>
                </c:pt>
                <c:pt idx="12">
                  <c:v>467.22</c:v>
                </c:pt>
                <c:pt idx="13">
                  <c:v>512.85</c:v>
                </c:pt>
                <c:pt idx="14">
                  <c:v>558.47</c:v>
                </c:pt>
                <c:pt idx="15">
                  <c:v>604.09</c:v>
                </c:pt>
                <c:pt idx="16">
                  <c:v>649.71</c:v>
                </c:pt>
                <c:pt idx="17">
                  <c:v>695.34</c:v>
                </c:pt>
                <c:pt idx="18">
                  <c:v>740.96</c:v>
                </c:pt>
                <c:pt idx="19">
                  <c:v>786.58</c:v>
                </c:pt>
                <c:pt idx="20">
                  <c:v>832.2</c:v>
                </c:pt>
                <c:pt idx="21">
                  <c:v>877.83</c:v>
                </c:pt>
                <c:pt idx="22">
                  <c:v>923.45</c:v>
                </c:pt>
                <c:pt idx="23">
                  <c:v>969.07</c:v>
                </c:pt>
                <c:pt idx="24">
                  <c:v>1014.69</c:v>
                </c:pt>
                <c:pt idx="25">
                  <c:v>1060.32</c:v>
                </c:pt>
                <c:pt idx="26">
                  <c:v>1105.94</c:v>
                </c:pt>
                <c:pt idx="27">
                  <c:v>1151.56</c:v>
                </c:pt>
                <c:pt idx="28">
                  <c:v>1197.18</c:v>
                </c:pt>
                <c:pt idx="29">
                  <c:v>1242.81</c:v>
                </c:pt>
                <c:pt idx="30">
                  <c:v>1288.43</c:v>
                </c:pt>
                <c:pt idx="31">
                  <c:v>1334.05</c:v>
                </c:pt>
                <c:pt idx="32">
                  <c:v>1379.67</c:v>
                </c:pt>
                <c:pt idx="33">
                  <c:v>1425.3</c:v>
                </c:pt>
                <c:pt idx="34">
                  <c:v>1470.92</c:v>
                </c:pt>
                <c:pt idx="35">
                  <c:v>1516.54</c:v>
                </c:pt>
                <c:pt idx="36">
                  <c:v>1562.16</c:v>
                </c:pt>
                <c:pt idx="37">
                  <c:v>1607.79</c:v>
                </c:pt>
                <c:pt idx="38">
                  <c:v>1653.41</c:v>
                </c:pt>
                <c:pt idx="39">
                  <c:v>1699.03</c:v>
                </c:pt>
                <c:pt idx="40">
                  <c:v>1744.65</c:v>
                </c:pt>
                <c:pt idx="41">
                  <c:v>1790.28</c:v>
                </c:pt>
                <c:pt idx="42">
                  <c:v>1835.9</c:v>
                </c:pt>
                <c:pt idx="43">
                  <c:v>1881.52</c:v>
                </c:pt>
                <c:pt idx="44">
                  <c:v>1927.14</c:v>
                </c:pt>
                <c:pt idx="45">
                  <c:v>1972.77</c:v>
                </c:pt>
                <c:pt idx="46">
                  <c:v>2018.39</c:v>
                </c:pt>
                <c:pt idx="47">
                  <c:v>2064.0100000000002</c:v>
                </c:pt>
                <c:pt idx="48">
                  <c:v>2109.63</c:v>
                </c:pt>
                <c:pt idx="49">
                  <c:v>2155.2600000000002</c:v>
                </c:pt>
                <c:pt idx="50">
                  <c:v>2200.88</c:v>
                </c:pt>
                <c:pt idx="51">
                  <c:v>2246.5</c:v>
                </c:pt>
                <c:pt idx="52">
                  <c:v>2292.12</c:v>
                </c:pt>
                <c:pt idx="53">
                  <c:v>2337.7399999999998</c:v>
                </c:pt>
                <c:pt idx="54">
                  <c:v>2383.37</c:v>
                </c:pt>
                <c:pt idx="55">
                  <c:v>2428.9899999999998</c:v>
                </c:pt>
                <c:pt idx="56">
                  <c:v>2474.61</c:v>
                </c:pt>
                <c:pt idx="57">
                  <c:v>2520.23</c:v>
                </c:pt>
                <c:pt idx="58">
                  <c:v>2565.86</c:v>
                </c:pt>
                <c:pt idx="59">
                  <c:v>2611.48</c:v>
                </c:pt>
                <c:pt idx="60">
                  <c:v>2657.1</c:v>
                </c:pt>
                <c:pt idx="61">
                  <c:v>2702.72</c:v>
                </c:pt>
                <c:pt idx="62">
                  <c:v>2748.35</c:v>
                </c:pt>
                <c:pt idx="63">
                  <c:v>2793.97</c:v>
                </c:pt>
                <c:pt idx="64">
                  <c:v>2839.59</c:v>
                </c:pt>
                <c:pt idx="65">
                  <c:v>2885.21</c:v>
                </c:pt>
                <c:pt idx="66">
                  <c:v>2930.84</c:v>
                </c:pt>
                <c:pt idx="67">
                  <c:v>2976.46</c:v>
                </c:pt>
                <c:pt idx="68">
                  <c:v>3022.08</c:v>
                </c:pt>
                <c:pt idx="69">
                  <c:v>3067.7</c:v>
                </c:pt>
                <c:pt idx="70">
                  <c:v>3113.33</c:v>
                </c:pt>
                <c:pt idx="71">
                  <c:v>3158.95</c:v>
                </c:pt>
                <c:pt idx="72">
                  <c:v>3204.57</c:v>
                </c:pt>
                <c:pt idx="73">
                  <c:v>3250.19</c:v>
                </c:pt>
                <c:pt idx="74">
                  <c:v>3295.82</c:v>
                </c:pt>
                <c:pt idx="75">
                  <c:v>3341.44</c:v>
                </c:pt>
                <c:pt idx="76">
                  <c:v>3387.06</c:v>
                </c:pt>
                <c:pt idx="77">
                  <c:v>3432.68</c:v>
                </c:pt>
                <c:pt idx="78">
                  <c:v>3478.31</c:v>
                </c:pt>
                <c:pt idx="79">
                  <c:v>3523.93</c:v>
                </c:pt>
                <c:pt idx="80">
                  <c:v>3569.55</c:v>
                </c:pt>
                <c:pt idx="81">
                  <c:v>3615.17</c:v>
                </c:pt>
                <c:pt idx="82">
                  <c:v>3660.8</c:v>
                </c:pt>
                <c:pt idx="83">
                  <c:v>3706.42</c:v>
                </c:pt>
                <c:pt idx="84">
                  <c:v>3752.04</c:v>
                </c:pt>
                <c:pt idx="85">
                  <c:v>3797.66</c:v>
                </c:pt>
                <c:pt idx="86">
                  <c:v>3843.29</c:v>
                </c:pt>
                <c:pt idx="87">
                  <c:v>3888.91</c:v>
                </c:pt>
                <c:pt idx="88">
                  <c:v>3934.53</c:v>
                </c:pt>
                <c:pt idx="89">
                  <c:v>3980.15</c:v>
                </c:pt>
                <c:pt idx="90">
                  <c:v>4025.78</c:v>
                </c:pt>
                <c:pt idx="91">
                  <c:v>4071.4</c:v>
                </c:pt>
                <c:pt idx="92">
                  <c:v>4117.0200000000004</c:v>
                </c:pt>
                <c:pt idx="93">
                  <c:v>4162.6400000000003</c:v>
                </c:pt>
                <c:pt idx="94">
                  <c:v>4208.2700000000004</c:v>
                </c:pt>
                <c:pt idx="95">
                  <c:v>4253.8900000000003</c:v>
                </c:pt>
                <c:pt idx="96">
                  <c:v>4299.51</c:v>
                </c:pt>
                <c:pt idx="97">
                  <c:v>4345.13</c:v>
                </c:pt>
                <c:pt idx="98">
                  <c:v>4390.76</c:v>
                </c:pt>
                <c:pt idx="99">
                  <c:v>4436.38</c:v>
                </c:pt>
                <c:pt idx="100">
                  <c:v>4482</c:v>
                </c:pt>
              </c:numCache>
            </c:numRef>
          </c:xVal>
          <c:yVal>
            <c:numRef>
              <c:f>'May 24 - HE 14'!$H$3:$H$103</c:f>
              <c:numCache>
                <c:formatCode>_(* #,##0_);_(* \(#,##0\);_(* "-"??_);_(@_)</c:formatCode>
                <c:ptCount val="101"/>
                <c:pt idx="0">
                  <c:v>5000</c:v>
                </c:pt>
                <c:pt idx="1">
                  <c:v>5000</c:v>
                </c:pt>
                <c:pt idx="2">
                  <c:v>3512.19</c:v>
                </c:pt>
                <c:pt idx="3">
                  <c:v>3361.13</c:v>
                </c:pt>
                <c:pt idx="4">
                  <c:v>3200.55</c:v>
                </c:pt>
                <c:pt idx="5">
                  <c:v>3033.09</c:v>
                </c:pt>
                <c:pt idx="6">
                  <c:v>2860.23</c:v>
                </c:pt>
                <c:pt idx="7">
                  <c:v>2683.21</c:v>
                </c:pt>
                <c:pt idx="8">
                  <c:v>2503.0500000000002</c:v>
                </c:pt>
                <c:pt idx="9">
                  <c:v>2321.9</c:v>
                </c:pt>
                <c:pt idx="10">
                  <c:v>2141.23</c:v>
                </c:pt>
                <c:pt idx="11">
                  <c:v>1963.63</c:v>
                </c:pt>
                <c:pt idx="12">
                  <c:v>1787.85</c:v>
                </c:pt>
                <c:pt idx="13">
                  <c:v>1618.2</c:v>
                </c:pt>
                <c:pt idx="14">
                  <c:v>1455.73</c:v>
                </c:pt>
                <c:pt idx="15">
                  <c:v>1299.6500000000001</c:v>
                </c:pt>
                <c:pt idx="16">
                  <c:v>1152.92</c:v>
                </c:pt>
                <c:pt idx="17">
                  <c:v>1016.05</c:v>
                </c:pt>
                <c:pt idx="18">
                  <c:v>888.37</c:v>
                </c:pt>
                <c:pt idx="19">
                  <c:v>771.12</c:v>
                </c:pt>
                <c:pt idx="20">
                  <c:v>665.33</c:v>
                </c:pt>
                <c:pt idx="21">
                  <c:v>568.4</c:v>
                </c:pt>
                <c:pt idx="22">
                  <c:v>483.06</c:v>
                </c:pt>
                <c:pt idx="23">
                  <c:v>407.51</c:v>
                </c:pt>
                <c:pt idx="24">
                  <c:v>340.33</c:v>
                </c:pt>
                <c:pt idx="25">
                  <c:v>282.61</c:v>
                </c:pt>
                <c:pt idx="26">
                  <c:v>232.99</c:v>
                </c:pt>
                <c:pt idx="27">
                  <c:v>191.09</c:v>
                </c:pt>
                <c:pt idx="28">
                  <c:v>155.56</c:v>
                </c:pt>
                <c:pt idx="29">
                  <c:v>125.77</c:v>
                </c:pt>
                <c:pt idx="30">
                  <c:v>100.83</c:v>
                </c:pt>
                <c:pt idx="31">
                  <c:v>83.26</c:v>
                </c:pt>
                <c:pt idx="32">
                  <c:v>68.599999999999994</c:v>
                </c:pt>
                <c:pt idx="33">
                  <c:v>56.23</c:v>
                </c:pt>
                <c:pt idx="34">
                  <c:v>45.84</c:v>
                </c:pt>
                <c:pt idx="35">
                  <c:v>37.159999999999997</c:v>
                </c:pt>
                <c:pt idx="36">
                  <c:v>29.97</c:v>
                </c:pt>
                <c:pt idx="37">
                  <c:v>24.04</c:v>
                </c:pt>
                <c:pt idx="38">
                  <c:v>19.170000000000002</c:v>
                </c:pt>
                <c:pt idx="39">
                  <c:v>15.21</c:v>
                </c:pt>
                <c:pt idx="40">
                  <c:v>15</c:v>
                </c:pt>
                <c:pt idx="41">
                  <c:v>15</c:v>
                </c:pt>
                <c:pt idx="42">
                  <c:v>15</c:v>
                </c:pt>
                <c:pt idx="43">
                  <c:v>15</c:v>
                </c:pt>
                <c:pt idx="44">
                  <c:v>15</c:v>
                </c:pt>
                <c:pt idx="45">
                  <c:v>15</c:v>
                </c:pt>
                <c:pt idx="46">
                  <c:v>15</c:v>
                </c:pt>
                <c:pt idx="47">
                  <c:v>15</c:v>
                </c:pt>
                <c:pt idx="48">
                  <c:v>15</c:v>
                </c:pt>
                <c:pt idx="49">
                  <c:v>15</c:v>
                </c:pt>
                <c:pt idx="50">
                  <c:v>15</c:v>
                </c:pt>
                <c:pt idx="51">
                  <c:v>15</c:v>
                </c:pt>
                <c:pt idx="52">
                  <c:v>15</c:v>
                </c:pt>
                <c:pt idx="53">
                  <c:v>15</c:v>
                </c:pt>
                <c:pt idx="54">
                  <c:v>15</c:v>
                </c:pt>
                <c:pt idx="55">
                  <c:v>15</c:v>
                </c:pt>
                <c:pt idx="56">
                  <c:v>15</c:v>
                </c:pt>
                <c:pt idx="57">
                  <c:v>15</c:v>
                </c:pt>
                <c:pt idx="58">
                  <c:v>15</c:v>
                </c:pt>
                <c:pt idx="59">
                  <c:v>15</c:v>
                </c:pt>
                <c:pt idx="60">
                  <c:v>15</c:v>
                </c:pt>
                <c:pt idx="61">
                  <c:v>15</c:v>
                </c:pt>
                <c:pt idx="62">
                  <c:v>15</c:v>
                </c:pt>
                <c:pt idx="63">
                  <c:v>15</c:v>
                </c:pt>
                <c:pt idx="64">
                  <c:v>15</c:v>
                </c:pt>
                <c:pt idx="65">
                  <c:v>15</c:v>
                </c:pt>
                <c:pt idx="66">
                  <c:v>15</c:v>
                </c:pt>
                <c:pt idx="67">
                  <c:v>15</c:v>
                </c:pt>
                <c:pt idx="68">
                  <c:v>15</c:v>
                </c:pt>
                <c:pt idx="69">
                  <c:v>15</c:v>
                </c:pt>
                <c:pt idx="70">
                  <c:v>15</c:v>
                </c:pt>
                <c:pt idx="71">
                  <c:v>15</c:v>
                </c:pt>
                <c:pt idx="72">
                  <c:v>15</c:v>
                </c:pt>
                <c:pt idx="73">
                  <c:v>15</c:v>
                </c:pt>
                <c:pt idx="74">
                  <c:v>15</c:v>
                </c:pt>
                <c:pt idx="75">
                  <c:v>15</c:v>
                </c:pt>
                <c:pt idx="76">
                  <c:v>15</c:v>
                </c:pt>
                <c:pt idx="77">
                  <c:v>15</c:v>
                </c:pt>
                <c:pt idx="78">
                  <c:v>15</c:v>
                </c:pt>
                <c:pt idx="79">
                  <c:v>15</c:v>
                </c:pt>
                <c:pt idx="80">
                  <c:v>15</c:v>
                </c:pt>
                <c:pt idx="81">
                  <c:v>15</c:v>
                </c:pt>
                <c:pt idx="82">
                  <c:v>15</c:v>
                </c:pt>
                <c:pt idx="83">
                  <c:v>15</c:v>
                </c:pt>
                <c:pt idx="84">
                  <c:v>15</c:v>
                </c:pt>
                <c:pt idx="85">
                  <c:v>15</c:v>
                </c:pt>
                <c:pt idx="86">
                  <c:v>15</c:v>
                </c:pt>
                <c:pt idx="87">
                  <c:v>15</c:v>
                </c:pt>
                <c:pt idx="88">
                  <c:v>15</c:v>
                </c:pt>
                <c:pt idx="89">
                  <c:v>15</c:v>
                </c:pt>
                <c:pt idx="90">
                  <c:v>15</c:v>
                </c:pt>
                <c:pt idx="91">
                  <c:v>15</c:v>
                </c:pt>
                <c:pt idx="92">
                  <c:v>15</c:v>
                </c:pt>
                <c:pt idx="93">
                  <c:v>15</c:v>
                </c:pt>
                <c:pt idx="94">
                  <c:v>15</c:v>
                </c:pt>
                <c:pt idx="95">
                  <c:v>15</c:v>
                </c:pt>
                <c:pt idx="96">
                  <c:v>15</c:v>
                </c:pt>
                <c:pt idx="97">
                  <c:v>15</c:v>
                </c:pt>
                <c:pt idx="98">
                  <c:v>15</c:v>
                </c:pt>
                <c:pt idx="99">
                  <c:v>15</c:v>
                </c:pt>
                <c:pt idx="100">
                  <c:v>15</c:v>
                </c:pt>
              </c:numCache>
            </c:numRef>
          </c:yVal>
          <c:smooth val="0"/>
          <c:extLst>
            <c:ext xmlns:c16="http://schemas.microsoft.com/office/drawing/2014/chart" uri="{C3380CC4-5D6E-409C-BE32-E72D297353CC}">
              <c16:uniqueId val="{00000003-18F4-4AF7-80C8-0336C072B313}"/>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Oct. '24 Hour Ending 21</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'Oct 24 - HE 21'!$A$1</c:f>
              <c:strCache>
                <c:ptCount val="1"/>
                <c:pt idx="0">
                  <c:v> ECRS - No Floor </c:v>
                </c:pt>
              </c:strCache>
            </c:strRef>
          </c:tx>
          <c:spPr>
            <a:ln w="19050" cap="rnd">
              <a:solidFill>
                <a:schemeClr val="accent1"/>
              </a:solidFill>
              <a:round/>
            </a:ln>
            <a:effectLst/>
          </c:spPr>
          <c:marker>
            <c:symbol val="none"/>
          </c:marker>
          <c:xVal>
            <c:numRef>
              <c:f>'Oct 24 - HE 21'!$A$3:$A$103</c:f>
              <c:numCache>
                <c:formatCode>_(* #,##0_);_(* \(#,##0\);_(* "-"??_);_(@_)</c:formatCode>
                <c:ptCount val="101"/>
                <c:pt idx="0">
                  <c:v>0</c:v>
                </c:pt>
                <c:pt idx="1">
                  <c:v>466</c:v>
                </c:pt>
                <c:pt idx="2">
                  <c:v>467</c:v>
                </c:pt>
                <c:pt idx="3">
                  <c:v>478.1</c:v>
                </c:pt>
                <c:pt idx="4">
                  <c:v>489.2</c:v>
                </c:pt>
                <c:pt idx="5">
                  <c:v>500.31</c:v>
                </c:pt>
                <c:pt idx="6">
                  <c:v>511.41</c:v>
                </c:pt>
                <c:pt idx="7">
                  <c:v>522.51</c:v>
                </c:pt>
                <c:pt idx="8">
                  <c:v>533.61</c:v>
                </c:pt>
                <c:pt idx="9">
                  <c:v>544.71</c:v>
                </c:pt>
                <c:pt idx="10">
                  <c:v>555.82000000000005</c:v>
                </c:pt>
                <c:pt idx="11">
                  <c:v>566.91999999999996</c:v>
                </c:pt>
                <c:pt idx="12">
                  <c:v>578.02</c:v>
                </c:pt>
                <c:pt idx="13">
                  <c:v>589.12</c:v>
                </c:pt>
                <c:pt idx="14">
                  <c:v>600.22</c:v>
                </c:pt>
                <c:pt idx="15">
                  <c:v>611.33000000000004</c:v>
                </c:pt>
                <c:pt idx="16">
                  <c:v>622.42999999999995</c:v>
                </c:pt>
                <c:pt idx="17">
                  <c:v>633.53</c:v>
                </c:pt>
                <c:pt idx="18">
                  <c:v>644.63</c:v>
                </c:pt>
                <c:pt idx="19">
                  <c:v>655.73</c:v>
                </c:pt>
                <c:pt idx="20">
                  <c:v>666.84</c:v>
                </c:pt>
                <c:pt idx="21">
                  <c:v>677.94</c:v>
                </c:pt>
                <c:pt idx="22">
                  <c:v>689.04</c:v>
                </c:pt>
                <c:pt idx="23">
                  <c:v>700.14</c:v>
                </c:pt>
                <c:pt idx="24">
                  <c:v>711.24</c:v>
                </c:pt>
                <c:pt idx="25">
                  <c:v>722.35</c:v>
                </c:pt>
                <c:pt idx="26">
                  <c:v>733.45</c:v>
                </c:pt>
                <c:pt idx="27">
                  <c:v>744.55</c:v>
                </c:pt>
                <c:pt idx="28">
                  <c:v>755.65</c:v>
                </c:pt>
                <c:pt idx="29">
                  <c:v>766.76</c:v>
                </c:pt>
                <c:pt idx="30">
                  <c:v>777.86</c:v>
                </c:pt>
                <c:pt idx="31">
                  <c:v>788.96</c:v>
                </c:pt>
                <c:pt idx="32">
                  <c:v>800.06</c:v>
                </c:pt>
                <c:pt idx="33">
                  <c:v>811.16</c:v>
                </c:pt>
                <c:pt idx="34">
                  <c:v>822.27</c:v>
                </c:pt>
                <c:pt idx="35">
                  <c:v>833.37</c:v>
                </c:pt>
                <c:pt idx="36">
                  <c:v>844.47</c:v>
                </c:pt>
                <c:pt idx="37">
                  <c:v>855.57</c:v>
                </c:pt>
                <c:pt idx="38">
                  <c:v>866.67</c:v>
                </c:pt>
                <c:pt idx="39">
                  <c:v>877.78</c:v>
                </c:pt>
                <c:pt idx="40">
                  <c:v>888.88</c:v>
                </c:pt>
                <c:pt idx="41">
                  <c:v>899.98</c:v>
                </c:pt>
                <c:pt idx="42">
                  <c:v>911.08</c:v>
                </c:pt>
                <c:pt idx="43">
                  <c:v>922.18</c:v>
                </c:pt>
                <c:pt idx="44">
                  <c:v>933.29</c:v>
                </c:pt>
                <c:pt idx="45">
                  <c:v>944.39</c:v>
                </c:pt>
                <c:pt idx="46">
                  <c:v>955.49</c:v>
                </c:pt>
                <c:pt idx="47">
                  <c:v>966.59</c:v>
                </c:pt>
                <c:pt idx="48">
                  <c:v>977.69</c:v>
                </c:pt>
                <c:pt idx="49">
                  <c:v>988.8</c:v>
                </c:pt>
                <c:pt idx="50">
                  <c:v>999.9</c:v>
                </c:pt>
                <c:pt idx="51">
                  <c:v>1011</c:v>
                </c:pt>
                <c:pt idx="52">
                  <c:v>1022.1</c:v>
                </c:pt>
                <c:pt idx="53">
                  <c:v>1033.2</c:v>
                </c:pt>
                <c:pt idx="54">
                  <c:v>1044.31</c:v>
                </c:pt>
                <c:pt idx="55">
                  <c:v>1055.4100000000001</c:v>
                </c:pt>
                <c:pt idx="56">
                  <c:v>1066.51</c:v>
                </c:pt>
                <c:pt idx="57">
                  <c:v>1077.6099999999999</c:v>
                </c:pt>
                <c:pt idx="58">
                  <c:v>1088.71</c:v>
                </c:pt>
                <c:pt idx="59">
                  <c:v>1099.82</c:v>
                </c:pt>
                <c:pt idx="60">
                  <c:v>1110.92</c:v>
                </c:pt>
                <c:pt idx="61">
                  <c:v>1122.02</c:v>
                </c:pt>
                <c:pt idx="62">
                  <c:v>1133.1199999999999</c:v>
                </c:pt>
                <c:pt idx="63">
                  <c:v>1144.22</c:v>
                </c:pt>
                <c:pt idx="64">
                  <c:v>1155.33</c:v>
                </c:pt>
                <c:pt idx="65">
                  <c:v>1166.43</c:v>
                </c:pt>
                <c:pt idx="66">
                  <c:v>1177.53</c:v>
                </c:pt>
                <c:pt idx="67">
                  <c:v>1188.6300000000001</c:v>
                </c:pt>
                <c:pt idx="68">
                  <c:v>1199.73</c:v>
                </c:pt>
                <c:pt idx="69">
                  <c:v>1210.8399999999999</c:v>
                </c:pt>
                <c:pt idx="70">
                  <c:v>1221.94</c:v>
                </c:pt>
                <c:pt idx="71">
                  <c:v>1233.04</c:v>
                </c:pt>
                <c:pt idx="72">
                  <c:v>1244.1400000000001</c:v>
                </c:pt>
                <c:pt idx="73">
                  <c:v>1255.24</c:v>
                </c:pt>
                <c:pt idx="74">
                  <c:v>1266.3499999999999</c:v>
                </c:pt>
                <c:pt idx="75">
                  <c:v>1277.45</c:v>
                </c:pt>
                <c:pt idx="76">
                  <c:v>1288.55</c:v>
                </c:pt>
                <c:pt idx="77">
                  <c:v>1299.6500000000001</c:v>
                </c:pt>
                <c:pt idx="78">
                  <c:v>1310.76</c:v>
                </c:pt>
                <c:pt idx="79">
                  <c:v>1321.86</c:v>
                </c:pt>
                <c:pt idx="80">
                  <c:v>1332.96</c:v>
                </c:pt>
                <c:pt idx="81">
                  <c:v>1344.06</c:v>
                </c:pt>
                <c:pt idx="82">
                  <c:v>1355.16</c:v>
                </c:pt>
                <c:pt idx="83">
                  <c:v>1366.27</c:v>
                </c:pt>
                <c:pt idx="84">
                  <c:v>1377.37</c:v>
                </c:pt>
                <c:pt idx="85">
                  <c:v>1388.47</c:v>
                </c:pt>
                <c:pt idx="86">
                  <c:v>1399.57</c:v>
                </c:pt>
                <c:pt idx="87">
                  <c:v>1410.67</c:v>
                </c:pt>
                <c:pt idx="88">
                  <c:v>1421.78</c:v>
                </c:pt>
                <c:pt idx="89">
                  <c:v>1432.88</c:v>
                </c:pt>
                <c:pt idx="90">
                  <c:v>1443.98</c:v>
                </c:pt>
                <c:pt idx="91">
                  <c:v>1455.08</c:v>
                </c:pt>
                <c:pt idx="92">
                  <c:v>1466.18</c:v>
                </c:pt>
                <c:pt idx="93">
                  <c:v>1477.29</c:v>
                </c:pt>
                <c:pt idx="94">
                  <c:v>1488.39</c:v>
                </c:pt>
                <c:pt idx="95">
                  <c:v>1499.49</c:v>
                </c:pt>
                <c:pt idx="96">
                  <c:v>1510.59</c:v>
                </c:pt>
                <c:pt idx="97">
                  <c:v>1521.69</c:v>
                </c:pt>
                <c:pt idx="98">
                  <c:v>1532.8</c:v>
                </c:pt>
                <c:pt idx="99">
                  <c:v>1543.9</c:v>
                </c:pt>
                <c:pt idx="100">
                  <c:v>1555</c:v>
                </c:pt>
              </c:numCache>
            </c:numRef>
          </c:xVal>
          <c:yVal>
            <c:numRef>
              <c:f>'Oct 24 - HE 21'!$B$3:$B$103</c:f>
              <c:numCache>
                <c:formatCode>_(* #,##0_);_(* \(#,##0\);_(* "-"??_);_(@_)</c:formatCode>
                <c:ptCount val="101"/>
                <c:pt idx="0">
                  <c:v>5050</c:v>
                </c:pt>
                <c:pt idx="1">
                  <c:v>5050</c:v>
                </c:pt>
                <c:pt idx="2">
                  <c:v>3513.5</c:v>
                </c:pt>
                <c:pt idx="3">
                  <c:v>3481.67</c:v>
                </c:pt>
                <c:pt idx="4">
                  <c:v>3449.43</c:v>
                </c:pt>
                <c:pt idx="5">
                  <c:v>3416.79</c:v>
                </c:pt>
                <c:pt idx="6">
                  <c:v>3383.76</c:v>
                </c:pt>
                <c:pt idx="7">
                  <c:v>3350.35</c:v>
                </c:pt>
                <c:pt idx="8">
                  <c:v>3317.11</c:v>
                </c:pt>
                <c:pt idx="9">
                  <c:v>3281.41</c:v>
                </c:pt>
                <c:pt idx="10">
                  <c:v>3246.75</c:v>
                </c:pt>
                <c:pt idx="11">
                  <c:v>3211.76</c:v>
                </c:pt>
                <c:pt idx="12">
                  <c:v>3176.46</c:v>
                </c:pt>
                <c:pt idx="13">
                  <c:v>3140.97</c:v>
                </c:pt>
                <c:pt idx="14">
                  <c:v>3105.17</c:v>
                </c:pt>
                <c:pt idx="15">
                  <c:v>3067.58</c:v>
                </c:pt>
                <c:pt idx="16">
                  <c:v>3031.2</c:v>
                </c:pt>
                <c:pt idx="17">
                  <c:v>2994.55</c:v>
                </c:pt>
                <c:pt idx="18">
                  <c:v>2957.66</c:v>
                </c:pt>
                <c:pt idx="19">
                  <c:v>2920.52</c:v>
                </c:pt>
                <c:pt idx="20">
                  <c:v>2883.42</c:v>
                </c:pt>
                <c:pt idx="21">
                  <c:v>2845.7</c:v>
                </c:pt>
                <c:pt idx="22">
                  <c:v>2806.28</c:v>
                </c:pt>
                <c:pt idx="23">
                  <c:v>2768.33</c:v>
                </c:pt>
                <c:pt idx="24">
                  <c:v>2730.23</c:v>
                </c:pt>
                <c:pt idx="25">
                  <c:v>2691.97</c:v>
                </c:pt>
                <c:pt idx="26">
                  <c:v>2653.58</c:v>
                </c:pt>
                <c:pt idx="27">
                  <c:v>2615.08</c:v>
                </c:pt>
                <c:pt idx="28">
                  <c:v>2574.88</c:v>
                </c:pt>
                <c:pt idx="29">
                  <c:v>2536.1799999999998</c:v>
                </c:pt>
                <c:pt idx="30">
                  <c:v>2497.42</c:v>
                </c:pt>
                <c:pt idx="31">
                  <c:v>2458.61</c:v>
                </c:pt>
                <c:pt idx="32">
                  <c:v>2419.7600000000002</c:v>
                </c:pt>
                <c:pt idx="33">
                  <c:v>2380.9</c:v>
                </c:pt>
                <c:pt idx="34">
                  <c:v>2342.0300000000002</c:v>
                </c:pt>
                <c:pt idx="35">
                  <c:v>2301.5700000000002</c:v>
                </c:pt>
                <c:pt idx="36">
                  <c:v>2262.75</c:v>
                </c:pt>
                <c:pt idx="37">
                  <c:v>2223.98</c:v>
                </c:pt>
                <c:pt idx="38">
                  <c:v>2185.2600000000002</c:v>
                </c:pt>
                <c:pt idx="39">
                  <c:v>2146.63</c:v>
                </c:pt>
                <c:pt idx="40">
                  <c:v>2108.09</c:v>
                </c:pt>
                <c:pt idx="41">
                  <c:v>2068.08</c:v>
                </c:pt>
                <c:pt idx="42">
                  <c:v>2029.79</c:v>
                </c:pt>
                <c:pt idx="43">
                  <c:v>1991.64</c:v>
                </c:pt>
                <c:pt idx="44">
                  <c:v>1953.65</c:v>
                </c:pt>
                <c:pt idx="45">
                  <c:v>1915.84</c:v>
                </c:pt>
                <c:pt idx="46">
                  <c:v>1878.21</c:v>
                </c:pt>
                <c:pt idx="47">
                  <c:v>1840.79</c:v>
                </c:pt>
                <c:pt idx="48">
                  <c:v>1802.06</c:v>
                </c:pt>
                <c:pt idx="49">
                  <c:v>1765.1</c:v>
                </c:pt>
                <c:pt idx="50">
                  <c:v>1728.38</c:v>
                </c:pt>
                <c:pt idx="51">
                  <c:v>1691.93</c:v>
                </c:pt>
                <c:pt idx="52">
                  <c:v>1655.76</c:v>
                </c:pt>
                <c:pt idx="53">
                  <c:v>1619.87</c:v>
                </c:pt>
                <c:pt idx="54">
                  <c:v>1582.82</c:v>
                </c:pt>
                <c:pt idx="55">
                  <c:v>1547.55</c:v>
                </c:pt>
                <c:pt idx="56">
                  <c:v>1512.61</c:v>
                </c:pt>
                <c:pt idx="57">
                  <c:v>1478.01</c:v>
                </c:pt>
                <c:pt idx="58">
                  <c:v>1443.76</c:v>
                </c:pt>
                <c:pt idx="59">
                  <c:v>1409.87</c:v>
                </c:pt>
                <c:pt idx="60">
                  <c:v>1376.34</c:v>
                </c:pt>
                <c:pt idx="61">
                  <c:v>1341.83</c:v>
                </c:pt>
                <c:pt idx="62">
                  <c:v>1309.0899999999999</c:v>
                </c:pt>
                <c:pt idx="63">
                  <c:v>1276.74</c:v>
                </c:pt>
                <c:pt idx="64">
                  <c:v>1244.81</c:v>
                </c:pt>
                <c:pt idx="65">
                  <c:v>1213.28</c:v>
                </c:pt>
                <c:pt idx="66">
                  <c:v>1182.18</c:v>
                </c:pt>
                <c:pt idx="67">
                  <c:v>1150.25</c:v>
                </c:pt>
                <c:pt idx="68">
                  <c:v>1120.03</c:v>
                </c:pt>
                <c:pt idx="69">
                  <c:v>1090.26</c:v>
                </c:pt>
                <c:pt idx="70">
                  <c:v>1060.93</c:v>
                </c:pt>
                <c:pt idx="71">
                  <c:v>1032.06</c:v>
                </c:pt>
                <c:pt idx="72">
                  <c:v>1003.65</c:v>
                </c:pt>
                <c:pt idx="73">
                  <c:v>974.56</c:v>
                </c:pt>
                <c:pt idx="74">
                  <c:v>947.09</c:v>
                </c:pt>
                <c:pt idx="75">
                  <c:v>920.1</c:v>
                </c:pt>
                <c:pt idx="76">
                  <c:v>893.59</c:v>
                </c:pt>
                <c:pt idx="77">
                  <c:v>867.55</c:v>
                </c:pt>
                <c:pt idx="78">
                  <c:v>841.99</c:v>
                </c:pt>
                <c:pt idx="79">
                  <c:v>816.91</c:v>
                </c:pt>
                <c:pt idx="80">
                  <c:v>791.3</c:v>
                </c:pt>
                <c:pt idx="81">
                  <c:v>767.21</c:v>
                </c:pt>
                <c:pt idx="82">
                  <c:v>743.6</c:v>
                </c:pt>
                <c:pt idx="83">
                  <c:v>720.47</c:v>
                </c:pt>
                <c:pt idx="84">
                  <c:v>697.83</c:v>
                </c:pt>
                <c:pt idx="85">
                  <c:v>675.66</c:v>
                </c:pt>
                <c:pt idx="86">
                  <c:v>653.1</c:v>
                </c:pt>
                <c:pt idx="87">
                  <c:v>631.91999999999996</c:v>
                </c:pt>
                <c:pt idx="88">
                  <c:v>611.21</c:v>
                </c:pt>
                <c:pt idx="89">
                  <c:v>590.98</c:v>
                </c:pt>
                <c:pt idx="90">
                  <c:v>571.23</c:v>
                </c:pt>
                <c:pt idx="91">
                  <c:v>551.94000000000005</c:v>
                </c:pt>
                <c:pt idx="92">
                  <c:v>533.13</c:v>
                </c:pt>
                <c:pt idx="93">
                  <c:v>514.02</c:v>
                </c:pt>
                <c:pt idx="94">
                  <c:v>496.14</c:v>
                </c:pt>
                <c:pt idx="95">
                  <c:v>478.72</c:v>
                </c:pt>
                <c:pt idx="96">
                  <c:v>461.75</c:v>
                </c:pt>
                <c:pt idx="97">
                  <c:v>445.22</c:v>
                </c:pt>
                <c:pt idx="98">
                  <c:v>429.14</c:v>
                </c:pt>
                <c:pt idx="99">
                  <c:v>412.85</c:v>
                </c:pt>
                <c:pt idx="100">
                  <c:v>397.65</c:v>
                </c:pt>
              </c:numCache>
            </c:numRef>
          </c:yVal>
          <c:smooth val="0"/>
          <c:extLst>
            <c:ext xmlns:c16="http://schemas.microsoft.com/office/drawing/2014/chart" uri="{C3380CC4-5D6E-409C-BE32-E72D297353CC}">
              <c16:uniqueId val="{00000000-B437-4CED-8285-3A932FB7ADC6}"/>
            </c:ext>
          </c:extLst>
        </c:ser>
        <c:ser>
          <c:idx val="1"/>
          <c:order val="1"/>
          <c:tx>
            <c:strRef>
              <c:f>'Oct 24 - HE 21'!$C$1</c:f>
              <c:strCache>
                <c:ptCount val="1"/>
                <c:pt idx="0">
                  <c:v> NSpin - No Floor </c:v>
                </c:pt>
              </c:strCache>
            </c:strRef>
          </c:tx>
          <c:spPr>
            <a:ln w="19050" cap="rnd">
              <a:solidFill>
                <a:schemeClr val="accent2"/>
              </a:solidFill>
              <a:round/>
            </a:ln>
            <a:effectLst/>
          </c:spPr>
          <c:marker>
            <c:symbol val="none"/>
          </c:marker>
          <c:xVal>
            <c:numRef>
              <c:f>'Oct 24 - HE 21'!$C$3:$C$103</c:f>
              <c:numCache>
                <c:formatCode>_(* #,##0_);_(* \(#,##0\);_(* "-"??_);_(@_)</c:formatCode>
                <c:ptCount val="101"/>
                <c:pt idx="0">
                  <c:v>0</c:v>
                </c:pt>
                <c:pt idx="1">
                  <c:v>30</c:v>
                </c:pt>
                <c:pt idx="2">
                  <c:v>31</c:v>
                </c:pt>
                <c:pt idx="3">
                  <c:v>80.19</c:v>
                </c:pt>
                <c:pt idx="4">
                  <c:v>129.38999999999999</c:v>
                </c:pt>
                <c:pt idx="5">
                  <c:v>178.58</c:v>
                </c:pt>
                <c:pt idx="6">
                  <c:v>227.78</c:v>
                </c:pt>
                <c:pt idx="7">
                  <c:v>276.97000000000003</c:v>
                </c:pt>
                <c:pt idx="8">
                  <c:v>326.16000000000003</c:v>
                </c:pt>
                <c:pt idx="9">
                  <c:v>375.36</c:v>
                </c:pt>
                <c:pt idx="10">
                  <c:v>424.55</c:v>
                </c:pt>
                <c:pt idx="11">
                  <c:v>473.74</c:v>
                </c:pt>
                <c:pt idx="12">
                  <c:v>522.94000000000005</c:v>
                </c:pt>
                <c:pt idx="13">
                  <c:v>572.13</c:v>
                </c:pt>
                <c:pt idx="14">
                  <c:v>621.33000000000004</c:v>
                </c:pt>
                <c:pt idx="15">
                  <c:v>670.52</c:v>
                </c:pt>
                <c:pt idx="16">
                  <c:v>719.71</c:v>
                </c:pt>
                <c:pt idx="17">
                  <c:v>768.91</c:v>
                </c:pt>
                <c:pt idx="18">
                  <c:v>818.1</c:v>
                </c:pt>
                <c:pt idx="19">
                  <c:v>867.3</c:v>
                </c:pt>
                <c:pt idx="20">
                  <c:v>916.49</c:v>
                </c:pt>
                <c:pt idx="21">
                  <c:v>965.68</c:v>
                </c:pt>
                <c:pt idx="22">
                  <c:v>1014.88</c:v>
                </c:pt>
                <c:pt idx="23">
                  <c:v>1064.07</c:v>
                </c:pt>
                <c:pt idx="24">
                  <c:v>1113.27</c:v>
                </c:pt>
                <c:pt idx="25">
                  <c:v>1162.46</c:v>
                </c:pt>
                <c:pt idx="26">
                  <c:v>1211.6500000000001</c:v>
                </c:pt>
                <c:pt idx="27">
                  <c:v>1260.8499999999999</c:v>
                </c:pt>
                <c:pt idx="28">
                  <c:v>1310.04</c:v>
                </c:pt>
                <c:pt idx="29">
                  <c:v>1359.23</c:v>
                </c:pt>
                <c:pt idx="30">
                  <c:v>1408.43</c:v>
                </c:pt>
                <c:pt idx="31">
                  <c:v>1457.62</c:v>
                </c:pt>
                <c:pt idx="32">
                  <c:v>1506.82</c:v>
                </c:pt>
                <c:pt idx="33">
                  <c:v>1556.01</c:v>
                </c:pt>
                <c:pt idx="34">
                  <c:v>1605.2</c:v>
                </c:pt>
                <c:pt idx="35">
                  <c:v>1654.4</c:v>
                </c:pt>
                <c:pt idx="36">
                  <c:v>1703.59</c:v>
                </c:pt>
                <c:pt idx="37">
                  <c:v>1752.79</c:v>
                </c:pt>
                <c:pt idx="38">
                  <c:v>1801.98</c:v>
                </c:pt>
                <c:pt idx="39">
                  <c:v>1851.17</c:v>
                </c:pt>
                <c:pt idx="40">
                  <c:v>1900.37</c:v>
                </c:pt>
                <c:pt idx="41">
                  <c:v>1949.56</c:v>
                </c:pt>
                <c:pt idx="42">
                  <c:v>1998.76</c:v>
                </c:pt>
                <c:pt idx="43">
                  <c:v>2047.95</c:v>
                </c:pt>
                <c:pt idx="44">
                  <c:v>2097.14</c:v>
                </c:pt>
                <c:pt idx="45">
                  <c:v>2146.34</c:v>
                </c:pt>
                <c:pt idx="46">
                  <c:v>2195.5300000000002</c:v>
                </c:pt>
                <c:pt idx="47">
                  <c:v>2244.7199999999998</c:v>
                </c:pt>
                <c:pt idx="48">
                  <c:v>2293.92</c:v>
                </c:pt>
                <c:pt idx="49">
                  <c:v>2343.11</c:v>
                </c:pt>
                <c:pt idx="50">
                  <c:v>2392.31</c:v>
                </c:pt>
                <c:pt idx="51">
                  <c:v>2441.5</c:v>
                </c:pt>
                <c:pt idx="52">
                  <c:v>2490.69</c:v>
                </c:pt>
                <c:pt idx="53">
                  <c:v>2539.89</c:v>
                </c:pt>
                <c:pt idx="54">
                  <c:v>2589.08</c:v>
                </c:pt>
                <c:pt idx="55">
                  <c:v>2638.28</c:v>
                </c:pt>
                <c:pt idx="56">
                  <c:v>2687.47</c:v>
                </c:pt>
                <c:pt idx="57">
                  <c:v>2736.66</c:v>
                </c:pt>
                <c:pt idx="58">
                  <c:v>2785.86</c:v>
                </c:pt>
                <c:pt idx="59">
                  <c:v>2835.05</c:v>
                </c:pt>
                <c:pt idx="60">
                  <c:v>2884.24</c:v>
                </c:pt>
                <c:pt idx="61">
                  <c:v>2933.44</c:v>
                </c:pt>
                <c:pt idx="62">
                  <c:v>2982.63</c:v>
                </c:pt>
                <c:pt idx="63">
                  <c:v>3031.83</c:v>
                </c:pt>
                <c:pt idx="64">
                  <c:v>3081.02</c:v>
                </c:pt>
                <c:pt idx="65">
                  <c:v>3130.21</c:v>
                </c:pt>
                <c:pt idx="66">
                  <c:v>3179.41</c:v>
                </c:pt>
                <c:pt idx="67">
                  <c:v>3228.6</c:v>
                </c:pt>
                <c:pt idx="68">
                  <c:v>3277.8</c:v>
                </c:pt>
                <c:pt idx="69">
                  <c:v>3326.99</c:v>
                </c:pt>
                <c:pt idx="70">
                  <c:v>3376.18</c:v>
                </c:pt>
                <c:pt idx="71">
                  <c:v>3425.38</c:v>
                </c:pt>
                <c:pt idx="72">
                  <c:v>3474.57</c:v>
                </c:pt>
                <c:pt idx="73">
                  <c:v>3523.77</c:v>
                </c:pt>
                <c:pt idx="74">
                  <c:v>3572.96</c:v>
                </c:pt>
                <c:pt idx="75">
                  <c:v>3622.15</c:v>
                </c:pt>
                <c:pt idx="76">
                  <c:v>3671.35</c:v>
                </c:pt>
                <c:pt idx="77">
                  <c:v>3720.54</c:v>
                </c:pt>
                <c:pt idx="78">
                  <c:v>3769.73</c:v>
                </c:pt>
                <c:pt idx="79">
                  <c:v>3818.93</c:v>
                </c:pt>
                <c:pt idx="80">
                  <c:v>3868.12</c:v>
                </c:pt>
                <c:pt idx="81">
                  <c:v>3917.32</c:v>
                </c:pt>
                <c:pt idx="82">
                  <c:v>3966.51</c:v>
                </c:pt>
                <c:pt idx="83">
                  <c:v>4015.7</c:v>
                </c:pt>
                <c:pt idx="84">
                  <c:v>4064.9</c:v>
                </c:pt>
                <c:pt idx="85">
                  <c:v>4114.09</c:v>
                </c:pt>
                <c:pt idx="86">
                  <c:v>4163.29</c:v>
                </c:pt>
                <c:pt idx="87">
                  <c:v>4212.4799999999996</c:v>
                </c:pt>
                <c:pt idx="88">
                  <c:v>4261.67</c:v>
                </c:pt>
                <c:pt idx="89">
                  <c:v>4310.87</c:v>
                </c:pt>
                <c:pt idx="90">
                  <c:v>4360.0600000000004</c:v>
                </c:pt>
                <c:pt idx="91">
                  <c:v>4409.26</c:v>
                </c:pt>
                <c:pt idx="92">
                  <c:v>4458.45</c:v>
                </c:pt>
                <c:pt idx="93">
                  <c:v>4507.6400000000003</c:v>
                </c:pt>
                <c:pt idx="94">
                  <c:v>4556.84</c:v>
                </c:pt>
                <c:pt idx="95">
                  <c:v>4606.03</c:v>
                </c:pt>
                <c:pt idx="96">
                  <c:v>4655.22</c:v>
                </c:pt>
                <c:pt idx="97">
                  <c:v>4704.42</c:v>
                </c:pt>
                <c:pt idx="98">
                  <c:v>4753.6099999999997</c:v>
                </c:pt>
                <c:pt idx="99">
                  <c:v>4802.8100000000004</c:v>
                </c:pt>
                <c:pt idx="100">
                  <c:v>4852</c:v>
                </c:pt>
              </c:numCache>
            </c:numRef>
          </c:xVal>
          <c:yVal>
            <c:numRef>
              <c:f>'Oct 24 - HE 21'!$D$3:$D$103</c:f>
              <c:numCache>
                <c:formatCode>_(* #,##0_);_(* \(#,##0\);_(* "-"??_);_(@_)</c:formatCode>
                <c:ptCount val="101"/>
                <c:pt idx="0">
                  <c:v>5000</c:v>
                </c:pt>
                <c:pt idx="1">
                  <c:v>5000</c:v>
                </c:pt>
                <c:pt idx="2">
                  <c:v>3512.19</c:v>
                </c:pt>
                <c:pt idx="3">
                  <c:v>3367.84</c:v>
                </c:pt>
                <c:pt idx="4">
                  <c:v>3215.51</c:v>
                </c:pt>
                <c:pt idx="5">
                  <c:v>3056.32</c:v>
                </c:pt>
                <c:pt idx="6">
                  <c:v>2892.64</c:v>
                </c:pt>
                <c:pt idx="7">
                  <c:v>2723.2</c:v>
                </c:pt>
                <c:pt idx="8">
                  <c:v>2550.87</c:v>
                </c:pt>
                <c:pt idx="9">
                  <c:v>2378.67</c:v>
                </c:pt>
                <c:pt idx="10">
                  <c:v>2204.84</c:v>
                </c:pt>
                <c:pt idx="11">
                  <c:v>2032.84</c:v>
                </c:pt>
                <c:pt idx="12">
                  <c:v>1865.98</c:v>
                </c:pt>
                <c:pt idx="13">
                  <c:v>1700.55</c:v>
                </c:pt>
                <c:pt idx="14">
                  <c:v>1540.54</c:v>
                </c:pt>
                <c:pt idx="15">
                  <c:v>1388.48</c:v>
                </c:pt>
                <c:pt idx="16">
                  <c:v>1242.48</c:v>
                </c:pt>
                <c:pt idx="17">
                  <c:v>1104.79</c:v>
                </c:pt>
                <c:pt idx="18">
                  <c:v>976.03</c:v>
                </c:pt>
                <c:pt idx="19">
                  <c:v>857.68</c:v>
                </c:pt>
                <c:pt idx="20">
                  <c:v>748.3</c:v>
                </c:pt>
                <c:pt idx="21">
                  <c:v>648.49</c:v>
                </c:pt>
                <c:pt idx="22">
                  <c:v>558.59</c:v>
                </c:pt>
                <c:pt idx="23">
                  <c:v>477.19</c:v>
                </c:pt>
                <c:pt idx="24">
                  <c:v>404.8</c:v>
                </c:pt>
                <c:pt idx="25">
                  <c:v>368.48</c:v>
                </c:pt>
                <c:pt idx="26">
                  <c:v>338.37</c:v>
                </c:pt>
                <c:pt idx="27">
                  <c:v>309.16000000000003</c:v>
                </c:pt>
                <c:pt idx="28">
                  <c:v>282.89</c:v>
                </c:pt>
                <c:pt idx="29">
                  <c:v>257.97000000000003</c:v>
                </c:pt>
                <c:pt idx="30">
                  <c:v>234.81</c:v>
                </c:pt>
                <c:pt idx="31">
                  <c:v>213.49</c:v>
                </c:pt>
                <c:pt idx="32">
                  <c:v>193.84</c:v>
                </c:pt>
                <c:pt idx="33">
                  <c:v>175.81</c:v>
                </c:pt>
                <c:pt idx="34">
                  <c:v>158.88</c:v>
                </c:pt>
                <c:pt idx="35">
                  <c:v>143.58000000000001</c:v>
                </c:pt>
                <c:pt idx="36">
                  <c:v>129.28</c:v>
                </c:pt>
                <c:pt idx="37">
                  <c:v>116.41</c:v>
                </c:pt>
                <c:pt idx="38">
                  <c:v>104.43</c:v>
                </c:pt>
                <c:pt idx="39">
                  <c:v>94.08</c:v>
                </c:pt>
                <c:pt idx="40">
                  <c:v>84.97</c:v>
                </c:pt>
                <c:pt idx="41">
                  <c:v>76.62</c:v>
                </c:pt>
                <c:pt idx="42">
                  <c:v>68.989999999999995</c:v>
                </c:pt>
                <c:pt idx="43">
                  <c:v>62.02</c:v>
                </c:pt>
                <c:pt idx="44">
                  <c:v>55.66</c:v>
                </c:pt>
                <c:pt idx="45">
                  <c:v>49.88</c:v>
                </c:pt>
                <c:pt idx="46">
                  <c:v>44.63</c:v>
                </c:pt>
                <c:pt idx="47">
                  <c:v>39.869999999999997</c:v>
                </c:pt>
                <c:pt idx="48">
                  <c:v>35.57</c:v>
                </c:pt>
                <c:pt idx="49">
                  <c:v>31.67</c:v>
                </c:pt>
                <c:pt idx="50">
                  <c:v>28.16</c:v>
                </c:pt>
                <c:pt idx="51">
                  <c:v>25</c:v>
                </c:pt>
                <c:pt idx="52">
                  <c:v>22.16</c:v>
                </c:pt>
                <c:pt idx="53">
                  <c:v>19.61</c:v>
                </c:pt>
                <c:pt idx="54">
                  <c:v>17.32</c:v>
                </c:pt>
                <c:pt idx="55">
                  <c:v>15.28</c:v>
                </c:pt>
                <c:pt idx="56">
                  <c:v>13.46</c:v>
                </c:pt>
                <c:pt idx="57">
                  <c:v>11.83</c:v>
                </c:pt>
                <c:pt idx="58">
                  <c:v>10.39</c:v>
                </c:pt>
                <c:pt idx="59">
                  <c:v>9.1</c:v>
                </c:pt>
                <c:pt idx="60">
                  <c:v>7.97</c:v>
                </c:pt>
                <c:pt idx="61">
                  <c:v>6.96</c:v>
                </c:pt>
                <c:pt idx="62">
                  <c:v>6.07</c:v>
                </c:pt>
                <c:pt idx="63">
                  <c:v>5.29</c:v>
                </c:pt>
                <c:pt idx="64">
                  <c:v>4.5999999999999996</c:v>
                </c:pt>
                <c:pt idx="65">
                  <c:v>3.99</c:v>
                </c:pt>
                <c:pt idx="66">
                  <c:v>3.46</c:v>
                </c:pt>
                <c:pt idx="67">
                  <c:v>2.99</c:v>
                </c:pt>
                <c:pt idx="68">
                  <c:v>2.58</c:v>
                </c:pt>
                <c:pt idx="69">
                  <c:v>2.23</c:v>
                </c:pt>
                <c:pt idx="70">
                  <c:v>1.92</c:v>
                </c:pt>
                <c:pt idx="71">
                  <c:v>1.65</c:v>
                </c:pt>
                <c:pt idx="72">
                  <c:v>1.41</c:v>
                </c:pt>
                <c:pt idx="73">
                  <c:v>1.21</c:v>
                </c:pt>
                <c:pt idx="74">
                  <c:v>1.04</c:v>
                </c:pt>
                <c:pt idx="75">
                  <c:v>0.89</c:v>
                </c:pt>
                <c:pt idx="76">
                  <c:v>0.75</c:v>
                </c:pt>
                <c:pt idx="77">
                  <c:v>0.64</c:v>
                </c:pt>
                <c:pt idx="78">
                  <c:v>0.55000000000000004</c:v>
                </c:pt>
                <c:pt idx="79">
                  <c:v>0.46</c:v>
                </c:pt>
                <c:pt idx="80">
                  <c:v>0.39</c:v>
                </c:pt>
                <c:pt idx="81">
                  <c:v>0.33</c:v>
                </c:pt>
                <c:pt idx="82">
                  <c:v>0.28000000000000003</c:v>
                </c:pt>
                <c:pt idx="83">
                  <c:v>0.24</c:v>
                </c:pt>
                <c:pt idx="84">
                  <c:v>0.2</c:v>
                </c:pt>
                <c:pt idx="85">
                  <c:v>0.17</c:v>
                </c:pt>
                <c:pt idx="86">
                  <c:v>0.14000000000000001</c:v>
                </c:pt>
                <c:pt idx="87">
                  <c:v>0.12</c:v>
                </c:pt>
                <c:pt idx="88">
                  <c:v>0.1</c:v>
                </c:pt>
                <c:pt idx="89">
                  <c:v>0.08</c:v>
                </c:pt>
                <c:pt idx="90">
                  <c:v>7.0000000000000007E-2</c:v>
                </c:pt>
                <c:pt idx="91">
                  <c:v>0.06</c:v>
                </c:pt>
                <c:pt idx="92">
                  <c:v>0.05</c:v>
                </c:pt>
                <c:pt idx="93">
                  <c:v>0.04</c:v>
                </c:pt>
                <c:pt idx="94">
                  <c:v>0.03</c:v>
                </c:pt>
                <c:pt idx="95">
                  <c:v>0.03</c:v>
                </c:pt>
                <c:pt idx="96">
                  <c:v>0.02</c:v>
                </c:pt>
                <c:pt idx="97">
                  <c:v>0.02</c:v>
                </c:pt>
                <c:pt idx="98">
                  <c:v>0.01</c:v>
                </c:pt>
                <c:pt idx="99">
                  <c:v>0.01</c:v>
                </c:pt>
                <c:pt idx="100">
                  <c:v>0.01</c:v>
                </c:pt>
              </c:numCache>
            </c:numRef>
          </c:yVal>
          <c:smooth val="0"/>
          <c:extLst>
            <c:ext xmlns:c16="http://schemas.microsoft.com/office/drawing/2014/chart" uri="{C3380CC4-5D6E-409C-BE32-E72D297353CC}">
              <c16:uniqueId val="{00000001-B437-4CED-8285-3A932FB7ADC6}"/>
            </c:ext>
          </c:extLst>
        </c:ser>
        <c:ser>
          <c:idx val="2"/>
          <c:order val="2"/>
          <c:tx>
            <c:strRef>
              <c:f>'Oct 24 - HE 21'!$E$1</c:f>
              <c:strCache>
                <c:ptCount val="1"/>
                <c:pt idx="0">
                  <c:v> ECRS - w/ Floor </c:v>
                </c:pt>
              </c:strCache>
            </c:strRef>
          </c:tx>
          <c:spPr>
            <a:ln w="19050" cap="rnd">
              <a:solidFill>
                <a:schemeClr val="accent1"/>
              </a:solidFill>
              <a:prstDash val="sysDash"/>
              <a:round/>
            </a:ln>
            <a:effectLst/>
          </c:spPr>
          <c:marker>
            <c:symbol val="none"/>
          </c:marker>
          <c:xVal>
            <c:numRef>
              <c:f>'Oct 24 - HE 21'!$E$3:$E$103</c:f>
              <c:numCache>
                <c:formatCode>_(* #,##0_);_(* \(#,##0\);_(* "-"??_);_(@_)</c:formatCode>
                <c:ptCount val="101"/>
                <c:pt idx="0">
                  <c:v>0</c:v>
                </c:pt>
                <c:pt idx="1">
                  <c:v>466</c:v>
                </c:pt>
                <c:pt idx="2">
                  <c:v>467</c:v>
                </c:pt>
                <c:pt idx="3">
                  <c:v>478.1</c:v>
                </c:pt>
                <c:pt idx="4">
                  <c:v>489.2</c:v>
                </c:pt>
                <c:pt idx="5">
                  <c:v>500.31</c:v>
                </c:pt>
                <c:pt idx="6">
                  <c:v>511.41</c:v>
                </c:pt>
                <c:pt idx="7">
                  <c:v>522.51</c:v>
                </c:pt>
                <c:pt idx="8">
                  <c:v>533.61</c:v>
                </c:pt>
                <c:pt idx="9">
                  <c:v>544.71</c:v>
                </c:pt>
                <c:pt idx="10">
                  <c:v>555.82000000000005</c:v>
                </c:pt>
                <c:pt idx="11">
                  <c:v>566.91999999999996</c:v>
                </c:pt>
                <c:pt idx="12">
                  <c:v>578.02</c:v>
                </c:pt>
                <c:pt idx="13">
                  <c:v>589.12</c:v>
                </c:pt>
                <c:pt idx="14">
                  <c:v>600.22</c:v>
                </c:pt>
                <c:pt idx="15">
                  <c:v>611.33000000000004</c:v>
                </c:pt>
                <c:pt idx="16">
                  <c:v>622.42999999999995</c:v>
                </c:pt>
                <c:pt idx="17">
                  <c:v>633.53</c:v>
                </c:pt>
                <c:pt idx="18">
                  <c:v>644.63</c:v>
                </c:pt>
                <c:pt idx="19">
                  <c:v>655.73</c:v>
                </c:pt>
                <c:pt idx="20">
                  <c:v>666.84</c:v>
                </c:pt>
                <c:pt idx="21">
                  <c:v>677.94</c:v>
                </c:pt>
                <c:pt idx="22">
                  <c:v>689.04</c:v>
                </c:pt>
                <c:pt idx="23">
                  <c:v>700.14</c:v>
                </c:pt>
                <c:pt idx="24">
                  <c:v>711.24</c:v>
                </c:pt>
                <c:pt idx="25">
                  <c:v>722.35</c:v>
                </c:pt>
                <c:pt idx="26">
                  <c:v>733.45</c:v>
                </c:pt>
                <c:pt idx="27">
                  <c:v>744.55</c:v>
                </c:pt>
                <c:pt idx="28">
                  <c:v>755.65</c:v>
                </c:pt>
                <c:pt idx="29">
                  <c:v>766.76</c:v>
                </c:pt>
                <c:pt idx="30">
                  <c:v>777.86</c:v>
                </c:pt>
                <c:pt idx="31">
                  <c:v>788.96</c:v>
                </c:pt>
                <c:pt idx="32">
                  <c:v>800.06</c:v>
                </c:pt>
                <c:pt idx="33">
                  <c:v>811.16</c:v>
                </c:pt>
                <c:pt idx="34">
                  <c:v>822.27</c:v>
                </c:pt>
                <c:pt idx="35">
                  <c:v>833.37</c:v>
                </c:pt>
                <c:pt idx="36">
                  <c:v>844.47</c:v>
                </c:pt>
                <c:pt idx="37">
                  <c:v>855.57</c:v>
                </c:pt>
                <c:pt idx="38">
                  <c:v>866.67</c:v>
                </c:pt>
                <c:pt idx="39">
                  <c:v>877.78</c:v>
                </c:pt>
                <c:pt idx="40">
                  <c:v>888.88</c:v>
                </c:pt>
                <c:pt idx="41">
                  <c:v>899.98</c:v>
                </c:pt>
                <c:pt idx="42">
                  <c:v>911.08</c:v>
                </c:pt>
                <c:pt idx="43">
                  <c:v>922.18</c:v>
                </c:pt>
                <c:pt idx="44">
                  <c:v>933.29</c:v>
                </c:pt>
                <c:pt idx="45">
                  <c:v>944.39</c:v>
                </c:pt>
                <c:pt idx="46">
                  <c:v>955.49</c:v>
                </c:pt>
                <c:pt idx="47">
                  <c:v>966.59</c:v>
                </c:pt>
                <c:pt idx="48">
                  <c:v>977.69</c:v>
                </c:pt>
                <c:pt idx="49">
                  <c:v>988.8</c:v>
                </c:pt>
                <c:pt idx="50">
                  <c:v>999.9</c:v>
                </c:pt>
                <c:pt idx="51">
                  <c:v>1011</c:v>
                </c:pt>
                <c:pt idx="52">
                  <c:v>1022.1</c:v>
                </c:pt>
                <c:pt idx="53">
                  <c:v>1033.2</c:v>
                </c:pt>
                <c:pt idx="54">
                  <c:v>1044.31</c:v>
                </c:pt>
                <c:pt idx="55">
                  <c:v>1055.4100000000001</c:v>
                </c:pt>
                <c:pt idx="56">
                  <c:v>1066.51</c:v>
                </c:pt>
                <c:pt idx="57">
                  <c:v>1077.6099999999999</c:v>
                </c:pt>
                <c:pt idx="58">
                  <c:v>1088.71</c:v>
                </c:pt>
                <c:pt idx="59">
                  <c:v>1099.82</c:v>
                </c:pt>
                <c:pt idx="60">
                  <c:v>1110.92</c:v>
                </c:pt>
                <c:pt idx="61">
                  <c:v>1122.02</c:v>
                </c:pt>
                <c:pt idx="62">
                  <c:v>1133.1199999999999</c:v>
                </c:pt>
                <c:pt idx="63">
                  <c:v>1144.22</c:v>
                </c:pt>
                <c:pt idx="64">
                  <c:v>1155.33</c:v>
                </c:pt>
                <c:pt idx="65">
                  <c:v>1166.43</c:v>
                </c:pt>
                <c:pt idx="66">
                  <c:v>1177.53</c:v>
                </c:pt>
                <c:pt idx="67">
                  <c:v>1188.6300000000001</c:v>
                </c:pt>
                <c:pt idx="68">
                  <c:v>1199.73</c:v>
                </c:pt>
                <c:pt idx="69">
                  <c:v>1210.8399999999999</c:v>
                </c:pt>
                <c:pt idx="70">
                  <c:v>1221.94</c:v>
                </c:pt>
                <c:pt idx="71">
                  <c:v>1233.04</c:v>
                </c:pt>
                <c:pt idx="72">
                  <c:v>1244.1400000000001</c:v>
                </c:pt>
                <c:pt idx="73">
                  <c:v>1255.24</c:v>
                </c:pt>
                <c:pt idx="74">
                  <c:v>1266.3499999999999</c:v>
                </c:pt>
                <c:pt idx="75">
                  <c:v>1277.45</c:v>
                </c:pt>
                <c:pt idx="76">
                  <c:v>1288.55</c:v>
                </c:pt>
                <c:pt idx="77">
                  <c:v>1299.6500000000001</c:v>
                </c:pt>
                <c:pt idx="78">
                  <c:v>1310.76</c:v>
                </c:pt>
                <c:pt idx="79">
                  <c:v>1321.86</c:v>
                </c:pt>
                <c:pt idx="80">
                  <c:v>1332.96</c:v>
                </c:pt>
                <c:pt idx="81">
                  <c:v>1344.06</c:v>
                </c:pt>
                <c:pt idx="82">
                  <c:v>1355.16</c:v>
                </c:pt>
                <c:pt idx="83">
                  <c:v>1366.27</c:v>
                </c:pt>
                <c:pt idx="84">
                  <c:v>1377.37</c:v>
                </c:pt>
                <c:pt idx="85">
                  <c:v>1388.47</c:v>
                </c:pt>
                <c:pt idx="86">
                  <c:v>1399.57</c:v>
                </c:pt>
                <c:pt idx="87">
                  <c:v>1410.67</c:v>
                </c:pt>
                <c:pt idx="88">
                  <c:v>1421.78</c:v>
                </c:pt>
                <c:pt idx="89">
                  <c:v>1432.88</c:v>
                </c:pt>
                <c:pt idx="90">
                  <c:v>1443.98</c:v>
                </c:pt>
                <c:pt idx="91">
                  <c:v>1455.08</c:v>
                </c:pt>
                <c:pt idx="92">
                  <c:v>1466.18</c:v>
                </c:pt>
                <c:pt idx="93">
                  <c:v>1477.29</c:v>
                </c:pt>
                <c:pt idx="94">
                  <c:v>1488.39</c:v>
                </c:pt>
                <c:pt idx="95">
                  <c:v>1499.49</c:v>
                </c:pt>
                <c:pt idx="96">
                  <c:v>1510.59</c:v>
                </c:pt>
                <c:pt idx="97">
                  <c:v>1521.69</c:v>
                </c:pt>
                <c:pt idx="98">
                  <c:v>1532.8</c:v>
                </c:pt>
                <c:pt idx="99">
                  <c:v>1543.9</c:v>
                </c:pt>
                <c:pt idx="100">
                  <c:v>1555</c:v>
                </c:pt>
              </c:numCache>
            </c:numRef>
          </c:xVal>
          <c:yVal>
            <c:numRef>
              <c:f>'Oct 24 - HE 21'!$F$3:$F$103</c:f>
              <c:numCache>
                <c:formatCode>_(* #,##0_);_(* \(#,##0\);_(* "-"??_);_(@_)</c:formatCode>
                <c:ptCount val="101"/>
                <c:pt idx="0">
                  <c:v>5050</c:v>
                </c:pt>
                <c:pt idx="1">
                  <c:v>5050</c:v>
                </c:pt>
                <c:pt idx="2">
                  <c:v>3513.5</c:v>
                </c:pt>
                <c:pt idx="3">
                  <c:v>3481.67</c:v>
                </c:pt>
                <c:pt idx="4">
                  <c:v>3449.43</c:v>
                </c:pt>
                <c:pt idx="5">
                  <c:v>3416.79</c:v>
                </c:pt>
                <c:pt idx="6">
                  <c:v>3383.76</c:v>
                </c:pt>
                <c:pt idx="7">
                  <c:v>3350.35</c:v>
                </c:pt>
                <c:pt idx="8">
                  <c:v>3317.11</c:v>
                </c:pt>
                <c:pt idx="9">
                  <c:v>3281.41</c:v>
                </c:pt>
                <c:pt idx="10">
                  <c:v>3246.75</c:v>
                </c:pt>
                <c:pt idx="11">
                  <c:v>3211.76</c:v>
                </c:pt>
                <c:pt idx="12">
                  <c:v>3176.46</c:v>
                </c:pt>
                <c:pt idx="13">
                  <c:v>3140.97</c:v>
                </c:pt>
                <c:pt idx="14">
                  <c:v>3105.17</c:v>
                </c:pt>
                <c:pt idx="15">
                  <c:v>3067.58</c:v>
                </c:pt>
                <c:pt idx="16">
                  <c:v>3031.2</c:v>
                </c:pt>
                <c:pt idx="17">
                  <c:v>2994.55</c:v>
                </c:pt>
                <c:pt idx="18">
                  <c:v>2957.66</c:v>
                </c:pt>
                <c:pt idx="19">
                  <c:v>2920.52</c:v>
                </c:pt>
                <c:pt idx="20">
                  <c:v>2883.42</c:v>
                </c:pt>
                <c:pt idx="21">
                  <c:v>2845.7</c:v>
                </c:pt>
                <c:pt idx="22">
                  <c:v>2806.28</c:v>
                </c:pt>
                <c:pt idx="23">
                  <c:v>2768.33</c:v>
                </c:pt>
                <c:pt idx="24">
                  <c:v>2730.23</c:v>
                </c:pt>
                <c:pt idx="25">
                  <c:v>2691.97</c:v>
                </c:pt>
                <c:pt idx="26">
                  <c:v>2653.58</c:v>
                </c:pt>
                <c:pt idx="27">
                  <c:v>2615.08</c:v>
                </c:pt>
                <c:pt idx="28">
                  <c:v>2574.88</c:v>
                </c:pt>
                <c:pt idx="29">
                  <c:v>2536.1799999999998</c:v>
                </c:pt>
                <c:pt idx="30">
                  <c:v>2497.42</c:v>
                </c:pt>
                <c:pt idx="31">
                  <c:v>2458.61</c:v>
                </c:pt>
                <c:pt idx="32">
                  <c:v>2419.7600000000002</c:v>
                </c:pt>
                <c:pt idx="33">
                  <c:v>2380.9</c:v>
                </c:pt>
                <c:pt idx="34">
                  <c:v>2342.0300000000002</c:v>
                </c:pt>
                <c:pt idx="35">
                  <c:v>2301.5700000000002</c:v>
                </c:pt>
                <c:pt idx="36">
                  <c:v>2262.75</c:v>
                </c:pt>
                <c:pt idx="37">
                  <c:v>2223.98</c:v>
                </c:pt>
                <c:pt idx="38">
                  <c:v>2185.2600000000002</c:v>
                </c:pt>
                <c:pt idx="39">
                  <c:v>2146.63</c:v>
                </c:pt>
                <c:pt idx="40">
                  <c:v>2108.09</c:v>
                </c:pt>
                <c:pt idx="41">
                  <c:v>2068.08</c:v>
                </c:pt>
                <c:pt idx="42">
                  <c:v>2029.79</c:v>
                </c:pt>
                <c:pt idx="43">
                  <c:v>1991.64</c:v>
                </c:pt>
                <c:pt idx="44">
                  <c:v>1953.65</c:v>
                </c:pt>
                <c:pt idx="45">
                  <c:v>1915.84</c:v>
                </c:pt>
                <c:pt idx="46">
                  <c:v>1878.21</c:v>
                </c:pt>
                <c:pt idx="47">
                  <c:v>1840.79</c:v>
                </c:pt>
                <c:pt idx="48">
                  <c:v>1802.06</c:v>
                </c:pt>
                <c:pt idx="49">
                  <c:v>1765.1</c:v>
                </c:pt>
                <c:pt idx="50">
                  <c:v>1728.38</c:v>
                </c:pt>
                <c:pt idx="51">
                  <c:v>1691.93</c:v>
                </c:pt>
                <c:pt idx="52">
                  <c:v>1655.76</c:v>
                </c:pt>
                <c:pt idx="53">
                  <c:v>1619.87</c:v>
                </c:pt>
                <c:pt idx="54">
                  <c:v>1582.82</c:v>
                </c:pt>
                <c:pt idx="55">
                  <c:v>1547.55</c:v>
                </c:pt>
                <c:pt idx="56">
                  <c:v>1512.61</c:v>
                </c:pt>
                <c:pt idx="57">
                  <c:v>1478.01</c:v>
                </c:pt>
                <c:pt idx="58">
                  <c:v>1443.76</c:v>
                </c:pt>
                <c:pt idx="59">
                  <c:v>1409.87</c:v>
                </c:pt>
                <c:pt idx="60">
                  <c:v>1376.34</c:v>
                </c:pt>
                <c:pt idx="61">
                  <c:v>1341.83</c:v>
                </c:pt>
                <c:pt idx="62">
                  <c:v>1309.0899999999999</c:v>
                </c:pt>
                <c:pt idx="63">
                  <c:v>1276.74</c:v>
                </c:pt>
                <c:pt idx="64">
                  <c:v>1244.81</c:v>
                </c:pt>
                <c:pt idx="65">
                  <c:v>1213.28</c:v>
                </c:pt>
                <c:pt idx="66">
                  <c:v>1182.18</c:v>
                </c:pt>
                <c:pt idx="67">
                  <c:v>1150.25</c:v>
                </c:pt>
                <c:pt idx="68">
                  <c:v>1120.03</c:v>
                </c:pt>
                <c:pt idx="69">
                  <c:v>1090.26</c:v>
                </c:pt>
                <c:pt idx="70">
                  <c:v>1060.93</c:v>
                </c:pt>
                <c:pt idx="71">
                  <c:v>1032.06</c:v>
                </c:pt>
                <c:pt idx="72">
                  <c:v>1003.65</c:v>
                </c:pt>
                <c:pt idx="73">
                  <c:v>974.56</c:v>
                </c:pt>
                <c:pt idx="74">
                  <c:v>947.09</c:v>
                </c:pt>
                <c:pt idx="75">
                  <c:v>920.1</c:v>
                </c:pt>
                <c:pt idx="76">
                  <c:v>893.59</c:v>
                </c:pt>
                <c:pt idx="77">
                  <c:v>867.55</c:v>
                </c:pt>
                <c:pt idx="78">
                  <c:v>841.99</c:v>
                </c:pt>
                <c:pt idx="79">
                  <c:v>816.91</c:v>
                </c:pt>
                <c:pt idx="80">
                  <c:v>791.3</c:v>
                </c:pt>
                <c:pt idx="81">
                  <c:v>767.21</c:v>
                </c:pt>
                <c:pt idx="82">
                  <c:v>743.6</c:v>
                </c:pt>
                <c:pt idx="83">
                  <c:v>720.47</c:v>
                </c:pt>
                <c:pt idx="84">
                  <c:v>697.83</c:v>
                </c:pt>
                <c:pt idx="85">
                  <c:v>675.66</c:v>
                </c:pt>
                <c:pt idx="86">
                  <c:v>653.1</c:v>
                </c:pt>
                <c:pt idx="87">
                  <c:v>631.91999999999996</c:v>
                </c:pt>
                <c:pt idx="88">
                  <c:v>611.21</c:v>
                </c:pt>
                <c:pt idx="89">
                  <c:v>590.98</c:v>
                </c:pt>
                <c:pt idx="90">
                  <c:v>571.23</c:v>
                </c:pt>
                <c:pt idx="91">
                  <c:v>551.94000000000005</c:v>
                </c:pt>
                <c:pt idx="92">
                  <c:v>533.13</c:v>
                </c:pt>
                <c:pt idx="93">
                  <c:v>514.02</c:v>
                </c:pt>
                <c:pt idx="94">
                  <c:v>496.14</c:v>
                </c:pt>
                <c:pt idx="95">
                  <c:v>478.72</c:v>
                </c:pt>
                <c:pt idx="96">
                  <c:v>461.75</c:v>
                </c:pt>
                <c:pt idx="97">
                  <c:v>445.22</c:v>
                </c:pt>
                <c:pt idx="98">
                  <c:v>429.14</c:v>
                </c:pt>
                <c:pt idx="99">
                  <c:v>412.85</c:v>
                </c:pt>
                <c:pt idx="100">
                  <c:v>397.65</c:v>
                </c:pt>
              </c:numCache>
            </c:numRef>
          </c:yVal>
          <c:smooth val="0"/>
          <c:extLst>
            <c:ext xmlns:c16="http://schemas.microsoft.com/office/drawing/2014/chart" uri="{C3380CC4-5D6E-409C-BE32-E72D297353CC}">
              <c16:uniqueId val="{00000002-B437-4CED-8285-3A932FB7ADC6}"/>
            </c:ext>
          </c:extLst>
        </c:ser>
        <c:ser>
          <c:idx val="3"/>
          <c:order val="3"/>
          <c:tx>
            <c:strRef>
              <c:f>'Oct 24 - HE 21'!$G$1</c:f>
              <c:strCache>
                <c:ptCount val="1"/>
                <c:pt idx="0">
                  <c:v> NSpin - w/ Floor </c:v>
                </c:pt>
              </c:strCache>
            </c:strRef>
          </c:tx>
          <c:spPr>
            <a:ln w="19050" cap="rnd">
              <a:solidFill>
                <a:schemeClr val="tx2"/>
              </a:solidFill>
              <a:prstDash val="sysDash"/>
              <a:round/>
            </a:ln>
            <a:effectLst/>
          </c:spPr>
          <c:marker>
            <c:symbol val="none"/>
          </c:marker>
          <c:xVal>
            <c:numRef>
              <c:f>'Oct 24 - HE 21'!$G$3:$G$103</c:f>
              <c:numCache>
                <c:formatCode>_(* #,##0_);_(* \(#,##0\);_(* "-"??_);_(@_)</c:formatCode>
                <c:ptCount val="101"/>
                <c:pt idx="0">
                  <c:v>0</c:v>
                </c:pt>
                <c:pt idx="1">
                  <c:v>30</c:v>
                </c:pt>
                <c:pt idx="2">
                  <c:v>31</c:v>
                </c:pt>
                <c:pt idx="3">
                  <c:v>80.19</c:v>
                </c:pt>
                <c:pt idx="4">
                  <c:v>129.38999999999999</c:v>
                </c:pt>
                <c:pt idx="5">
                  <c:v>178.58</c:v>
                </c:pt>
                <c:pt idx="6">
                  <c:v>227.78</c:v>
                </c:pt>
                <c:pt idx="7">
                  <c:v>276.97000000000003</c:v>
                </c:pt>
                <c:pt idx="8">
                  <c:v>326.16000000000003</c:v>
                </c:pt>
                <c:pt idx="9">
                  <c:v>375.36</c:v>
                </c:pt>
                <c:pt idx="10">
                  <c:v>424.55</c:v>
                </c:pt>
                <c:pt idx="11">
                  <c:v>473.74</c:v>
                </c:pt>
                <c:pt idx="12">
                  <c:v>522.94000000000005</c:v>
                </c:pt>
                <c:pt idx="13">
                  <c:v>572.13</c:v>
                </c:pt>
                <c:pt idx="14">
                  <c:v>621.33000000000004</c:v>
                </c:pt>
                <c:pt idx="15">
                  <c:v>670.52</c:v>
                </c:pt>
                <c:pt idx="16">
                  <c:v>719.71</c:v>
                </c:pt>
                <c:pt idx="17">
                  <c:v>768.91</c:v>
                </c:pt>
                <c:pt idx="18">
                  <c:v>818.1</c:v>
                </c:pt>
                <c:pt idx="19">
                  <c:v>867.3</c:v>
                </c:pt>
                <c:pt idx="20">
                  <c:v>916.49</c:v>
                </c:pt>
                <c:pt idx="21">
                  <c:v>965.68</c:v>
                </c:pt>
                <c:pt idx="22">
                  <c:v>1014.88</c:v>
                </c:pt>
                <c:pt idx="23">
                  <c:v>1064.07</c:v>
                </c:pt>
                <c:pt idx="24">
                  <c:v>1113.27</c:v>
                </c:pt>
                <c:pt idx="25">
                  <c:v>1162.46</c:v>
                </c:pt>
                <c:pt idx="26">
                  <c:v>1211.6500000000001</c:v>
                </c:pt>
                <c:pt idx="27">
                  <c:v>1260.8499999999999</c:v>
                </c:pt>
                <c:pt idx="28">
                  <c:v>1310.04</c:v>
                </c:pt>
                <c:pt idx="29">
                  <c:v>1359.23</c:v>
                </c:pt>
                <c:pt idx="30">
                  <c:v>1408.43</c:v>
                </c:pt>
                <c:pt idx="31">
                  <c:v>1457.62</c:v>
                </c:pt>
                <c:pt idx="32">
                  <c:v>1506.82</c:v>
                </c:pt>
                <c:pt idx="33">
                  <c:v>1556.01</c:v>
                </c:pt>
                <c:pt idx="34">
                  <c:v>1605.2</c:v>
                </c:pt>
                <c:pt idx="35">
                  <c:v>1654.4</c:v>
                </c:pt>
                <c:pt idx="36">
                  <c:v>1703.59</c:v>
                </c:pt>
                <c:pt idx="37">
                  <c:v>1752.79</c:v>
                </c:pt>
                <c:pt idx="38">
                  <c:v>1801.98</c:v>
                </c:pt>
                <c:pt idx="39">
                  <c:v>1851.17</c:v>
                </c:pt>
                <c:pt idx="40">
                  <c:v>1900.37</c:v>
                </c:pt>
                <c:pt idx="41">
                  <c:v>1949.56</c:v>
                </c:pt>
                <c:pt idx="42">
                  <c:v>1998.76</c:v>
                </c:pt>
                <c:pt idx="43">
                  <c:v>2047.95</c:v>
                </c:pt>
                <c:pt idx="44">
                  <c:v>2097.14</c:v>
                </c:pt>
                <c:pt idx="45">
                  <c:v>2146.34</c:v>
                </c:pt>
                <c:pt idx="46">
                  <c:v>2195.5300000000002</c:v>
                </c:pt>
                <c:pt idx="47">
                  <c:v>2244.7199999999998</c:v>
                </c:pt>
                <c:pt idx="48">
                  <c:v>2293.92</c:v>
                </c:pt>
                <c:pt idx="49">
                  <c:v>2343.11</c:v>
                </c:pt>
                <c:pt idx="50">
                  <c:v>2392.31</c:v>
                </c:pt>
                <c:pt idx="51">
                  <c:v>2441.5</c:v>
                </c:pt>
                <c:pt idx="52">
                  <c:v>2490.69</c:v>
                </c:pt>
                <c:pt idx="53">
                  <c:v>2539.89</c:v>
                </c:pt>
                <c:pt idx="54">
                  <c:v>2589.08</c:v>
                </c:pt>
                <c:pt idx="55">
                  <c:v>2638.28</c:v>
                </c:pt>
                <c:pt idx="56">
                  <c:v>2687.47</c:v>
                </c:pt>
                <c:pt idx="57">
                  <c:v>2736.66</c:v>
                </c:pt>
                <c:pt idx="58">
                  <c:v>2785.86</c:v>
                </c:pt>
                <c:pt idx="59">
                  <c:v>2835.05</c:v>
                </c:pt>
                <c:pt idx="60">
                  <c:v>2884.24</c:v>
                </c:pt>
                <c:pt idx="61">
                  <c:v>2933.44</c:v>
                </c:pt>
                <c:pt idx="62">
                  <c:v>2982.63</c:v>
                </c:pt>
                <c:pt idx="63">
                  <c:v>3031.83</c:v>
                </c:pt>
                <c:pt idx="64">
                  <c:v>3081.02</c:v>
                </c:pt>
                <c:pt idx="65">
                  <c:v>3130.21</c:v>
                </c:pt>
                <c:pt idx="66">
                  <c:v>3179.41</c:v>
                </c:pt>
                <c:pt idx="67">
                  <c:v>3228.6</c:v>
                </c:pt>
                <c:pt idx="68">
                  <c:v>3277.8</c:v>
                </c:pt>
                <c:pt idx="69">
                  <c:v>3326.99</c:v>
                </c:pt>
                <c:pt idx="70">
                  <c:v>3376.18</c:v>
                </c:pt>
                <c:pt idx="71">
                  <c:v>3425.38</c:v>
                </c:pt>
                <c:pt idx="72">
                  <c:v>3474.57</c:v>
                </c:pt>
                <c:pt idx="73">
                  <c:v>3523.77</c:v>
                </c:pt>
                <c:pt idx="74">
                  <c:v>3572.96</c:v>
                </c:pt>
                <c:pt idx="75">
                  <c:v>3622.15</c:v>
                </c:pt>
                <c:pt idx="76">
                  <c:v>3671.35</c:v>
                </c:pt>
                <c:pt idx="77">
                  <c:v>3720.54</c:v>
                </c:pt>
                <c:pt idx="78">
                  <c:v>3769.73</c:v>
                </c:pt>
                <c:pt idx="79">
                  <c:v>3818.93</c:v>
                </c:pt>
                <c:pt idx="80">
                  <c:v>3868.12</c:v>
                </c:pt>
                <c:pt idx="81">
                  <c:v>3917.32</c:v>
                </c:pt>
                <c:pt idx="82">
                  <c:v>3966.51</c:v>
                </c:pt>
                <c:pt idx="83">
                  <c:v>4015.7</c:v>
                </c:pt>
                <c:pt idx="84">
                  <c:v>4064.9</c:v>
                </c:pt>
                <c:pt idx="85">
                  <c:v>4114.09</c:v>
                </c:pt>
                <c:pt idx="86">
                  <c:v>4163.29</c:v>
                </c:pt>
                <c:pt idx="87">
                  <c:v>4212.4799999999996</c:v>
                </c:pt>
                <c:pt idx="88">
                  <c:v>4261.67</c:v>
                </c:pt>
                <c:pt idx="89">
                  <c:v>4310.87</c:v>
                </c:pt>
                <c:pt idx="90">
                  <c:v>4360.0600000000004</c:v>
                </c:pt>
                <c:pt idx="91">
                  <c:v>4409.26</c:v>
                </c:pt>
                <c:pt idx="92">
                  <c:v>4458.45</c:v>
                </c:pt>
                <c:pt idx="93">
                  <c:v>4507.6400000000003</c:v>
                </c:pt>
                <c:pt idx="94">
                  <c:v>4556.84</c:v>
                </c:pt>
                <c:pt idx="95">
                  <c:v>4606.03</c:v>
                </c:pt>
                <c:pt idx="96">
                  <c:v>4655.22</c:v>
                </c:pt>
                <c:pt idx="97">
                  <c:v>4704.42</c:v>
                </c:pt>
                <c:pt idx="98">
                  <c:v>4753.6099999999997</c:v>
                </c:pt>
                <c:pt idx="99">
                  <c:v>4802.8100000000004</c:v>
                </c:pt>
                <c:pt idx="100">
                  <c:v>4852</c:v>
                </c:pt>
              </c:numCache>
            </c:numRef>
          </c:xVal>
          <c:yVal>
            <c:numRef>
              <c:f>'Oct 24 - HE 21'!$H$3:$H$103</c:f>
              <c:numCache>
                <c:formatCode>_(* #,##0_);_(* \(#,##0\);_(* "-"??_);_(@_)</c:formatCode>
                <c:ptCount val="101"/>
                <c:pt idx="0">
                  <c:v>5000</c:v>
                </c:pt>
                <c:pt idx="1">
                  <c:v>5000</c:v>
                </c:pt>
                <c:pt idx="2">
                  <c:v>3512.19</c:v>
                </c:pt>
                <c:pt idx="3">
                  <c:v>3367.84</c:v>
                </c:pt>
                <c:pt idx="4">
                  <c:v>3215.51</c:v>
                </c:pt>
                <c:pt idx="5">
                  <c:v>3056.32</c:v>
                </c:pt>
                <c:pt idx="6">
                  <c:v>2892.64</c:v>
                </c:pt>
                <c:pt idx="7">
                  <c:v>2723.2</c:v>
                </c:pt>
                <c:pt idx="8">
                  <c:v>2550.87</c:v>
                </c:pt>
                <c:pt idx="9">
                  <c:v>2378.67</c:v>
                </c:pt>
                <c:pt idx="10">
                  <c:v>2204.84</c:v>
                </c:pt>
                <c:pt idx="11">
                  <c:v>2032.84</c:v>
                </c:pt>
                <c:pt idx="12">
                  <c:v>1865.98</c:v>
                </c:pt>
                <c:pt idx="13">
                  <c:v>1700.55</c:v>
                </c:pt>
                <c:pt idx="14">
                  <c:v>1540.54</c:v>
                </c:pt>
                <c:pt idx="15">
                  <c:v>1388.48</c:v>
                </c:pt>
                <c:pt idx="16">
                  <c:v>1242.48</c:v>
                </c:pt>
                <c:pt idx="17">
                  <c:v>1104.79</c:v>
                </c:pt>
                <c:pt idx="18">
                  <c:v>976.03</c:v>
                </c:pt>
                <c:pt idx="19">
                  <c:v>857.68</c:v>
                </c:pt>
                <c:pt idx="20">
                  <c:v>748.3</c:v>
                </c:pt>
                <c:pt idx="21">
                  <c:v>648.49</c:v>
                </c:pt>
                <c:pt idx="22">
                  <c:v>558.59</c:v>
                </c:pt>
                <c:pt idx="23">
                  <c:v>477.19</c:v>
                </c:pt>
                <c:pt idx="24">
                  <c:v>404.8</c:v>
                </c:pt>
                <c:pt idx="25">
                  <c:v>368.48</c:v>
                </c:pt>
                <c:pt idx="26">
                  <c:v>338.37</c:v>
                </c:pt>
                <c:pt idx="27">
                  <c:v>309.16000000000003</c:v>
                </c:pt>
                <c:pt idx="28">
                  <c:v>282.89</c:v>
                </c:pt>
                <c:pt idx="29">
                  <c:v>257.97000000000003</c:v>
                </c:pt>
                <c:pt idx="30">
                  <c:v>234.81</c:v>
                </c:pt>
                <c:pt idx="31">
                  <c:v>213.49</c:v>
                </c:pt>
                <c:pt idx="32">
                  <c:v>193.84</c:v>
                </c:pt>
                <c:pt idx="33">
                  <c:v>175.81</c:v>
                </c:pt>
                <c:pt idx="34">
                  <c:v>158.88</c:v>
                </c:pt>
                <c:pt idx="35">
                  <c:v>143.58000000000001</c:v>
                </c:pt>
                <c:pt idx="36">
                  <c:v>129.28</c:v>
                </c:pt>
                <c:pt idx="37">
                  <c:v>116.41</c:v>
                </c:pt>
                <c:pt idx="38">
                  <c:v>104.43</c:v>
                </c:pt>
                <c:pt idx="39">
                  <c:v>94.08</c:v>
                </c:pt>
                <c:pt idx="40">
                  <c:v>84.97</c:v>
                </c:pt>
                <c:pt idx="41">
                  <c:v>76.62</c:v>
                </c:pt>
                <c:pt idx="42">
                  <c:v>68.989999999999995</c:v>
                </c:pt>
                <c:pt idx="43">
                  <c:v>62.02</c:v>
                </c:pt>
                <c:pt idx="44">
                  <c:v>55.66</c:v>
                </c:pt>
                <c:pt idx="45">
                  <c:v>49.88</c:v>
                </c:pt>
                <c:pt idx="46">
                  <c:v>44.63</c:v>
                </c:pt>
                <c:pt idx="47">
                  <c:v>39.869999999999997</c:v>
                </c:pt>
                <c:pt idx="48">
                  <c:v>35.57</c:v>
                </c:pt>
                <c:pt idx="49">
                  <c:v>31.67</c:v>
                </c:pt>
                <c:pt idx="50">
                  <c:v>28.16</c:v>
                </c:pt>
                <c:pt idx="51">
                  <c:v>25</c:v>
                </c:pt>
                <c:pt idx="52">
                  <c:v>22.16</c:v>
                </c:pt>
                <c:pt idx="53">
                  <c:v>19.61</c:v>
                </c:pt>
                <c:pt idx="54">
                  <c:v>17.32</c:v>
                </c:pt>
                <c:pt idx="55">
                  <c:v>15.28</c:v>
                </c:pt>
                <c:pt idx="56">
                  <c:v>13.46</c:v>
                </c:pt>
                <c:pt idx="57">
                  <c:v>11.83</c:v>
                </c:pt>
                <c:pt idx="58">
                  <c:v>10.39</c:v>
                </c:pt>
                <c:pt idx="59">
                  <c:v>9.1</c:v>
                </c:pt>
                <c:pt idx="60">
                  <c:v>7.97</c:v>
                </c:pt>
                <c:pt idx="61">
                  <c:v>6.96</c:v>
                </c:pt>
                <c:pt idx="62">
                  <c:v>6.07</c:v>
                </c:pt>
                <c:pt idx="63">
                  <c:v>5.29</c:v>
                </c:pt>
                <c:pt idx="64">
                  <c:v>4.5999999999999996</c:v>
                </c:pt>
                <c:pt idx="65">
                  <c:v>3.99</c:v>
                </c:pt>
                <c:pt idx="66">
                  <c:v>3.46</c:v>
                </c:pt>
                <c:pt idx="67">
                  <c:v>2.99</c:v>
                </c:pt>
                <c:pt idx="68">
                  <c:v>2.58</c:v>
                </c:pt>
                <c:pt idx="69">
                  <c:v>2.23</c:v>
                </c:pt>
                <c:pt idx="70">
                  <c:v>1.92</c:v>
                </c:pt>
                <c:pt idx="71">
                  <c:v>1.65</c:v>
                </c:pt>
                <c:pt idx="72">
                  <c:v>1.41</c:v>
                </c:pt>
                <c:pt idx="73">
                  <c:v>1.21</c:v>
                </c:pt>
                <c:pt idx="74">
                  <c:v>1.04</c:v>
                </c:pt>
                <c:pt idx="75">
                  <c:v>0.89</c:v>
                </c:pt>
                <c:pt idx="76">
                  <c:v>0.75</c:v>
                </c:pt>
                <c:pt idx="77">
                  <c:v>0.64</c:v>
                </c:pt>
                <c:pt idx="78">
                  <c:v>0.55000000000000004</c:v>
                </c:pt>
                <c:pt idx="79">
                  <c:v>0.46</c:v>
                </c:pt>
                <c:pt idx="80">
                  <c:v>0.39</c:v>
                </c:pt>
                <c:pt idx="81">
                  <c:v>0.33</c:v>
                </c:pt>
                <c:pt idx="82">
                  <c:v>0.28000000000000003</c:v>
                </c:pt>
                <c:pt idx="83">
                  <c:v>0.24</c:v>
                </c:pt>
                <c:pt idx="84">
                  <c:v>0.2</c:v>
                </c:pt>
                <c:pt idx="85">
                  <c:v>0.17</c:v>
                </c:pt>
                <c:pt idx="86">
                  <c:v>0.14000000000000001</c:v>
                </c:pt>
                <c:pt idx="87">
                  <c:v>0.12</c:v>
                </c:pt>
                <c:pt idx="88">
                  <c:v>0.1</c:v>
                </c:pt>
                <c:pt idx="89">
                  <c:v>0.08</c:v>
                </c:pt>
                <c:pt idx="90">
                  <c:v>7.0000000000000007E-2</c:v>
                </c:pt>
                <c:pt idx="91">
                  <c:v>0.06</c:v>
                </c:pt>
                <c:pt idx="92">
                  <c:v>0.05</c:v>
                </c:pt>
                <c:pt idx="93">
                  <c:v>0.04</c:v>
                </c:pt>
                <c:pt idx="94">
                  <c:v>0.03</c:v>
                </c:pt>
                <c:pt idx="95">
                  <c:v>0.03</c:v>
                </c:pt>
                <c:pt idx="96">
                  <c:v>0.02</c:v>
                </c:pt>
                <c:pt idx="97">
                  <c:v>0.02</c:v>
                </c:pt>
                <c:pt idx="98">
                  <c:v>0.01</c:v>
                </c:pt>
                <c:pt idx="99">
                  <c:v>0.01</c:v>
                </c:pt>
                <c:pt idx="100">
                  <c:v>0.01</c:v>
                </c:pt>
              </c:numCache>
            </c:numRef>
          </c:yVal>
          <c:smooth val="0"/>
          <c:extLst>
            <c:ext xmlns:c16="http://schemas.microsoft.com/office/drawing/2014/chart" uri="{C3380CC4-5D6E-409C-BE32-E72D297353CC}">
              <c16:uniqueId val="{00000003-B437-4CED-8285-3A932FB7ADC6}"/>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Oct. '24 Hour Ending 21</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'Oct 24 - HE 21'!$A$1</c:f>
              <c:strCache>
                <c:ptCount val="1"/>
                <c:pt idx="0">
                  <c:v> ECRS - No Floor </c:v>
                </c:pt>
              </c:strCache>
            </c:strRef>
          </c:tx>
          <c:spPr>
            <a:ln w="19050" cap="rnd">
              <a:solidFill>
                <a:schemeClr val="accent1"/>
              </a:solidFill>
              <a:round/>
            </a:ln>
            <a:effectLst/>
          </c:spPr>
          <c:marker>
            <c:symbol val="none"/>
          </c:marker>
          <c:xVal>
            <c:numRef>
              <c:f>'Oct 24 - HE 21'!$A$3:$A$103</c:f>
              <c:numCache>
                <c:formatCode>_(* #,##0_);_(* \(#,##0\);_(* "-"??_);_(@_)</c:formatCode>
                <c:ptCount val="101"/>
                <c:pt idx="0">
                  <c:v>0</c:v>
                </c:pt>
                <c:pt idx="1">
                  <c:v>466</c:v>
                </c:pt>
                <c:pt idx="2">
                  <c:v>467</c:v>
                </c:pt>
                <c:pt idx="3">
                  <c:v>478.1</c:v>
                </c:pt>
                <c:pt idx="4">
                  <c:v>489.2</c:v>
                </c:pt>
                <c:pt idx="5">
                  <c:v>500.31</c:v>
                </c:pt>
                <c:pt idx="6">
                  <c:v>511.41</c:v>
                </c:pt>
                <c:pt idx="7">
                  <c:v>522.51</c:v>
                </c:pt>
                <c:pt idx="8">
                  <c:v>533.61</c:v>
                </c:pt>
                <c:pt idx="9">
                  <c:v>544.71</c:v>
                </c:pt>
                <c:pt idx="10">
                  <c:v>555.82000000000005</c:v>
                </c:pt>
                <c:pt idx="11">
                  <c:v>566.91999999999996</c:v>
                </c:pt>
                <c:pt idx="12">
                  <c:v>578.02</c:v>
                </c:pt>
                <c:pt idx="13">
                  <c:v>589.12</c:v>
                </c:pt>
                <c:pt idx="14">
                  <c:v>600.22</c:v>
                </c:pt>
                <c:pt idx="15">
                  <c:v>611.33000000000004</c:v>
                </c:pt>
                <c:pt idx="16">
                  <c:v>622.42999999999995</c:v>
                </c:pt>
                <c:pt idx="17">
                  <c:v>633.53</c:v>
                </c:pt>
                <c:pt idx="18">
                  <c:v>644.63</c:v>
                </c:pt>
                <c:pt idx="19">
                  <c:v>655.73</c:v>
                </c:pt>
                <c:pt idx="20">
                  <c:v>666.84</c:v>
                </c:pt>
                <c:pt idx="21">
                  <c:v>677.94</c:v>
                </c:pt>
                <c:pt idx="22">
                  <c:v>689.04</c:v>
                </c:pt>
                <c:pt idx="23">
                  <c:v>700.14</c:v>
                </c:pt>
                <c:pt idx="24">
                  <c:v>711.24</c:v>
                </c:pt>
                <c:pt idx="25">
                  <c:v>722.35</c:v>
                </c:pt>
                <c:pt idx="26">
                  <c:v>733.45</c:v>
                </c:pt>
                <c:pt idx="27">
                  <c:v>744.55</c:v>
                </c:pt>
                <c:pt idx="28">
                  <c:v>755.65</c:v>
                </c:pt>
                <c:pt idx="29">
                  <c:v>766.76</c:v>
                </c:pt>
                <c:pt idx="30">
                  <c:v>777.86</c:v>
                </c:pt>
                <c:pt idx="31">
                  <c:v>788.96</c:v>
                </c:pt>
                <c:pt idx="32">
                  <c:v>800.06</c:v>
                </c:pt>
                <c:pt idx="33">
                  <c:v>811.16</c:v>
                </c:pt>
                <c:pt idx="34">
                  <c:v>822.27</c:v>
                </c:pt>
                <c:pt idx="35">
                  <c:v>833.37</c:v>
                </c:pt>
                <c:pt idx="36">
                  <c:v>844.47</c:v>
                </c:pt>
                <c:pt idx="37">
                  <c:v>855.57</c:v>
                </c:pt>
                <c:pt idx="38">
                  <c:v>866.67</c:v>
                </c:pt>
                <c:pt idx="39">
                  <c:v>877.78</c:v>
                </c:pt>
                <c:pt idx="40">
                  <c:v>888.88</c:v>
                </c:pt>
                <c:pt idx="41">
                  <c:v>899.98</c:v>
                </c:pt>
                <c:pt idx="42">
                  <c:v>911.08</c:v>
                </c:pt>
                <c:pt idx="43">
                  <c:v>922.18</c:v>
                </c:pt>
                <c:pt idx="44">
                  <c:v>933.29</c:v>
                </c:pt>
                <c:pt idx="45">
                  <c:v>944.39</c:v>
                </c:pt>
                <c:pt idx="46">
                  <c:v>955.49</c:v>
                </c:pt>
                <c:pt idx="47">
                  <c:v>966.59</c:v>
                </c:pt>
                <c:pt idx="48">
                  <c:v>977.69</c:v>
                </c:pt>
                <c:pt idx="49">
                  <c:v>988.8</c:v>
                </c:pt>
                <c:pt idx="50">
                  <c:v>999.9</c:v>
                </c:pt>
                <c:pt idx="51">
                  <c:v>1011</c:v>
                </c:pt>
                <c:pt idx="52">
                  <c:v>1022.1</c:v>
                </c:pt>
                <c:pt idx="53">
                  <c:v>1033.2</c:v>
                </c:pt>
                <c:pt idx="54">
                  <c:v>1044.31</c:v>
                </c:pt>
                <c:pt idx="55">
                  <c:v>1055.4100000000001</c:v>
                </c:pt>
                <c:pt idx="56">
                  <c:v>1066.51</c:v>
                </c:pt>
                <c:pt idx="57">
                  <c:v>1077.6099999999999</c:v>
                </c:pt>
                <c:pt idx="58">
                  <c:v>1088.71</c:v>
                </c:pt>
                <c:pt idx="59">
                  <c:v>1099.82</c:v>
                </c:pt>
                <c:pt idx="60">
                  <c:v>1110.92</c:v>
                </c:pt>
                <c:pt idx="61">
                  <c:v>1122.02</c:v>
                </c:pt>
                <c:pt idx="62">
                  <c:v>1133.1199999999999</c:v>
                </c:pt>
                <c:pt idx="63">
                  <c:v>1144.22</c:v>
                </c:pt>
                <c:pt idx="64">
                  <c:v>1155.33</c:v>
                </c:pt>
                <c:pt idx="65">
                  <c:v>1166.43</c:v>
                </c:pt>
                <c:pt idx="66">
                  <c:v>1177.53</c:v>
                </c:pt>
                <c:pt idx="67">
                  <c:v>1188.6300000000001</c:v>
                </c:pt>
                <c:pt idx="68">
                  <c:v>1199.73</c:v>
                </c:pt>
                <c:pt idx="69">
                  <c:v>1210.8399999999999</c:v>
                </c:pt>
                <c:pt idx="70">
                  <c:v>1221.94</c:v>
                </c:pt>
                <c:pt idx="71">
                  <c:v>1233.04</c:v>
                </c:pt>
                <c:pt idx="72">
                  <c:v>1244.1400000000001</c:v>
                </c:pt>
                <c:pt idx="73">
                  <c:v>1255.24</c:v>
                </c:pt>
                <c:pt idx="74">
                  <c:v>1266.3499999999999</c:v>
                </c:pt>
                <c:pt idx="75">
                  <c:v>1277.45</c:v>
                </c:pt>
                <c:pt idx="76">
                  <c:v>1288.55</c:v>
                </c:pt>
                <c:pt idx="77">
                  <c:v>1299.6500000000001</c:v>
                </c:pt>
                <c:pt idx="78">
                  <c:v>1310.76</c:v>
                </c:pt>
                <c:pt idx="79">
                  <c:v>1321.86</c:v>
                </c:pt>
                <c:pt idx="80">
                  <c:v>1332.96</c:v>
                </c:pt>
                <c:pt idx="81">
                  <c:v>1344.06</c:v>
                </c:pt>
                <c:pt idx="82">
                  <c:v>1355.16</c:v>
                </c:pt>
                <c:pt idx="83">
                  <c:v>1366.27</c:v>
                </c:pt>
                <c:pt idx="84">
                  <c:v>1377.37</c:v>
                </c:pt>
                <c:pt idx="85">
                  <c:v>1388.47</c:v>
                </c:pt>
                <c:pt idx="86">
                  <c:v>1399.57</c:v>
                </c:pt>
                <c:pt idx="87">
                  <c:v>1410.67</c:v>
                </c:pt>
                <c:pt idx="88">
                  <c:v>1421.78</c:v>
                </c:pt>
                <c:pt idx="89">
                  <c:v>1432.88</c:v>
                </c:pt>
                <c:pt idx="90">
                  <c:v>1443.98</c:v>
                </c:pt>
                <c:pt idx="91">
                  <c:v>1455.08</c:v>
                </c:pt>
                <c:pt idx="92">
                  <c:v>1466.18</c:v>
                </c:pt>
                <c:pt idx="93">
                  <c:v>1477.29</c:v>
                </c:pt>
                <c:pt idx="94">
                  <c:v>1488.39</c:v>
                </c:pt>
                <c:pt idx="95">
                  <c:v>1499.49</c:v>
                </c:pt>
                <c:pt idx="96">
                  <c:v>1510.59</c:v>
                </c:pt>
                <c:pt idx="97">
                  <c:v>1521.69</c:v>
                </c:pt>
                <c:pt idx="98">
                  <c:v>1532.8</c:v>
                </c:pt>
                <c:pt idx="99">
                  <c:v>1543.9</c:v>
                </c:pt>
                <c:pt idx="100">
                  <c:v>1555</c:v>
                </c:pt>
              </c:numCache>
            </c:numRef>
          </c:xVal>
          <c:yVal>
            <c:numRef>
              <c:f>'Oct 24 - HE 21'!$B$3:$B$103</c:f>
              <c:numCache>
                <c:formatCode>_(* #,##0_);_(* \(#,##0\);_(* "-"??_);_(@_)</c:formatCode>
                <c:ptCount val="101"/>
                <c:pt idx="0">
                  <c:v>5050</c:v>
                </c:pt>
                <c:pt idx="1">
                  <c:v>5050</c:v>
                </c:pt>
                <c:pt idx="2">
                  <c:v>3513.5</c:v>
                </c:pt>
                <c:pt idx="3">
                  <c:v>3481.67</c:v>
                </c:pt>
                <c:pt idx="4">
                  <c:v>3449.43</c:v>
                </c:pt>
                <c:pt idx="5">
                  <c:v>3416.79</c:v>
                </c:pt>
                <c:pt idx="6">
                  <c:v>3383.76</c:v>
                </c:pt>
                <c:pt idx="7">
                  <c:v>3350.35</c:v>
                </c:pt>
                <c:pt idx="8">
                  <c:v>3317.11</c:v>
                </c:pt>
                <c:pt idx="9">
                  <c:v>3281.41</c:v>
                </c:pt>
                <c:pt idx="10">
                  <c:v>3246.75</c:v>
                </c:pt>
                <c:pt idx="11">
                  <c:v>3211.76</c:v>
                </c:pt>
                <c:pt idx="12">
                  <c:v>3176.46</c:v>
                </c:pt>
                <c:pt idx="13">
                  <c:v>3140.97</c:v>
                </c:pt>
                <c:pt idx="14">
                  <c:v>3105.17</c:v>
                </c:pt>
                <c:pt idx="15">
                  <c:v>3067.58</c:v>
                </c:pt>
                <c:pt idx="16">
                  <c:v>3031.2</c:v>
                </c:pt>
                <c:pt idx="17">
                  <c:v>2994.55</c:v>
                </c:pt>
                <c:pt idx="18">
                  <c:v>2957.66</c:v>
                </c:pt>
                <c:pt idx="19">
                  <c:v>2920.52</c:v>
                </c:pt>
                <c:pt idx="20">
                  <c:v>2883.42</c:v>
                </c:pt>
                <c:pt idx="21">
                  <c:v>2845.7</c:v>
                </c:pt>
                <c:pt idx="22">
                  <c:v>2806.28</c:v>
                </c:pt>
                <c:pt idx="23">
                  <c:v>2768.33</c:v>
                </c:pt>
                <c:pt idx="24">
                  <c:v>2730.23</c:v>
                </c:pt>
                <c:pt idx="25">
                  <c:v>2691.97</c:v>
                </c:pt>
                <c:pt idx="26">
                  <c:v>2653.58</c:v>
                </c:pt>
                <c:pt idx="27">
                  <c:v>2615.08</c:v>
                </c:pt>
                <c:pt idx="28">
                  <c:v>2574.88</c:v>
                </c:pt>
                <c:pt idx="29">
                  <c:v>2536.1799999999998</c:v>
                </c:pt>
                <c:pt idx="30">
                  <c:v>2497.42</c:v>
                </c:pt>
                <c:pt idx="31">
                  <c:v>2458.61</c:v>
                </c:pt>
                <c:pt idx="32">
                  <c:v>2419.7600000000002</c:v>
                </c:pt>
                <c:pt idx="33">
                  <c:v>2380.9</c:v>
                </c:pt>
                <c:pt idx="34">
                  <c:v>2342.0300000000002</c:v>
                </c:pt>
                <c:pt idx="35">
                  <c:v>2301.5700000000002</c:v>
                </c:pt>
                <c:pt idx="36">
                  <c:v>2262.75</c:v>
                </c:pt>
                <c:pt idx="37">
                  <c:v>2223.98</c:v>
                </c:pt>
                <c:pt idx="38">
                  <c:v>2185.2600000000002</c:v>
                </c:pt>
                <c:pt idx="39">
                  <c:v>2146.63</c:v>
                </c:pt>
                <c:pt idx="40">
                  <c:v>2108.09</c:v>
                </c:pt>
                <c:pt idx="41">
                  <c:v>2068.08</c:v>
                </c:pt>
                <c:pt idx="42">
                  <c:v>2029.79</c:v>
                </c:pt>
                <c:pt idx="43">
                  <c:v>1991.64</c:v>
                </c:pt>
                <c:pt idx="44">
                  <c:v>1953.65</c:v>
                </c:pt>
                <c:pt idx="45">
                  <c:v>1915.84</c:v>
                </c:pt>
                <c:pt idx="46">
                  <c:v>1878.21</c:v>
                </c:pt>
                <c:pt idx="47">
                  <c:v>1840.79</c:v>
                </c:pt>
                <c:pt idx="48">
                  <c:v>1802.06</c:v>
                </c:pt>
                <c:pt idx="49">
                  <c:v>1765.1</c:v>
                </c:pt>
                <c:pt idx="50">
                  <c:v>1728.38</c:v>
                </c:pt>
                <c:pt idx="51">
                  <c:v>1691.93</c:v>
                </c:pt>
                <c:pt idx="52">
                  <c:v>1655.76</c:v>
                </c:pt>
                <c:pt idx="53">
                  <c:v>1619.87</c:v>
                </c:pt>
                <c:pt idx="54">
                  <c:v>1582.82</c:v>
                </c:pt>
                <c:pt idx="55">
                  <c:v>1547.55</c:v>
                </c:pt>
                <c:pt idx="56">
                  <c:v>1512.61</c:v>
                </c:pt>
                <c:pt idx="57">
                  <c:v>1478.01</c:v>
                </c:pt>
                <c:pt idx="58">
                  <c:v>1443.76</c:v>
                </c:pt>
                <c:pt idx="59">
                  <c:v>1409.87</c:v>
                </c:pt>
                <c:pt idx="60">
                  <c:v>1376.34</c:v>
                </c:pt>
                <c:pt idx="61">
                  <c:v>1341.83</c:v>
                </c:pt>
                <c:pt idx="62">
                  <c:v>1309.0899999999999</c:v>
                </c:pt>
                <c:pt idx="63">
                  <c:v>1276.74</c:v>
                </c:pt>
                <c:pt idx="64">
                  <c:v>1244.81</c:v>
                </c:pt>
                <c:pt idx="65">
                  <c:v>1213.28</c:v>
                </c:pt>
                <c:pt idx="66">
                  <c:v>1182.18</c:v>
                </c:pt>
                <c:pt idx="67">
                  <c:v>1150.25</c:v>
                </c:pt>
                <c:pt idx="68">
                  <c:v>1120.03</c:v>
                </c:pt>
                <c:pt idx="69">
                  <c:v>1090.26</c:v>
                </c:pt>
                <c:pt idx="70">
                  <c:v>1060.93</c:v>
                </c:pt>
                <c:pt idx="71">
                  <c:v>1032.06</c:v>
                </c:pt>
                <c:pt idx="72">
                  <c:v>1003.65</c:v>
                </c:pt>
                <c:pt idx="73">
                  <c:v>974.56</c:v>
                </c:pt>
                <c:pt idx="74">
                  <c:v>947.09</c:v>
                </c:pt>
                <c:pt idx="75">
                  <c:v>920.1</c:v>
                </c:pt>
                <c:pt idx="76">
                  <c:v>893.59</c:v>
                </c:pt>
                <c:pt idx="77">
                  <c:v>867.55</c:v>
                </c:pt>
                <c:pt idx="78">
                  <c:v>841.99</c:v>
                </c:pt>
                <c:pt idx="79">
                  <c:v>816.91</c:v>
                </c:pt>
                <c:pt idx="80">
                  <c:v>791.3</c:v>
                </c:pt>
                <c:pt idx="81">
                  <c:v>767.21</c:v>
                </c:pt>
                <c:pt idx="82">
                  <c:v>743.6</c:v>
                </c:pt>
                <c:pt idx="83">
                  <c:v>720.47</c:v>
                </c:pt>
                <c:pt idx="84">
                  <c:v>697.83</c:v>
                </c:pt>
                <c:pt idx="85">
                  <c:v>675.66</c:v>
                </c:pt>
                <c:pt idx="86">
                  <c:v>653.1</c:v>
                </c:pt>
                <c:pt idx="87">
                  <c:v>631.91999999999996</c:v>
                </c:pt>
                <c:pt idx="88">
                  <c:v>611.21</c:v>
                </c:pt>
                <c:pt idx="89">
                  <c:v>590.98</c:v>
                </c:pt>
                <c:pt idx="90">
                  <c:v>571.23</c:v>
                </c:pt>
                <c:pt idx="91">
                  <c:v>551.94000000000005</c:v>
                </c:pt>
                <c:pt idx="92">
                  <c:v>533.13</c:v>
                </c:pt>
                <c:pt idx="93">
                  <c:v>514.02</c:v>
                </c:pt>
                <c:pt idx="94">
                  <c:v>496.14</c:v>
                </c:pt>
                <c:pt idx="95">
                  <c:v>478.72</c:v>
                </c:pt>
                <c:pt idx="96">
                  <c:v>461.75</c:v>
                </c:pt>
                <c:pt idx="97">
                  <c:v>445.22</c:v>
                </c:pt>
                <c:pt idx="98">
                  <c:v>429.14</c:v>
                </c:pt>
                <c:pt idx="99">
                  <c:v>412.85</c:v>
                </c:pt>
                <c:pt idx="100">
                  <c:v>397.65</c:v>
                </c:pt>
              </c:numCache>
            </c:numRef>
          </c:yVal>
          <c:smooth val="0"/>
          <c:extLst>
            <c:ext xmlns:c16="http://schemas.microsoft.com/office/drawing/2014/chart" uri="{C3380CC4-5D6E-409C-BE32-E72D297353CC}">
              <c16:uniqueId val="{00000000-67C1-4CA0-8AFA-B5BA93EA3D44}"/>
            </c:ext>
          </c:extLst>
        </c:ser>
        <c:ser>
          <c:idx val="1"/>
          <c:order val="1"/>
          <c:tx>
            <c:strRef>
              <c:f>'Oct 24 - HE 21'!$C$1</c:f>
              <c:strCache>
                <c:ptCount val="1"/>
                <c:pt idx="0">
                  <c:v> NSpin - No Floor </c:v>
                </c:pt>
              </c:strCache>
            </c:strRef>
          </c:tx>
          <c:spPr>
            <a:ln w="19050" cap="rnd">
              <a:solidFill>
                <a:schemeClr val="accent2"/>
              </a:solidFill>
              <a:round/>
            </a:ln>
            <a:effectLst/>
          </c:spPr>
          <c:marker>
            <c:symbol val="none"/>
          </c:marker>
          <c:xVal>
            <c:numRef>
              <c:f>'Oct 24 - HE 21'!$C$3:$C$103</c:f>
              <c:numCache>
                <c:formatCode>_(* #,##0_);_(* \(#,##0\);_(* "-"??_);_(@_)</c:formatCode>
                <c:ptCount val="101"/>
                <c:pt idx="0">
                  <c:v>0</c:v>
                </c:pt>
                <c:pt idx="1">
                  <c:v>30</c:v>
                </c:pt>
                <c:pt idx="2">
                  <c:v>31</c:v>
                </c:pt>
                <c:pt idx="3">
                  <c:v>80.19</c:v>
                </c:pt>
                <c:pt idx="4">
                  <c:v>129.38999999999999</c:v>
                </c:pt>
                <c:pt idx="5">
                  <c:v>178.58</c:v>
                </c:pt>
                <c:pt idx="6">
                  <c:v>227.78</c:v>
                </c:pt>
                <c:pt idx="7">
                  <c:v>276.97000000000003</c:v>
                </c:pt>
                <c:pt idx="8">
                  <c:v>326.16000000000003</c:v>
                </c:pt>
                <c:pt idx="9">
                  <c:v>375.36</c:v>
                </c:pt>
                <c:pt idx="10">
                  <c:v>424.55</c:v>
                </c:pt>
                <c:pt idx="11">
                  <c:v>473.74</c:v>
                </c:pt>
                <c:pt idx="12">
                  <c:v>522.94000000000005</c:v>
                </c:pt>
                <c:pt idx="13">
                  <c:v>572.13</c:v>
                </c:pt>
                <c:pt idx="14">
                  <c:v>621.33000000000004</c:v>
                </c:pt>
                <c:pt idx="15">
                  <c:v>670.52</c:v>
                </c:pt>
                <c:pt idx="16">
                  <c:v>719.71</c:v>
                </c:pt>
                <c:pt idx="17">
                  <c:v>768.91</c:v>
                </c:pt>
                <c:pt idx="18">
                  <c:v>818.1</c:v>
                </c:pt>
                <c:pt idx="19">
                  <c:v>867.3</c:v>
                </c:pt>
                <c:pt idx="20">
                  <c:v>916.49</c:v>
                </c:pt>
                <c:pt idx="21">
                  <c:v>965.68</c:v>
                </c:pt>
                <c:pt idx="22">
                  <c:v>1014.88</c:v>
                </c:pt>
                <c:pt idx="23">
                  <c:v>1064.07</c:v>
                </c:pt>
                <c:pt idx="24">
                  <c:v>1113.27</c:v>
                </c:pt>
                <c:pt idx="25">
                  <c:v>1162.46</c:v>
                </c:pt>
                <c:pt idx="26">
                  <c:v>1211.6500000000001</c:v>
                </c:pt>
                <c:pt idx="27">
                  <c:v>1260.8499999999999</c:v>
                </c:pt>
                <c:pt idx="28">
                  <c:v>1310.04</c:v>
                </c:pt>
                <c:pt idx="29">
                  <c:v>1359.23</c:v>
                </c:pt>
                <c:pt idx="30">
                  <c:v>1408.43</c:v>
                </c:pt>
                <c:pt idx="31">
                  <c:v>1457.62</c:v>
                </c:pt>
                <c:pt idx="32">
                  <c:v>1506.82</c:v>
                </c:pt>
                <c:pt idx="33">
                  <c:v>1556.01</c:v>
                </c:pt>
                <c:pt idx="34">
                  <c:v>1605.2</c:v>
                </c:pt>
                <c:pt idx="35">
                  <c:v>1654.4</c:v>
                </c:pt>
                <c:pt idx="36">
                  <c:v>1703.59</c:v>
                </c:pt>
                <c:pt idx="37">
                  <c:v>1752.79</c:v>
                </c:pt>
                <c:pt idx="38">
                  <c:v>1801.98</c:v>
                </c:pt>
                <c:pt idx="39">
                  <c:v>1851.17</c:v>
                </c:pt>
                <c:pt idx="40">
                  <c:v>1900.37</c:v>
                </c:pt>
                <c:pt idx="41">
                  <c:v>1949.56</c:v>
                </c:pt>
                <c:pt idx="42">
                  <c:v>1998.76</c:v>
                </c:pt>
                <c:pt idx="43">
                  <c:v>2047.95</c:v>
                </c:pt>
                <c:pt idx="44">
                  <c:v>2097.14</c:v>
                </c:pt>
                <c:pt idx="45">
                  <c:v>2146.34</c:v>
                </c:pt>
                <c:pt idx="46">
                  <c:v>2195.5300000000002</c:v>
                </c:pt>
                <c:pt idx="47">
                  <c:v>2244.7199999999998</c:v>
                </c:pt>
                <c:pt idx="48">
                  <c:v>2293.92</c:v>
                </c:pt>
                <c:pt idx="49">
                  <c:v>2343.11</c:v>
                </c:pt>
                <c:pt idx="50">
                  <c:v>2392.31</c:v>
                </c:pt>
                <c:pt idx="51">
                  <c:v>2441.5</c:v>
                </c:pt>
                <c:pt idx="52">
                  <c:v>2490.69</c:v>
                </c:pt>
                <c:pt idx="53">
                  <c:v>2539.89</c:v>
                </c:pt>
                <c:pt idx="54">
                  <c:v>2589.08</c:v>
                </c:pt>
                <c:pt idx="55">
                  <c:v>2638.28</c:v>
                </c:pt>
                <c:pt idx="56">
                  <c:v>2687.47</c:v>
                </c:pt>
                <c:pt idx="57">
                  <c:v>2736.66</c:v>
                </c:pt>
                <c:pt idx="58">
                  <c:v>2785.86</c:v>
                </c:pt>
                <c:pt idx="59">
                  <c:v>2835.05</c:v>
                </c:pt>
                <c:pt idx="60">
                  <c:v>2884.24</c:v>
                </c:pt>
                <c:pt idx="61">
                  <c:v>2933.44</c:v>
                </c:pt>
                <c:pt idx="62">
                  <c:v>2982.63</c:v>
                </c:pt>
                <c:pt idx="63">
                  <c:v>3031.83</c:v>
                </c:pt>
                <c:pt idx="64">
                  <c:v>3081.02</c:v>
                </c:pt>
                <c:pt idx="65">
                  <c:v>3130.21</c:v>
                </c:pt>
                <c:pt idx="66">
                  <c:v>3179.41</c:v>
                </c:pt>
                <c:pt idx="67">
                  <c:v>3228.6</c:v>
                </c:pt>
                <c:pt idx="68">
                  <c:v>3277.8</c:v>
                </c:pt>
                <c:pt idx="69">
                  <c:v>3326.99</c:v>
                </c:pt>
                <c:pt idx="70">
                  <c:v>3376.18</c:v>
                </c:pt>
                <c:pt idx="71">
                  <c:v>3425.38</c:v>
                </c:pt>
                <c:pt idx="72">
                  <c:v>3474.57</c:v>
                </c:pt>
                <c:pt idx="73">
                  <c:v>3523.77</c:v>
                </c:pt>
                <c:pt idx="74">
                  <c:v>3572.96</c:v>
                </c:pt>
                <c:pt idx="75">
                  <c:v>3622.15</c:v>
                </c:pt>
                <c:pt idx="76">
                  <c:v>3671.35</c:v>
                </c:pt>
                <c:pt idx="77">
                  <c:v>3720.54</c:v>
                </c:pt>
                <c:pt idx="78">
                  <c:v>3769.73</c:v>
                </c:pt>
                <c:pt idx="79">
                  <c:v>3818.93</c:v>
                </c:pt>
                <c:pt idx="80">
                  <c:v>3868.12</c:v>
                </c:pt>
                <c:pt idx="81">
                  <c:v>3917.32</c:v>
                </c:pt>
                <c:pt idx="82">
                  <c:v>3966.51</c:v>
                </c:pt>
                <c:pt idx="83">
                  <c:v>4015.7</c:v>
                </c:pt>
                <c:pt idx="84">
                  <c:v>4064.9</c:v>
                </c:pt>
                <c:pt idx="85">
                  <c:v>4114.09</c:v>
                </c:pt>
                <c:pt idx="86">
                  <c:v>4163.29</c:v>
                </c:pt>
                <c:pt idx="87">
                  <c:v>4212.4799999999996</c:v>
                </c:pt>
                <c:pt idx="88">
                  <c:v>4261.67</c:v>
                </c:pt>
                <c:pt idx="89">
                  <c:v>4310.87</c:v>
                </c:pt>
                <c:pt idx="90">
                  <c:v>4360.0600000000004</c:v>
                </c:pt>
                <c:pt idx="91">
                  <c:v>4409.26</c:v>
                </c:pt>
                <c:pt idx="92">
                  <c:v>4458.45</c:v>
                </c:pt>
                <c:pt idx="93">
                  <c:v>4507.6400000000003</c:v>
                </c:pt>
                <c:pt idx="94">
                  <c:v>4556.84</c:v>
                </c:pt>
                <c:pt idx="95">
                  <c:v>4606.03</c:v>
                </c:pt>
                <c:pt idx="96">
                  <c:v>4655.22</c:v>
                </c:pt>
                <c:pt idx="97">
                  <c:v>4704.42</c:v>
                </c:pt>
                <c:pt idx="98">
                  <c:v>4753.6099999999997</c:v>
                </c:pt>
                <c:pt idx="99">
                  <c:v>4802.8100000000004</c:v>
                </c:pt>
                <c:pt idx="100">
                  <c:v>4852</c:v>
                </c:pt>
              </c:numCache>
            </c:numRef>
          </c:xVal>
          <c:yVal>
            <c:numRef>
              <c:f>'Oct 24 - HE 21'!$D$3:$D$103</c:f>
              <c:numCache>
                <c:formatCode>_(* #,##0_);_(* \(#,##0\);_(* "-"??_);_(@_)</c:formatCode>
                <c:ptCount val="101"/>
                <c:pt idx="0">
                  <c:v>5000</c:v>
                </c:pt>
                <c:pt idx="1">
                  <c:v>5000</c:v>
                </c:pt>
                <c:pt idx="2">
                  <c:v>3512.19</c:v>
                </c:pt>
                <c:pt idx="3">
                  <c:v>3367.84</c:v>
                </c:pt>
                <c:pt idx="4">
                  <c:v>3215.51</c:v>
                </c:pt>
                <c:pt idx="5">
                  <c:v>3056.32</c:v>
                </c:pt>
                <c:pt idx="6">
                  <c:v>2892.64</c:v>
                </c:pt>
                <c:pt idx="7">
                  <c:v>2723.2</c:v>
                </c:pt>
                <c:pt idx="8">
                  <c:v>2550.87</c:v>
                </c:pt>
                <c:pt idx="9">
                  <c:v>2378.67</c:v>
                </c:pt>
                <c:pt idx="10">
                  <c:v>2204.84</c:v>
                </c:pt>
                <c:pt idx="11">
                  <c:v>2032.84</c:v>
                </c:pt>
                <c:pt idx="12">
                  <c:v>1865.98</c:v>
                </c:pt>
                <c:pt idx="13">
                  <c:v>1700.55</c:v>
                </c:pt>
                <c:pt idx="14">
                  <c:v>1540.54</c:v>
                </c:pt>
                <c:pt idx="15">
                  <c:v>1388.48</c:v>
                </c:pt>
                <c:pt idx="16">
                  <c:v>1242.48</c:v>
                </c:pt>
                <c:pt idx="17">
                  <c:v>1104.79</c:v>
                </c:pt>
                <c:pt idx="18">
                  <c:v>976.03</c:v>
                </c:pt>
                <c:pt idx="19">
                  <c:v>857.68</c:v>
                </c:pt>
                <c:pt idx="20">
                  <c:v>748.3</c:v>
                </c:pt>
                <c:pt idx="21">
                  <c:v>648.49</c:v>
                </c:pt>
                <c:pt idx="22">
                  <c:v>558.59</c:v>
                </c:pt>
                <c:pt idx="23">
                  <c:v>477.19</c:v>
                </c:pt>
                <c:pt idx="24">
                  <c:v>404.8</c:v>
                </c:pt>
                <c:pt idx="25">
                  <c:v>368.48</c:v>
                </c:pt>
                <c:pt idx="26">
                  <c:v>338.37</c:v>
                </c:pt>
                <c:pt idx="27">
                  <c:v>309.16000000000003</c:v>
                </c:pt>
                <c:pt idx="28">
                  <c:v>282.89</c:v>
                </c:pt>
                <c:pt idx="29">
                  <c:v>257.97000000000003</c:v>
                </c:pt>
                <c:pt idx="30">
                  <c:v>234.81</c:v>
                </c:pt>
                <c:pt idx="31">
                  <c:v>213.49</c:v>
                </c:pt>
                <c:pt idx="32">
                  <c:v>193.84</c:v>
                </c:pt>
                <c:pt idx="33">
                  <c:v>175.81</c:v>
                </c:pt>
                <c:pt idx="34">
                  <c:v>158.88</c:v>
                </c:pt>
                <c:pt idx="35">
                  <c:v>143.58000000000001</c:v>
                </c:pt>
                <c:pt idx="36">
                  <c:v>129.28</c:v>
                </c:pt>
                <c:pt idx="37">
                  <c:v>116.41</c:v>
                </c:pt>
                <c:pt idx="38">
                  <c:v>104.43</c:v>
                </c:pt>
                <c:pt idx="39">
                  <c:v>94.08</c:v>
                </c:pt>
                <c:pt idx="40">
                  <c:v>84.97</c:v>
                </c:pt>
                <c:pt idx="41">
                  <c:v>76.62</c:v>
                </c:pt>
                <c:pt idx="42">
                  <c:v>68.989999999999995</c:v>
                </c:pt>
                <c:pt idx="43">
                  <c:v>62.02</c:v>
                </c:pt>
                <c:pt idx="44">
                  <c:v>55.66</c:v>
                </c:pt>
                <c:pt idx="45">
                  <c:v>49.88</c:v>
                </c:pt>
                <c:pt idx="46">
                  <c:v>44.63</c:v>
                </c:pt>
                <c:pt idx="47">
                  <c:v>39.869999999999997</c:v>
                </c:pt>
                <c:pt idx="48">
                  <c:v>35.57</c:v>
                </c:pt>
                <c:pt idx="49">
                  <c:v>31.67</c:v>
                </c:pt>
                <c:pt idx="50">
                  <c:v>28.16</c:v>
                </c:pt>
                <c:pt idx="51">
                  <c:v>25</c:v>
                </c:pt>
                <c:pt idx="52">
                  <c:v>22.16</c:v>
                </c:pt>
                <c:pt idx="53">
                  <c:v>19.61</c:v>
                </c:pt>
                <c:pt idx="54">
                  <c:v>17.32</c:v>
                </c:pt>
                <c:pt idx="55">
                  <c:v>15.28</c:v>
                </c:pt>
                <c:pt idx="56">
                  <c:v>13.46</c:v>
                </c:pt>
                <c:pt idx="57">
                  <c:v>11.83</c:v>
                </c:pt>
                <c:pt idx="58">
                  <c:v>10.39</c:v>
                </c:pt>
                <c:pt idx="59">
                  <c:v>9.1</c:v>
                </c:pt>
                <c:pt idx="60">
                  <c:v>7.97</c:v>
                </c:pt>
                <c:pt idx="61">
                  <c:v>6.96</c:v>
                </c:pt>
                <c:pt idx="62">
                  <c:v>6.07</c:v>
                </c:pt>
                <c:pt idx="63">
                  <c:v>5.29</c:v>
                </c:pt>
                <c:pt idx="64">
                  <c:v>4.5999999999999996</c:v>
                </c:pt>
                <c:pt idx="65">
                  <c:v>3.99</c:v>
                </c:pt>
                <c:pt idx="66">
                  <c:v>3.46</c:v>
                </c:pt>
                <c:pt idx="67">
                  <c:v>2.99</c:v>
                </c:pt>
                <c:pt idx="68">
                  <c:v>2.58</c:v>
                </c:pt>
                <c:pt idx="69">
                  <c:v>2.23</c:v>
                </c:pt>
                <c:pt idx="70">
                  <c:v>1.92</c:v>
                </c:pt>
                <c:pt idx="71">
                  <c:v>1.65</c:v>
                </c:pt>
                <c:pt idx="72">
                  <c:v>1.41</c:v>
                </c:pt>
                <c:pt idx="73">
                  <c:v>1.21</c:v>
                </c:pt>
                <c:pt idx="74">
                  <c:v>1.04</c:v>
                </c:pt>
                <c:pt idx="75">
                  <c:v>0.89</c:v>
                </c:pt>
                <c:pt idx="76">
                  <c:v>0.75</c:v>
                </c:pt>
                <c:pt idx="77">
                  <c:v>0.64</c:v>
                </c:pt>
                <c:pt idx="78">
                  <c:v>0.55000000000000004</c:v>
                </c:pt>
                <c:pt idx="79">
                  <c:v>0.46</c:v>
                </c:pt>
                <c:pt idx="80">
                  <c:v>0.39</c:v>
                </c:pt>
                <c:pt idx="81">
                  <c:v>0.33</c:v>
                </c:pt>
                <c:pt idx="82">
                  <c:v>0.28000000000000003</c:v>
                </c:pt>
                <c:pt idx="83">
                  <c:v>0.24</c:v>
                </c:pt>
                <c:pt idx="84">
                  <c:v>0.2</c:v>
                </c:pt>
                <c:pt idx="85">
                  <c:v>0.17</c:v>
                </c:pt>
                <c:pt idx="86">
                  <c:v>0.14000000000000001</c:v>
                </c:pt>
                <c:pt idx="87">
                  <c:v>0.12</c:v>
                </c:pt>
                <c:pt idx="88">
                  <c:v>0.1</c:v>
                </c:pt>
                <c:pt idx="89">
                  <c:v>0.08</c:v>
                </c:pt>
                <c:pt idx="90">
                  <c:v>7.0000000000000007E-2</c:v>
                </c:pt>
                <c:pt idx="91">
                  <c:v>0.06</c:v>
                </c:pt>
                <c:pt idx="92">
                  <c:v>0.05</c:v>
                </c:pt>
                <c:pt idx="93">
                  <c:v>0.04</c:v>
                </c:pt>
                <c:pt idx="94">
                  <c:v>0.03</c:v>
                </c:pt>
                <c:pt idx="95">
                  <c:v>0.03</c:v>
                </c:pt>
                <c:pt idx="96">
                  <c:v>0.02</c:v>
                </c:pt>
                <c:pt idx="97">
                  <c:v>0.02</c:v>
                </c:pt>
                <c:pt idx="98">
                  <c:v>0.01</c:v>
                </c:pt>
                <c:pt idx="99">
                  <c:v>0.01</c:v>
                </c:pt>
                <c:pt idx="100">
                  <c:v>0.01</c:v>
                </c:pt>
              </c:numCache>
            </c:numRef>
          </c:yVal>
          <c:smooth val="0"/>
          <c:extLst>
            <c:ext xmlns:c16="http://schemas.microsoft.com/office/drawing/2014/chart" uri="{C3380CC4-5D6E-409C-BE32-E72D297353CC}">
              <c16:uniqueId val="{00000001-67C1-4CA0-8AFA-B5BA93EA3D44}"/>
            </c:ext>
          </c:extLst>
        </c:ser>
        <c:ser>
          <c:idx val="2"/>
          <c:order val="2"/>
          <c:tx>
            <c:strRef>
              <c:f>'Oct 24 - HE 21'!$E$1</c:f>
              <c:strCache>
                <c:ptCount val="1"/>
                <c:pt idx="0">
                  <c:v> ECRS - w/ Floor </c:v>
                </c:pt>
              </c:strCache>
            </c:strRef>
          </c:tx>
          <c:spPr>
            <a:ln w="19050" cap="rnd">
              <a:solidFill>
                <a:schemeClr val="accent1"/>
              </a:solidFill>
              <a:prstDash val="sysDash"/>
              <a:round/>
            </a:ln>
            <a:effectLst/>
          </c:spPr>
          <c:marker>
            <c:symbol val="none"/>
          </c:marker>
          <c:xVal>
            <c:numRef>
              <c:f>'Oct 24 - HE 21'!$E$3:$E$103</c:f>
              <c:numCache>
                <c:formatCode>_(* #,##0_);_(* \(#,##0\);_(* "-"??_);_(@_)</c:formatCode>
                <c:ptCount val="101"/>
                <c:pt idx="0">
                  <c:v>0</c:v>
                </c:pt>
                <c:pt idx="1">
                  <c:v>466</c:v>
                </c:pt>
                <c:pt idx="2">
                  <c:v>467</c:v>
                </c:pt>
                <c:pt idx="3">
                  <c:v>478.1</c:v>
                </c:pt>
                <c:pt idx="4">
                  <c:v>489.2</c:v>
                </c:pt>
                <c:pt idx="5">
                  <c:v>500.31</c:v>
                </c:pt>
                <c:pt idx="6">
                  <c:v>511.41</c:v>
                </c:pt>
                <c:pt idx="7">
                  <c:v>522.51</c:v>
                </c:pt>
                <c:pt idx="8">
                  <c:v>533.61</c:v>
                </c:pt>
                <c:pt idx="9">
                  <c:v>544.71</c:v>
                </c:pt>
                <c:pt idx="10">
                  <c:v>555.82000000000005</c:v>
                </c:pt>
                <c:pt idx="11">
                  <c:v>566.91999999999996</c:v>
                </c:pt>
                <c:pt idx="12">
                  <c:v>578.02</c:v>
                </c:pt>
                <c:pt idx="13">
                  <c:v>589.12</c:v>
                </c:pt>
                <c:pt idx="14">
                  <c:v>600.22</c:v>
                </c:pt>
                <c:pt idx="15">
                  <c:v>611.33000000000004</c:v>
                </c:pt>
                <c:pt idx="16">
                  <c:v>622.42999999999995</c:v>
                </c:pt>
                <c:pt idx="17">
                  <c:v>633.53</c:v>
                </c:pt>
                <c:pt idx="18">
                  <c:v>644.63</c:v>
                </c:pt>
                <c:pt idx="19">
                  <c:v>655.73</c:v>
                </c:pt>
                <c:pt idx="20">
                  <c:v>666.84</c:v>
                </c:pt>
                <c:pt idx="21">
                  <c:v>677.94</c:v>
                </c:pt>
                <c:pt idx="22">
                  <c:v>689.04</c:v>
                </c:pt>
                <c:pt idx="23">
                  <c:v>700.14</c:v>
                </c:pt>
                <c:pt idx="24">
                  <c:v>711.24</c:v>
                </c:pt>
                <c:pt idx="25">
                  <c:v>722.35</c:v>
                </c:pt>
                <c:pt idx="26">
                  <c:v>733.45</c:v>
                </c:pt>
                <c:pt idx="27">
                  <c:v>744.55</c:v>
                </c:pt>
                <c:pt idx="28">
                  <c:v>755.65</c:v>
                </c:pt>
                <c:pt idx="29">
                  <c:v>766.76</c:v>
                </c:pt>
                <c:pt idx="30">
                  <c:v>777.86</c:v>
                </c:pt>
                <c:pt idx="31">
                  <c:v>788.96</c:v>
                </c:pt>
                <c:pt idx="32">
                  <c:v>800.06</c:v>
                </c:pt>
                <c:pt idx="33">
                  <c:v>811.16</c:v>
                </c:pt>
                <c:pt idx="34">
                  <c:v>822.27</c:v>
                </c:pt>
                <c:pt idx="35">
                  <c:v>833.37</c:v>
                </c:pt>
                <c:pt idx="36">
                  <c:v>844.47</c:v>
                </c:pt>
                <c:pt idx="37">
                  <c:v>855.57</c:v>
                </c:pt>
                <c:pt idx="38">
                  <c:v>866.67</c:v>
                </c:pt>
                <c:pt idx="39">
                  <c:v>877.78</c:v>
                </c:pt>
                <c:pt idx="40">
                  <c:v>888.88</c:v>
                </c:pt>
                <c:pt idx="41">
                  <c:v>899.98</c:v>
                </c:pt>
                <c:pt idx="42">
                  <c:v>911.08</c:v>
                </c:pt>
                <c:pt idx="43">
                  <c:v>922.18</c:v>
                </c:pt>
                <c:pt idx="44">
                  <c:v>933.29</c:v>
                </c:pt>
                <c:pt idx="45">
                  <c:v>944.39</c:v>
                </c:pt>
                <c:pt idx="46">
                  <c:v>955.49</c:v>
                </c:pt>
                <c:pt idx="47">
                  <c:v>966.59</c:v>
                </c:pt>
                <c:pt idx="48">
                  <c:v>977.69</c:v>
                </c:pt>
                <c:pt idx="49">
                  <c:v>988.8</c:v>
                </c:pt>
                <c:pt idx="50">
                  <c:v>999.9</c:v>
                </c:pt>
                <c:pt idx="51">
                  <c:v>1011</c:v>
                </c:pt>
                <c:pt idx="52">
                  <c:v>1022.1</c:v>
                </c:pt>
                <c:pt idx="53">
                  <c:v>1033.2</c:v>
                </c:pt>
                <c:pt idx="54">
                  <c:v>1044.31</c:v>
                </c:pt>
                <c:pt idx="55">
                  <c:v>1055.4100000000001</c:v>
                </c:pt>
                <c:pt idx="56">
                  <c:v>1066.51</c:v>
                </c:pt>
                <c:pt idx="57">
                  <c:v>1077.6099999999999</c:v>
                </c:pt>
                <c:pt idx="58">
                  <c:v>1088.71</c:v>
                </c:pt>
                <c:pt idx="59">
                  <c:v>1099.82</c:v>
                </c:pt>
                <c:pt idx="60">
                  <c:v>1110.92</c:v>
                </c:pt>
                <c:pt idx="61">
                  <c:v>1122.02</c:v>
                </c:pt>
                <c:pt idx="62">
                  <c:v>1133.1199999999999</c:v>
                </c:pt>
                <c:pt idx="63">
                  <c:v>1144.22</c:v>
                </c:pt>
                <c:pt idx="64">
                  <c:v>1155.33</c:v>
                </c:pt>
                <c:pt idx="65">
                  <c:v>1166.43</c:v>
                </c:pt>
                <c:pt idx="66">
                  <c:v>1177.53</c:v>
                </c:pt>
                <c:pt idx="67">
                  <c:v>1188.6300000000001</c:v>
                </c:pt>
                <c:pt idx="68">
                  <c:v>1199.73</c:v>
                </c:pt>
                <c:pt idx="69">
                  <c:v>1210.8399999999999</c:v>
                </c:pt>
                <c:pt idx="70">
                  <c:v>1221.94</c:v>
                </c:pt>
                <c:pt idx="71">
                  <c:v>1233.04</c:v>
                </c:pt>
                <c:pt idx="72">
                  <c:v>1244.1400000000001</c:v>
                </c:pt>
                <c:pt idx="73">
                  <c:v>1255.24</c:v>
                </c:pt>
                <c:pt idx="74">
                  <c:v>1266.3499999999999</c:v>
                </c:pt>
                <c:pt idx="75">
                  <c:v>1277.45</c:v>
                </c:pt>
                <c:pt idx="76">
                  <c:v>1288.55</c:v>
                </c:pt>
                <c:pt idx="77">
                  <c:v>1299.6500000000001</c:v>
                </c:pt>
                <c:pt idx="78">
                  <c:v>1310.76</c:v>
                </c:pt>
                <c:pt idx="79">
                  <c:v>1321.86</c:v>
                </c:pt>
                <c:pt idx="80">
                  <c:v>1332.96</c:v>
                </c:pt>
                <c:pt idx="81">
                  <c:v>1344.06</c:v>
                </c:pt>
                <c:pt idx="82">
                  <c:v>1355.16</c:v>
                </c:pt>
                <c:pt idx="83">
                  <c:v>1366.27</c:v>
                </c:pt>
                <c:pt idx="84">
                  <c:v>1377.37</c:v>
                </c:pt>
                <c:pt idx="85">
                  <c:v>1388.47</c:v>
                </c:pt>
                <c:pt idx="86">
                  <c:v>1399.57</c:v>
                </c:pt>
                <c:pt idx="87">
                  <c:v>1410.67</c:v>
                </c:pt>
                <c:pt idx="88">
                  <c:v>1421.78</c:v>
                </c:pt>
                <c:pt idx="89">
                  <c:v>1432.88</c:v>
                </c:pt>
                <c:pt idx="90">
                  <c:v>1443.98</c:v>
                </c:pt>
                <c:pt idx="91">
                  <c:v>1455.08</c:v>
                </c:pt>
                <c:pt idx="92">
                  <c:v>1466.18</c:v>
                </c:pt>
                <c:pt idx="93">
                  <c:v>1477.29</c:v>
                </c:pt>
                <c:pt idx="94">
                  <c:v>1488.39</c:v>
                </c:pt>
                <c:pt idx="95">
                  <c:v>1499.49</c:v>
                </c:pt>
                <c:pt idx="96">
                  <c:v>1510.59</c:v>
                </c:pt>
                <c:pt idx="97">
                  <c:v>1521.69</c:v>
                </c:pt>
                <c:pt idx="98">
                  <c:v>1532.8</c:v>
                </c:pt>
                <c:pt idx="99">
                  <c:v>1543.9</c:v>
                </c:pt>
                <c:pt idx="100">
                  <c:v>1555</c:v>
                </c:pt>
              </c:numCache>
            </c:numRef>
          </c:xVal>
          <c:yVal>
            <c:numRef>
              <c:f>'Oct 24 - HE 21'!$F$3:$F$103</c:f>
              <c:numCache>
                <c:formatCode>_(* #,##0_);_(* \(#,##0\);_(* "-"??_);_(@_)</c:formatCode>
                <c:ptCount val="101"/>
                <c:pt idx="0">
                  <c:v>5050</c:v>
                </c:pt>
                <c:pt idx="1">
                  <c:v>5050</c:v>
                </c:pt>
                <c:pt idx="2">
                  <c:v>3513.5</c:v>
                </c:pt>
                <c:pt idx="3">
                  <c:v>3481.67</c:v>
                </c:pt>
                <c:pt idx="4">
                  <c:v>3449.43</c:v>
                </c:pt>
                <c:pt idx="5">
                  <c:v>3416.79</c:v>
                </c:pt>
                <c:pt idx="6">
                  <c:v>3383.76</c:v>
                </c:pt>
                <c:pt idx="7">
                  <c:v>3350.35</c:v>
                </c:pt>
                <c:pt idx="8">
                  <c:v>3317.11</c:v>
                </c:pt>
                <c:pt idx="9">
                  <c:v>3281.41</c:v>
                </c:pt>
                <c:pt idx="10">
                  <c:v>3246.75</c:v>
                </c:pt>
                <c:pt idx="11">
                  <c:v>3211.76</c:v>
                </c:pt>
                <c:pt idx="12">
                  <c:v>3176.46</c:v>
                </c:pt>
                <c:pt idx="13">
                  <c:v>3140.97</c:v>
                </c:pt>
                <c:pt idx="14">
                  <c:v>3105.17</c:v>
                </c:pt>
                <c:pt idx="15">
                  <c:v>3067.58</c:v>
                </c:pt>
                <c:pt idx="16">
                  <c:v>3031.2</c:v>
                </c:pt>
                <c:pt idx="17">
                  <c:v>2994.55</c:v>
                </c:pt>
                <c:pt idx="18">
                  <c:v>2957.66</c:v>
                </c:pt>
                <c:pt idx="19">
                  <c:v>2920.52</c:v>
                </c:pt>
                <c:pt idx="20">
                  <c:v>2883.42</c:v>
                </c:pt>
                <c:pt idx="21">
                  <c:v>2845.7</c:v>
                </c:pt>
                <c:pt idx="22">
                  <c:v>2806.28</c:v>
                </c:pt>
                <c:pt idx="23">
                  <c:v>2768.33</c:v>
                </c:pt>
                <c:pt idx="24">
                  <c:v>2730.23</c:v>
                </c:pt>
                <c:pt idx="25">
                  <c:v>2691.97</c:v>
                </c:pt>
                <c:pt idx="26">
                  <c:v>2653.58</c:v>
                </c:pt>
                <c:pt idx="27">
                  <c:v>2615.08</c:v>
                </c:pt>
                <c:pt idx="28">
                  <c:v>2574.88</c:v>
                </c:pt>
                <c:pt idx="29">
                  <c:v>2536.1799999999998</c:v>
                </c:pt>
                <c:pt idx="30">
                  <c:v>2497.42</c:v>
                </c:pt>
                <c:pt idx="31">
                  <c:v>2458.61</c:v>
                </c:pt>
                <c:pt idx="32">
                  <c:v>2419.7600000000002</c:v>
                </c:pt>
                <c:pt idx="33">
                  <c:v>2380.9</c:v>
                </c:pt>
                <c:pt idx="34">
                  <c:v>2342.0300000000002</c:v>
                </c:pt>
                <c:pt idx="35">
                  <c:v>2301.5700000000002</c:v>
                </c:pt>
                <c:pt idx="36">
                  <c:v>2262.75</c:v>
                </c:pt>
                <c:pt idx="37">
                  <c:v>2223.98</c:v>
                </c:pt>
                <c:pt idx="38">
                  <c:v>2185.2600000000002</c:v>
                </c:pt>
                <c:pt idx="39">
                  <c:v>2146.63</c:v>
                </c:pt>
                <c:pt idx="40">
                  <c:v>2108.09</c:v>
                </c:pt>
                <c:pt idx="41">
                  <c:v>2068.08</c:v>
                </c:pt>
                <c:pt idx="42">
                  <c:v>2029.79</c:v>
                </c:pt>
                <c:pt idx="43">
                  <c:v>1991.64</c:v>
                </c:pt>
                <c:pt idx="44">
                  <c:v>1953.65</c:v>
                </c:pt>
                <c:pt idx="45">
                  <c:v>1915.84</c:v>
                </c:pt>
                <c:pt idx="46">
                  <c:v>1878.21</c:v>
                </c:pt>
                <c:pt idx="47">
                  <c:v>1840.79</c:v>
                </c:pt>
                <c:pt idx="48">
                  <c:v>1802.06</c:v>
                </c:pt>
                <c:pt idx="49">
                  <c:v>1765.1</c:v>
                </c:pt>
                <c:pt idx="50">
                  <c:v>1728.38</c:v>
                </c:pt>
                <c:pt idx="51">
                  <c:v>1691.93</c:v>
                </c:pt>
                <c:pt idx="52">
                  <c:v>1655.76</c:v>
                </c:pt>
                <c:pt idx="53">
                  <c:v>1619.87</c:v>
                </c:pt>
                <c:pt idx="54">
                  <c:v>1582.82</c:v>
                </c:pt>
                <c:pt idx="55">
                  <c:v>1547.55</c:v>
                </c:pt>
                <c:pt idx="56">
                  <c:v>1512.61</c:v>
                </c:pt>
                <c:pt idx="57">
                  <c:v>1478.01</c:v>
                </c:pt>
                <c:pt idx="58">
                  <c:v>1443.76</c:v>
                </c:pt>
                <c:pt idx="59">
                  <c:v>1409.87</c:v>
                </c:pt>
                <c:pt idx="60">
                  <c:v>1376.34</c:v>
                </c:pt>
                <c:pt idx="61">
                  <c:v>1341.83</c:v>
                </c:pt>
                <c:pt idx="62">
                  <c:v>1309.0899999999999</c:v>
                </c:pt>
                <c:pt idx="63">
                  <c:v>1276.74</c:v>
                </c:pt>
                <c:pt idx="64">
                  <c:v>1244.81</c:v>
                </c:pt>
                <c:pt idx="65">
                  <c:v>1213.28</c:v>
                </c:pt>
                <c:pt idx="66">
                  <c:v>1182.18</c:v>
                </c:pt>
                <c:pt idx="67">
                  <c:v>1150.25</c:v>
                </c:pt>
                <c:pt idx="68">
                  <c:v>1120.03</c:v>
                </c:pt>
                <c:pt idx="69">
                  <c:v>1090.26</c:v>
                </c:pt>
                <c:pt idx="70">
                  <c:v>1060.93</c:v>
                </c:pt>
                <c:pt idx="71">
                  <c:v>1032.06</c:v>
                </c:pt>
                <c:pt idx="72">
                  <c:v>1003.65</c:v>
                </c:pt>
                <c:pt idx="73">
                  <c:v>974.56</c:v>
                </c:pt>
                <c:pt idx="74">
                  <c:v>947.09</c:v>
                </c:pt>
                <c:pt idx="75">
                  <c:v>920.1</c:v>
                </c:pt>
                <c:pt idx="76">
                  <c:v>893.59</c:v>
                </c:pt>
                <c:pt idx="77">
                  <c:v>867.55</c:v>
                </c:pt>
                <c:pt idx="78">
                  <c:v>841.99</c:v>
                </c:pt>
                <c:pt idx="79">
                  <c:v>816.91</c:v>
                </c:pt>
                <c:pt idx="80">
                  <c:v>791.3</c:v>
                </c:pt>
                <c:pt idx="81">
                  <c:v>767.21</c:v>
                </c:pt>
                <c:pt idx="82">
                  <c:v>743.6</c:v>
                </c:pt>
                <c:pt idx="83">
                  <c:v>720.47</c:v>
                </c:pt>
                <c:pt idx="84">
                  <c:v>697.83</c:v>
                </c:pt>
                <c:pt idx="85">
                  <c:v>675.66</c:v>
                </c:pt>
                <c:pt idx="86">
                  <c:v>653.1</c:v>
                </c:pt>
                <c:pt idx="87">
                  <c:v>631.91999999999996</c:v>
                </c:pt>
                <c:pt idx="88">
                  <c:v>611.21</c:v>
                </c:pt>
                <c:pt idx="89">
                  <c:v>590.98</c:v>
                </c:pt>
                <c:pt idx="90">
                  <c:v>571.23</c:v>
                </c:pt>
                <c:pt idx="91">
                  <c:v>551.94000000000005</c:v>
                </c:pt>
                <c:pt idx="92">
                  <c:v>533.13</c:v>
                </c:pt>
                <c:pt idx="93">
                  <c:v>514.02</c:v>
                </c:pt>
                <c:pt idx="94">
                  <c:v>496.14</c:v>
                </c:pt>
                <c:pt idx="95">
                  <c:v>478.72</c:v>
                </c:pt>
                <c:pt idx="96">
                  <c:v>461.75</c:v>
                </c:pt>
                <c:pt idx="97">
                  <c:v>445.22</c:v>
                </c:pt>
                <c:pt idx="98">
                  <c:v>429.14</c:v>
                </c:pt>
                <c:pt idx="99">
                  <c:v>412.85</c:v>
                </c:pt>
                <c:pt idx="100">
                  <c:v>397.65</c:v>
                </c:pt>
              </c:numCache>
            </c:numRef>
          </c:yVal>
          <c:smooth val="0"/>
          <c:extLst>
            <c:ext xmlns:c16="http://schemas.microsoft.com/office/drawing/2014/chart" uri="{C3380CC4-5D6E-409C-BE32-E72D297353CC}">
              <c16:uniqueId val="{00000002-67C1-4CA0-8AFA-B5BA93EA3D44}"/>
            </c:ext>
          </c:extLst>
        </c:ser>
        <c:ser>
          <c:idx val="3"/>
          <c:order val="3"/>
          <c:tx>
            <c:strRef>
              <c:f>'Oct 24 - HE 21'!$G$1</c:f>
              <c:strCache>
                <c:ptCount val="1"/>
                <c:pt idx="0">
                  <c:v> NSpin - w/ Floor </c:v>
                </c:pt>
              </c:strCache>
            </c:strRef>
          </c:tx>
          <c:spPr>
            <a:ln w="19050" cap="rnd">
              <a:solidFill>
                <a:schemeClr val="tx2"/>
              </a:solidFill>
              <a:prstDash val="sysDash"/>
              <a:round/>
            </a:ln>
            <a:effectLst/>
          </c:spPr>
          <c:marker>
            <c:symbol val="none"/>
          </c:marker>
          <c:xVal>
            <c:numRef>
              <c:f>'Oct 24 - HE 21'!$G$3:$G$103</c:f>
              <c:numCache>
                <c:formatCode>_(* #,##0_);_(* \(#,##0\);_(* "-"??_);_(@_)</c:formatCode>
                <c:ptCount val="101"/>
                <c:pt idx="0">
                  <c:v>0</c:v>
                </c:pt>
                <c:pt idx="1">
                  <c:v>30</c:v>
                </c:pt>
                <c:pt idx="2">
                  <c:v>31</c:v>
                </c:pt>
                <c:pt idx="3">
                  <c:v>80.19</c:v>
                </c:pt>
                <c:pt idx="4">
                  <c:v>129.38999999999999</c:v>
                </c:pt>
                <c:pt idx="5">
                  <c:v>178.58</c:v>
                </c:pt>
                <c:pt idx="6">
                  <c:v>227.78</c:v>
                </c:pt>
                <c:pt idx="7">
                  <c:v>276.97000000000003</c:v>
                </c:pt>
                <c:pt idx="8">
                  <c:v>326.16000000000003</c:v>
                </c:pt>
                <c:pt idx="9">
                  <c:v>375.36</c:v>
                </c:pt>
                <c:pt idx="10">
                  <c:v>424.55</c:v>
                </c:pt>
                <c:pt idx="11">
                  <c:v>473.74</c:v>
                </c:pt>
                <c:pt idx="12">
                  <c:v>522.94000000000005</c:v>
                </c:pt>
                <c:pt idx="13">
                  <c:v>572.13</c:v>
                </c:pt>
                <c:pt idx="14">
                  <c:v>621.33000000000004</c:v>
                </c:pt>
                <c:pt idx="15">
                  <c:v>670.52</c:v>
                </c:pt>
                <c:pt idx="16">
                  <c:v>719.71</c:v>
                </c:pt>
                <c:pt idx="17">
                  <c:v>768.91</c:v>
                </c:pt>
                <c:pt idx="18">
                  <c:v>818.1</c:v>
                </c:pt>
                <c:pt idx="19">
                  <c:v>867.3</c:v>
                </c:pt>
                <c:pt idx="20">
                  <c:v>916.49</c:v>
                </c:pt>
                <c:pt idx="21">
                  <c:v>965.68</c:v>
                </c:pt>
                <c:pt idx="22">
                  <c:v>1014.88</c:v>
                </c:pt>
                <c:pt idx="23">
                  <c:v>1064.07</c:v>
                </c:pt>
                <c:pt idx="24">
                  <c:v>1113.27</c:v>
                </c:pt>
                <c:pt idx="25">
                  <c:v>1162.46</c:v>
                </c:pt>
                <c:pt idx="26">
                  <c:v>1211.6500000000001</c:v>
                </c:pt>
                <c:pt idx="27">
                  <c:v>1260.8499999999999</c:v>
                </c:pt>
                <c:pt idx="28">
                  <c:v>1310.04</c:v>
                </c:pt>
                <c:pt idx="29">
                  <c:v>1359.23</c:v>
                </c:pt>
                <c:pt idx="30">
                  <c:v>1408.43</c:v>
                </c:pt>
                <c:pt idx="31">
                  <c:v>1457.62</c:v>
                </c:pt>
                <c:pt idx="32">
                  <c:v>1506.82</c:v>
                </c:pt>
                <c:pt idx="33">
                  <c:v>1556.01</c:v>
                </c:pt>
                <c:pt idx="34">
                  <c:v>1605.2</c:v>
                </c:pt>
                <c:pt idx="35">
                  <c:v>1654.4</c:v>
                </c:pt>
                <c:pt idx="36">
                  <c:v>1703.59</c:v>
                </c:pt>
                <c:pt idx="37">
                  <c:v>1752.79</c:v>
                </c:pt>
                <c:pt idx="38">
                  <c:v>1801.98</c:v>
                </c:pt>
                <c:pt idx="39">
                  <c:v>1851.17</c:v>
                </c:pt>
                <c:pt idx="40">
                  <c:v>1900.37</c:v>
                </c:pt>
                <c:pt idx="41">
                  <c:v>1949.56</c:v>
                </c:pt>
                <c:pt idx="42">
                  <c:v>1998.76</c:v>
                </c:pt>
                <c:pt idx="43">
                  <c:v>2047.95</c:v>
                </c:pt>
                <c:pt idx="44">
                  <c:v>2097.14</c:v>
                </c:pt>
                <c:pt idx="45">
                  <c:v>2146.34</c:v>
                </c:pt>
                <c:pt idx="46">
                  <c:v>2195.5300000000002</c:v>
                </c:pt>
                <c:pt idx="47">
                  <c:v>2244.7199999999998</c:v>
                </c:pt>
                <c:pt idx="48">
                  <c:v>2293.92</c:v>
                </c:pt>
                <c:pt idx="49">
                  <c:v>2343.11</c:v>
                </c:pt>
                <c:pt idx="50">
                  <c:v>2392.31</c:v>
                </c:pt>
                <c:pt idx="51">
                  <c:v>2441.5</c:v>
                </c:pt>
                <c:pt idx="52">
                  <c:v>2490.69</c:v>
                </c:pt>
                <c:pt idx="53">
                  <c:v>2539.89</c:v>
                </c:pt>
                <c:pt idx="54">
                  <c:v>2589.08</c:v>
                </c:pt>
                <c:pt idx="55">
                  <c:v>2638.28</c:v>
                </c:pt>
                <c:pt idx="56">
                  <c:v>2687.47</c:v>
                </c:pt>
                <c:pt idx="57">
                  <c:v>2736.66</c:v>
                </c:pt>
                <c:pt idx="58">
                  <c:v>2785.86</c:v>
                </c:pt>
                <c:pt idx="59">
                  <c:v>2835.05</c:v>
                </c:pt>
                <c:pt idx="60">
                  <c:v>2884.24</c:v>
                </c:pt>
                <c:pt idx="61">
                  <c:v>2933.44</c:v>
                </c:pt>
                <c:pt idx="62">
                  <c:v>2982.63</c:v>
                </c:pt>
                <c:pt idx="63">
                  <c:v>3031.83</c:v>
                </c:pt>
                <c:pt idx="64">
                  <c:v>3081.02</c:v>
                </c:pt>
                <c:pt idx="65">
                  <c:v>3130.21</c:v>
                </c:pt>
                <c:pt idx="66">
                  <c:v>3179.41</c:v>
                </c:pt>
                <c:pt idx="67">
                  <c:v>3228.6</c:v>
                </c:pt>
                <c:pt idx="68">
                  <c:v>3277.8</c:v>
                </c:pt>
                <c:pt idx="69">
                  <c:v>3326.99</c:v>
                </c:pt>
                <c:pt idx="70">
                  <c:v>3376.18</c:v>
                </c:pt>
                <c:pt idx="71">
                  <c:v>3425.38</c:v>
                </c:pt>
                <c:pt idx="72">
                  <c:v>3474.57</c:v>
                </c:pt>
                <c:pt idx="73">
                  <c:v>3523.77</c:v>
                </c:pt>
                <c:pt idx="74">
                  <c:v>3572.96</c:v>
                </c:pt>
                <c:pt idx="75">
                  <c:v>3622.15</c:v>
                </c:pt>
                <c:pt idx="76">
                  <c:v>3671.35</c:v>
                </c:pt>
                <c:pt idx="77">
                  <c:v>3720.54</c:v>
                </c:pt>
                <c:pt idx="78">
                  <c:v>3769.73</c:v>
                </c:pt>
                <c:pt idx="79">
                  <c:v>3818.93</c:v>
                </c:pt>
                <c:pt idx="80">
                  <c:v>3868.12</c:v>
                </c:pt>
                <c:pt idx="81">
                  <c:v>3917.32</c:v>
                </c:pt>
                <c:pt idx="82">
                  <c:v>3966.51</c:v>
                </c:pt>
                <c:pt idx="83">
                  <c:v>4015.7</c:v>
                </c:pt>
                <c:pt idx="84">
                  <c:v>4064.9</c:v>
                </c:pt>
                <c:pt idx="85">
                  <c:v>4114.09</c:v>
                </c:pt>
                <c:pt idx="86">
                  <c:v>4163.29</c:v>
                </c:pt>
                <c:pt idx="87">
                  <c:v>4212.4799999999996</c:v>
                </c:pt>
                <c:pt idx="88">
                  <c:v>4261.67</c:v>
                </c:pt>
                <c:pt idx="89">
                  <c:v>4310.87</c:v>
                </c:pt>
                <c:pt idx="90">
                  <c:v>4360.0600000000004</c:v>
                </c:pt>
                <c:pt idx="91">
                  <c:v>4409.26</c:v>
                </c:pt>
                <c:pt idx="92">
                  <c:v>4458.45</c:v>
                </c:pt>
                <c:pt idx="93">
                  <c:v>4507.6400000000003</c:v>
                </c:pt>
                <c:pt idx="94">
                  <c:v>4556.84</c:v>
                </c:pt>
                <c:pt idx="95">
                  <c:v>4606.03</c:v>
                </c:pt>
                <c:pt idx="96">
                  <c:v>4655.22</c:v>
                </c:pt>
                <c:pt idx="97">
                  <c:v>4704.42</c:v>
                </c:pt>
                <c:pt idx="98">
                  <c:v>4753.6099999999997</c:v>
                </c:pt>
                <c:pt idx="99">
                  <c:v>4802.8100000000004</c:v>
                </c:pt>
                <c:pt idx="100">
                  <c:v>4852</c:v>
                </c:pt>
              </c:numCache>
            </c:numRef>
          </c:xVal>
          <c:yVal>
            <c:numRef>
              <c:f>'Oct 24 - HE 21'!$H$3:$H$103</c:f>
              <c:numCache>
                <c:formatCode>_(* #,##0_);_(* \(#,##0\);_(* "-"??_);_(@_)</c:formatCode>
                <c:ptCount val="101"/>
                <c:pt idx="0">
                  <c:v>5000</c:v>
                </c:pt>
                <c:pt idx="1">
                  <c:v>5000</c:v>
                </c:pt>
                <c:pt idx="2">
                  <c:v>3512.19</c:v>
                </c:pt>
                <c:pt idx="3">
                  <c:v>3367.84</c:v>
                </c:pt>
                <c:pt idx="4">
                  <c:v>3215.51</c:v>
                </c:pt>
                <c:pt idx="5">
                  <c:v>3056.32</c:v>
                </c:pt>
                <c:pt idx="6">
                  <c:v>2892.64</c:v>
                </c:pt>
                <c:pt idx="7">
                  <c:v>2723.2</c:v>
                </c:pt>
                <c:pt idx="8">
                  <c:v>2550.87</c:v>
                </c:pt>
                <c:pt idx="9">
                  <c:v>2378.67</c:v>
                </c:pt>
                <c:pt idx="10">
                  <c:v>2204.84</c:v>
                </c:pt>
                <c:pt idx="11">
                  <c:v>2032.84</c:v>
                </c:pt>
                <c:pt idx="12">
                  <c:v>1865.98</c:v>
                </c:pt>
                <c:pt idx="13">
                  <c:v>1700.55</c:v>
                </c:pt>
                <c:pt idx="14">
                  <c:v>1540.54</c:v>
                </c:pt>
                <c:pt idx="15">
                  <c:v>1388.48</c:v>
                </c:pt>
                <c:pt idx="16">
                  <c:v>1242.48</c:v>
                </c:pt>
                <c:pt idx="17">
                  <c:v>1104.79</c:v>
                </c:pt>
                <c:pt idx="18">
                  <c:v>976.03</c:v>
                </c:pt>
                <c:pt idx="19">
                  <c:v>857.68</c:v>
                </c:pt>
                <c:pt idx="20">
                  <c:v>748.3</c:v>
                </c:pt>
                <c:pt idx="21">
                  <c:v>648.49</c:v>
                </c:pt>
                <c:pt idx="22">
                  <c:v>558.59</c:v>
                </c:pt>
                <c:pt idx="23">
                  <c:v>477.19</c:v>
                </c:pt>
                <c:pt idx="24">
                  <c:v>404.8</c:v>
                </c:pt>
                <c:pt idx="25">
                  <c:v>368.48</c:v>
                </c:pt>
                <c:pt idx="26">
                  <c:v>338.37</c:v>
                </c:pt>
                <c:pt idx="27">
                  <c:v>309.16000000000003</c:v>
                </c:pt>
                <c:pt idx="28">
                  <c:v>282.89</c:v>
                </c:pt>
                <c:pt idx="29">
                  <c:v>257.97000000000003</c:v>
                </c:pt>
                <c:pt idx="30">
                  <c:v>234.81</c:v>
                </c:pt>
                <c:pt idx="31">
                  <c:v>213.49</c:v>
                </c:pt>
                <c:pt idx="32">
                  <c:v>193.84</c:v>
                </c:pt>
                <c:pt idx="33">
                  <c:v>175.81</c:v>
                </c:pt>
                <c:pt idx="34">
                  <c:v>158.88</c:v>
                </c:pt>
                <c:pt idx="35">
                  <c:v>143.58000000000001</c:v>
                </c:pt>
                <c:pt idx="36">
                  <c:v>129.28</c:v>
                </c:pt>
                <c:pt idx="37">
                  <c:v>116.41</c:v>
                </c:pt>
                <c:pt idx="38">
                  <c:v>104.43</c:v>
                </c:pt>
                <c:pt idx="39">
                  <c:v>94.08</c:v>
                </c:pt>
                <c:pt idx="40">
                  <c:v>84.97</c:v>
                </c:pt>
                <c:pt idx="41">
                  <c:v>76.62</c:v>
                </c:pt>
                <c:pt idx="42">
                  <c:v>68.989999999999995</c:v>
                </c:pt>
                <c:pt idx="43">
                  <c:v>62.02</c:v>
                </c:pt>
                <c:pt idx="44">
                  <c:v>55.66</c:v>
                </c:pt>
                <c:pt idx="45">
                  <c:v>49.88</c:v>
                </c:pt>
                <c:pt idx="46">
                  <c:v>44.63</c:v>
                </c:pt>
                <c:pt idx="47">
                  <c:v>39.869999999999997</c:v>
                </c:pt>
                <c:pt idx="48">
                  <c:v>35.57</c:v>
                </c:pt>
                <c:pt idx="49">
                  <c:v>31.67</c:v>
                </c:pt>
                <c:pt idx="50">
                  <c:v>28.16</c:v>
                </c:pt>
                <c:pt idx="51">
                  <c:v>25</c:v>
                </c:pt>
                <c:pt idx="52">
                  <c:v>22.16</c:v>
                </c:pt>
                <c:pt idx="53">
                  <c:v>19.61</c:v>
                </c:pt>
                <c:pt idx="54">
                  <c:v>17.32</c:v>
                </c:pt>
                <c:pt idx="55">
                  <c:v>15.28</c:v>
                </c:pt>
                <c:pt idx="56">
                  <c:v>13.46</c:v>
                </c:pt>
                <c:pt idx="57">
                  <c:v>11.83</c:v>
                </c:pt>
                <c:pt idx="58">
                  <c:v>10.39</c:v>
                </c:pt>
                <c:pt idx="59">
                  <c:v>9.1</c:v>
                </c:pt>
                <c:pt idx="60">
                  <c:v>7.97</c:v>
                </c:pt>
                <c:pt idx="61">
                  <c:v>6.96</c:v>
                </c:pt>
                <c:pt idx="62">
                  <c:v>6.07</c:v>
                </c:pt>
                <c:pt idx="63">
                  <c:v>5.29</c:v>
                </c:pt>
                <c:pt idx="64">
                  <c:v>4.5999999999999996</c:v>
                </c:pt>
                <c:pt idx="65">
                  <c:v>3.99</c:v>
                </c:pt>
                <c:pt idx="66">
                  <c:v>3.46</c:v>
                </c:pt>
                <c:pt idx="67">
                  <c:v>2.99</c:v>
                </c:pt>
                <c:pt idx="68">
                  <c:v>2.58</c:v>
                </c:pt>
                <c:pt idx="69">
                  <c:v>2.23</c:v>
                </c:pt>
                <c:pt idx="70">
                  <c:v>1.92</c:v>
                </c:pt>
                <c:pt idx="71">
                  <c:v>1.65</c:v>
                </c:pt>
                <c:pt idx="72">
                  <c:v>1.41</c:v>
                </c:pt>
                <c:pt idx="73">
                  <c:v>1.21</c:v>
                </c:pt>
                <c:pt idx="74">
                  <c:v>1.04</c:v>
                </c:pt>
                <c:pt idx="75">
                  <c:v>0.89</c:v>
                </c:pt>
                <c:pt idx="76">
                  <c:v>0.75</c:v>
                </c:pt>
                <c:pt idx="77">
                  <c:v>0.64</c:v>
                </c:pt>
                <c:pt idx="78">
                  <c:v>0.55000000000000004</c:v>
                </c:pt>
                <c:pt idx="79">
                  <c:v>0.46</c:v>
                </c:pt>
                <c:pt idx="80">
                  <c:v>0.39</c:v>
                </c:pt>
                <c:pt idx="81">
                  <c:v>0.33</c:v>
                </c:pt>
                <c:pt idx="82">
                  <c:v>0.28000000000000003</c:v>
                </c:pt>
                <c:pt idx="83">
                  <c:v>0.24</c:v>
                </c:pt>
                <c:pt idx="84">
                  <c:v>0.2</c:v>
                </c:pt>
                <c:pt idx="85">
                  <c:v>0.17</c:v>
                </c:pt>
                <c:pt idx="86">
                  <c:v>0.14000000000000001</c:v>
                </c:pt>
                <c:pt idx="87">
                  <c:v>0.12</c:v>
                </c:pt>
                <c:pt idx="88">
                  <c:v>0.1</c:v>
                </c:pt>
                <c:pt idx="89">
                  <c:v>0.08</c:v>
                </c:pt>
                <c:pt idx="90">
                  <c:v>7.0000000000000007E-2</c:v>
                </c:pt>
                <c:pt idx="91">
                  <c:v>0.06</c:v>
                </c:pt>
                <c:pt idx="92">
                  <c:v>0.05</c:v>
                </c:pt>
                <c:pt idx="93">
                  <c:v>0.04</c:v>
                </c:pt>
                <c:pt idx="94">
                  <c:v>0.03</c:v>
                </c:pt>
                <c:pt idx="95">
                  <c:v>0.03</c:v>
                </c:pt>
                <c:pt idx="96">
                  <c:v>0.02</c:v>
                </c:pt>
                <c:pt idx="97">
                  <c:v>0.02</c:v>
                </c:pt>
                <c:pt idx="98">
                  <c:v>0.01</c:v>
                </c:pt>
                <c:pt idx="99">
                  <c:v>0.01</c:v>
                </c:pt>
                <c:pt idx="100">
                  <c:v>0.01</c:v>
                </c:pt>
              </c:numCache>
            </c:numRef>
          </c:yVal>
          <c:smooth val="0"/>
          <c:extLst>
            <c:ext xmlns:c16="http://schemas.microsoft.com/office/drawing/2014/chart" uri="{C3380CC4-5D6E-409C-BE32-E72D297353CC}">
              <c16:uniqueId val="{00000003-67C1-4CA0-8AFA-B5BA93EA3D44}"/>
            </c:ext>
          </c:extLst>
        </c:ser>
        <c:dLbls>
          <c:showLegendKey val="0"/>
          <c:showVal val="0"/>
          <c:showCatName val="0"/>
          <c:showSerName val="0"/>
          <c:showPercent val="0"/>
          <c:showBubbleSize val="0"/>
        </c:dLbls>
        <c:axId val="840382767"/>
        <c:axId val="1049811423"/>
      </c:scatterChart>
      <c:valAx>
        <c:axId val="84038276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49811423"/>
        <c:crosses val="autoZero"/>
        <c:crossBetween val="midCat"/>
      </c:valAx>
      <c:valAx>
        <c:axId val="1049811423"/>
        <c:scaling>
          <c:orientation val="minMax"/>
          <c:max val="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 per hour</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038276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7289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5.xml"/><Relationship Id="rId5" Type="http://schemas.openxmlformats.org/officeDocument/2006/relationships/image" Target="../media/image11.sv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1581778"/>
            <a:ext cx="5646034" cy="3939540"/>
          </a:xfrm>
          <a:prstGeom prst="rect">
            <a:avLst/>
          </a:prstGeom>
          <a:noFill/>
        </p:spPr>
        <p:txBody>
          <a:bodyPr wrap="square" lIns="91440" tIns="45720" rIns="91440" bIns="45720" rtlCol="0" anchor="t">
            <a:spAutoFit/>
          </a:bodyPr>
          <a:lstStyle/>
          <a:p>
            <a:r>
              <a:rPr lang="en-US" sz="2400" b="1"/>
              <a:t>Nodal Protocol Revision Request (NPRR) 1269</a:t>
            </a:r>
          </a:p>
          <a:p>
            <a:r>
              <a:rPr lang="en-US" sz="2000" b="1"/>
              <a:t>Impact of Proposed ASDC Floors for Real-Time and Day-Ahead</a:t>
            </a:r>
          </a:p>
          <a:p>
            <a:endParaRPr lang="en-US">
              <a:solidFill>
                <a:schemeClr val="tx2"/>
              </a:solidFill>
            </a:endParaRPr>
          </a:p>
          <a:p>
            <a:endParaRPr lang="en-US">
              <a:solidFill>
                <a:schemeClr val="tx2"/>
              </a:solidFill>
            </a:endParaRPr>
          </a:p>
          <a:p>
            <a:r>
              <a:rPr lang="en-US" i="1">
                <a:solidFill>
                  <a:schemeClr val="tx2"/>
                </a:solidFill>
              </a:rPr>
              <a:t>David Maggio</a:t>
            </a:r>
            <a:endParaRPr lang="en-US">
              <a:solidFill>
                <a:schemeClr val="tx2"/>
              </a:solidFill>
            </a:endParaRPr>
          </a:p>
          <a:p>
            <a:r>
              <a:rPr lang="en-US">
                <a:solidFill>
                  <a:schemeClr val="tx2"/>
                </a:solidFill>
              </a:rPr>
              <a:t>Principal, Market Design &amp; Analytics</a:t>
            </a:r>
          </a:p>
          <a:p>
            <a:endParaRPr lang="en-US">
              <a:solidFill>
                <a:schemeClr val="tx2"/>
              </a:solidFill>
              <a:cs typeface="Arial"/>
            </a:endParaRPr>
          </a:p>
          <a:p>
            <a:r>
              <a:rPr lang="en-US">
                <a:solidFill>
                  <a:schemeClr val="tx2"/>
                </a:solidFill>
                <a:cs typeface="Arial"/>
              </a:rPr>
              <a:t>March 12, 2025</a:t>
            </a:r>
          </a:p>
          <a:p>
            <a:r>
              <a:rPr lang="en-US">
                <a:solidFill>
                  <a:schemeClr val="tx2"/>
                </a:solidFill>
                <a:cs typeface="Arial"/>
              </a:rPr>
              <a:t>Protocol Revision Subcommittee (PRS)</a:t>
            </a:r>
          </a:p>
          <a:p>
            <a:endParaRPr lang="en-US">
              <a:solidFill>
                <a:schemeClr val="tx2"/>
              </a:solidFill>
              <a:cs typeface="Arial"/>
            </a:endParaRPr>
          </a:p>
          <a:p>
            <a:r>
              <a:rPr lang="en-US">
                <a:solidFill>
                  <a:schemeClr val="tx2"/>
                </a:solidFill>
                <a:cs typeface="Arial"/>
              </a:rPr>
              <a:t>ERCOT Public</a:t>
            </a:r>
          </a:p>
        </p:txBody>
      </p:sp>
    </p:spTree>
    <p:extLst>
      <p:ext uri="{BB962C8B-B14F-4D97-AF65-F5344CB8AC3E}">
        <p14:creationId xmlns:p14="http://schemas.microsoft.com/office/powerpoint/2010/main" val="4077587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6F44-133C-CF9F-F400-A02AED5277F7}"/>
              </a:ext>
            </a:extLst>
          </p:cNvPr>
          <p:cNvSpPr>
            <a:spLocks noGrp="1"/>
          </p:cNvSpPr>
          <p:nvPr>
            <p:ph type="title"/>
          </p:nvPr>
        </p:nvSpPr>
        <p:spPr/>
        <p:txBody>
          <a:bodyPr/>
          <a:lstStyle/>
          <a:p>
            <a:r>
              <a:rPr lang="en-US"/>
              <a:t>Average Ancillary Service Procurement by Month Studied</a:t>
            </a:r>
          </a:p>
        </p:txBody>
      </p:sp>
      <p:sp>
        <p:nvSpPr>
          <p:cNvPr id="4" name="Slide Number Placeholder 3">
            <a:extLst>
              <a:ext uri="{FF2B5EF4-FFF2-40B4-BE49-F238E27FC236}">
                <a16:creationId xmlns:a16="http://schemas.microsoft.com/office/drawing/2014/main" id="{FBEA15B7-BB6E-B1AF-F6CE-D77742717DD2}"/>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5" name="Graphic 4">
            <a:extLst>
              <a:ext uri="{FF2B5EF4-FFF2-40B4-BE49-F238E27FC236}">
                <a16:creationId xmlns:a16="http://schemas.microsoft.com/office/drawing/2014/main" id="{7423FE9C-B453-9D24-6AFD-D7251B1677D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2599" y="1078255"/>
            <a:ext cx="8242205" cy="3254048"/>
          </a:xfrm>
          <a:prstGeom prst="rect">
            <a:avLst/>
          </a:prstGeom>
        </p:spPr>
      </p:pic>
      <p:sp>
        <p:nvSpPr>
          <p:cNvPr id="9" name="TextBox 8">
            <a:extLst>
              <a:ext uri="{FF2B5EF4-FFF2-40B4-BE49-F238E27FC236}">
                <a16:creationId xmlns:a16="http://schemas.microsoft.com/office/drawing/2014/main" id="{D4645D38-58F6-5A3C-14A0-9CA645EE6BF1}"/>
              </a:ext>
            </a:extLst>
          </p:cNvPr>
          <p:cNvSpPr txBox="1"/>
          <p:nvPr/>
        </p:nvSpPr>
        <p:spPr>
          <a:xfrm>
            <a:off x="452392" y="4467491"/>
            <a:ext cx="8315416"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sz="1600"/>
              <a:t>As noted with the shortage data on the previous slide, impacts to Ancillary Service procurement were limited to lower levels of shortages.  However, the floor increased average procurement quantities generally.</a:t>
            </a:r>
          </a:p>
        </p:txBody>
      </p:sp>
    </p:spTree>
    <p:extLst>
      <p:ext uri="{BB962C8B-B14F-4D97-AF65-F5344CB8AC3E}">
        <p14:creationId xmlns:p14="http://schemas.microsoft.com/office/powerpoint/2010/main" val="3180846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6F44-133C-CF9F-F400-A02AED5277F7}"/>
              </a:ext>
            </a:extLst>
          </p:cNvPr>
          <p:cNvSpPr>
            <a:spLocks noGrp="1"/>
          </p:cNvSpPr>
          <p:nvPr>
            <p:ph type="title"/>
          </p:nvPr>
        </p:nvSpPr>
        <p:spPr/>
        <p:txBody>
          <a:bodyPr/>
          <a:lstStyle/>
          <a:p>
            <a:r>
              <a:rPr lang="en-US"/>
              <a:t>Average Real-Time Prices by Month Studied</a:t>
            </a:r>
          </a:p>
        </p:txBody>
      </p:sp>
      <p:sp>
        <p:nvSpPr>
          <p:cNvPr id="4" name="Slide Number Placeholder 3">
            <a:extLst>
              <a:ext uri="{FF2B5EF4-FFF2-40B4-BE49-F238E27FC236}">
                <a16:creationId xmlns:a16="http://schemas.microsoft.com/office/drawing/2014/main" id="{FBEA15B7-BB6E-B1AF-F6CE-D77742717DD2}"/>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10" name="Graphic 9">
            <a:extLst>
              <a:ext uri="{FF2B5EF4-FFF2-40B4-BE49-F238E27FC236}">
                <a16:creationId xmlns:a16="http://schemas.microsoft.com/office/drawing/2014/main" id="{0B1F9AF0-B1AB-70C0-44D4-3985F16AAFA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948540"/>
            <a:ext cx="9144000" cy="2341823"/>
          </a:xfrm>
          <a:prstGeom prst="rect">
            <a:avLst/>
          </a:prstGeom>
        </p:spPr>
      </p:pic>
      <p:pic>
        <p:nvPicPr>
          <p:cNvPr id="11" name="Graphic 10">
            <a:extLst>
              <a:ext uri="{FF2B5EF4-FFF2-40B4-BE49-F238E27FC236}">
                <a16:creationId xmlns:a16="http://schemas.microsoft.com/office/drawing/2014/main" id="{8A05C202-A9DD-3AD3-F88B-A883AD1FF0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0" y="3551119"/>
            <a:ext cx="9144000" cy="1364114"/>
          </a:xfrm>
          <a:prstGeom prst="rect">
            <a:avLst/>
          </a:prstGeom>
        </p:spPr>
      </p:pic>
      <p:sp>
        <p:nvSpPr>
          <p:cNvPr id="12" name="TextBox 11">
            <a:extLst>
              <a:ext uri="{FF2B5EF4-FFF2-40B4-BE49-F238E27FC236}">
                <a16:creationId xmlns:a16="http://schemas.microsoft.com/office/drawing/2014/main" id="{E707D47E-A027-E524-270D-5B535FF11B82}"/>
              </a:ext>
            </a:extLst>
          </p:cNvPr>
          <p:cNvSpPr txBox="1"/>
          <p:nvPr/>
        </p:nvSpPr>
        <p:spPr>
          <a:xfrm>
            <a:off x="3343921" y="685993"/>
            <a:ext cx="2938509" cy="3385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i="1"/>
              <a:t>Ancillary Service Prices</a:t>
            </a:r>
          </a:p>
        </p:txBody>
      </p:sp>
      <p:sp>
        <p:nvSpPr>
          <p:cNvPr id="13" name="TextBox 12">
            <a:extLst>
              <a:ext uri="{FF2B5EF4-FFF2-40B4-BE49-F238E27FC236}">
                <a16:creationId xmlns:a16="http://schemas.microsoft.com/office/drawing/2014/main" id="{9329F0F3-486B-93D4-6AF9-0147C5F5A044}"/>
              </a:ext>
            </a:extLst>
          </p:cNvPr>
          <p:cNvSpPr txBox="1"/>
          <p:nvPr/>
        </p:nvSpPr>
        <p:spPr>
          <a:xfrm>
            <a:off x="3247746" y="3260255"/>
            <a:ext cx="2938509" cy="3385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i="1"/>
              <a:t>Energy Prices</a:t>
            </a:r>
          </a:p>
        </p:txBody>
      </p:sp>
      <p:sp>
        <p:nvSpPr>
          <p:cNvPr id="17" name="TextBox 16">
            <a:extLst>
              <a:ext uri="{FF2B5EF4-FFF2-40B4-BE49-F238E27FC236}">
                <a16:creationId xmlns:a16="http://schemas.microsoft.com/office/drawing/2014/main" id="{EBF8F2D5-3177-9C9B-860D-2C92C69AE6F7}"/>
              </a:ext>
            </a:extLst>
          </p:cNvPr>
          <p:cNvSpPr txBox="1"/>
          <p:nvPr/>
        </p:nvSpPr>
        <p:spPr>
          <a:xfrm>
            <a:off x="414292" y="4915633"/>
            <a:ext cx="8315416" cy="13234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sz="1600"/>
              <a:t>With the lack of Real-Time Ancillary Service offers and the dependency on proxies for simulation, case 2 provides a conservative evaluation of potential price changes.  Case 3 numbers provide the other end of the range of outcomes.  </a:t>
            </a:r>
          </a:p>
          <a:p>
            <a:pPr marL="285750" indent="-285750">
              <a:buFont typeface="Arial" panose="020B0604020202020204" pitchFamily="34" charset="0"/>
              <a:buChar char="•"/>
            </a:pPr>
            <a:r>
              <a:rPr lang="en-US" sz="1600"/>
              <a:t>Even considering case 2 outcomes, ECRS and </a:t>
            </a:r>
            <a:r>
              <a:rPr lang="en-US" sz="1600" err="1"/>
              <a:t>NSpin</a:t>
            </a:r>
            <a:r>
              <a:rPr lang="en-US" sz="1600"/>
              <a:t> prices are in alignment with other Ancillary Service and historical prices and energy price impacts are minimal.</a:t>
            </a:r>
          </a:p>
        </p:txBody>
      </p:sp>
    </p:spTree>
    <p:extLst>
      <p:ext uri="{BB962C8B-B14F-4D97-AF65-F5344CB8AC3E}">
        <p14:creationId xmlns:p14="http://schemas.microsoft.com/office/powerpoint/2010/main" val="15661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D9810-626F-87FD-B510-4AE18C3D8E6D}"/>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FFBDA178-2B40-C961-58A9-363C9736245B}"/>
              </a:ext>
            </a:extLst>
          </p:cNvPr>
          <p:cNvSpPr>
            <a:spLocks noGrp="1"/>
          </p:cNvSpPr>
          <p:nvPr>
            <p:ph idx="1"/>
          </p:nvPr>
        </p:nvSpPr>
        <p:spPr/>
        <p:txBody>
          <a:bodyPr/>
          <a:lstStyle/>
          <a:p>
            <a:r>
              <a:rPr lang="en-US" dirty="0"/>
              <a:t>There is a legitimate concern that DAM and RTM pricing may be insufficient to incent self-commitment of Resources for the tail amounts of Ancillary Services and lead to increased RUC instructions, even when there is sufficient Resource capability otherwise.  </a:t>
            </a:r>
          </a:p>
          <a:p>
            <a:r>
              <a:rPr lang="en-US" dirty="0"/>
              <a:t>$15 per MW per hour is a relatively modest ASDC price for smaller levels of shortages and the impact to average overall prices is minimal ($0.56/MWh, or 0.8%, for case 2 for energy prices).  The floors also help to lessen smaller levels of Ancillary Service shortages.</a:t>
            </a:r>
          </a:p>
          <a:p>
            <a:r>
              <a:rPr lang="en-US" dirty="0"/>
              <a:t>For those more concerned about the Ancillary Service Plan quantities, a more thorough review of the process for determining these quantities is already underway.  Any ASDC floor that is applied would automatically adjust and have less effect on outcomes overall.</a:t>
            </a:r>
          </a:p>
        </p:txBody>
      </p:sp>
      <p:sp>
        <p:nvSpPr>
          <p:cNvPr id="4" name="Slide Number Placeholder 3">
            <a:extLst>
              <a:ext uri="{FF2B5EF4-FFF2-40B4-BE49-F238E27FC236}">
                <a16:creationId xmlns:a16="http://schemas.microsoft.com/office/drawing/2014/main" id="{FA1032A5-1943-9D45-B454-1BEF67E5EB47}"/>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98880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a:t>Introduction</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p:txBody>
          <a:bodyPr lIns="274320" tIns="274320" rIns="274320" bIns="274320" anchor="t"/>
          <a:lstStyle/>
          <a:p>
            <a:r>
              <a:rPr lang="en-US"/>
              <a:t>On March 3</a:t>
            </a:r>
            <a:r>
              <a:rPr lang="en-US" baseline="30000"/>
              <a:t>rd</a:t>
            </a:r>
            <a:r>
              <a:rPr lang="en-US"/>
              <a:t>, ERCOT filed comments to NPRR1269 to codify specific numbers that were previously left as variables, while analysis and discussion at the Real-Time Co-optimization plus Batteries Task Force (RTCBTF) was ongoing.</a:t>
            </a:r>
          </a:p>
          <a:p>
            <a:pPr lvl="1"/>
            <a:r>
              <a:rPr lang="en-US"/>
              <a:t>The comments were specific to the Ancillary Service Demand Curves (ASDCs) for Reliability Unit Commitment (RUC) and the Ancillary Service proxy offer floor parameters.</a:t>
            </a:r>
            <a:endParaRPr lang="en-US">
              <a:cs typeface="Arial"/>
            </a:endParaRPr>
          </a:p>
          <a:p>
            <a:r>
              <a:rPr lang="en-US"/>
              <a:t>On March 4</a:t>
            </a:r>
            <a:r>
              <a:rPr lang="en-US" baseline="30000"/>
              <a:t>th</a:t>
            </a:r>
            <a:r>
              <a:rPr lang="en-US"/>
              <a:t>, TCPA filed comments to NPRR1269 to take the ASDC floor for RUC and apply it to the Day-Ahead and Real-Time Markets (DAM and RTM).</a:t>
            </a:r>
            <a:endParaRPr lang="en-US">
              <a:cs typeface="Arial"/>
            </a:endParaRPr>
          </a:p>
          <a:p>
            <a:pPr lvl="1"/>
            <a:r>
              <a:rPr lang="en-US"/>
              <a:t>This concept had been raised at the RTCBTF by market participants but had not yet been captured in proposed NPRR1269 language.</a:t>
            </a:r>
            <a:endParaRPr lang="en-US">
              <a:cs typeface="Arial"/>
            </a:endParaRPr>
          </a:p>
          <a:p>
            <a:r>
              <a:rPr lang="en-US"/>
              <a:t>This presentation is intended to provide ERCOT’s perspective and analysis on potential impacts to the RTM in having the ASDC floor concept applied.</a:t>
            </a:r>
            <a:endParaRPr lang="en-US">
              <a:cs typeface="Arial"/>
            </a:endParaRP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8278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B8B9-B51E-8857-AD88-49EF52361472}"/>
              </a:ext>
            </a:extLst>
          </p:cNvPr>
          <p:cNvSpPr>
            <a:spLocks noGrp="1"/>
          </p:cNvSpPr>
          <p:nvPr>
            <p:ph type="title"/>
          </p:nvPr>
        </p:nvSpPr>
        <p:spPr/>
        <p:txBody>
          <a:bodyPr/>
          <a:lstStyle/>
          <a:p>
            <a:r>
              <a:rPr lang="en-US"/>
              <a:t>ERCOT’s Perspective on the Concept of TCPA’s Comments</a:t>
            </a:r>
          </a:p>
        </p:txBody>
      </p:sp>
      <p:sp>
        <p:nvSpPr>
          <p:cNvPr id="3" name="Content Placeholder 2">
            <a:extLst>
              <a:ext uri="{FF2B5EF4-FFF2-40B4-BE49-F238E27FC236}">
                <a16:creationId xmlns:a16="http://schemas.microsoft.com/office/drawing/2014/main" id="{A1B3D723-8D7E-207C-9AD9-B2CF6FD6EAD4}"/>
              </a:ext>
            </a:extLst>
          </p:cNvPr>
          <p:cNvSpPr>
            <a:spLocks noGrp="1"/>
          </p:cNvSpPr>
          <p:nvPr>
            <p:ph idx="1"/>
          </p:nvPr>
        </p:nvSpPr>
        <p:spPr>
          <a:xfrm>
            <a:off x="304800" y="1003177"/>
            <a:ext cx="8534400" cy="5039646"/>
          </a:xfrm>
        </p:spPr>
        <p:txBody>
          <a:bodyPr/>
          <a:lstStyle/>
          <a:p>
            <a:r>
              <a:rPr lang="en-US" dirty="0"/>
              <a:t>ERCOT is generally in favor in this concept moving forward:</a:t>
            </a:r>
          </a:p>
          <a:p>
            <a:pPr lvl="1"/>
            <a:r>
              <a:rPr lang="en-US" dirty="0"/>
              <a:t>In light of Ancillary Service quantities we see today and in the near-term, there is a legitimate concern that DAM and RTM pricing may be insufficient to incent self-commitment of Resources for the tail amounts of Ancillary Services and may lead to increased RUC instructions, even when there is sufficient Resource capability otherwise.</a:t>
            </a:r>
          </a:p>
          <a:p>
            <a:pPr lvl="1"/>
            <a:endParaRPr lang="en-US" dirty="0"/>
          </a:p>
          <a:p>
            <a:pPr lvl="1"/>
            <a:r>
              <a:rPr lang="en-US" dirty="0"/>
              <a:t>$15 per MW per hour (the ASDC floor proposed by ERCOT for RUC) is a relatively modest ASDC price for smaller levels of shortages and well below the minimum prices for Regulation Service (Reg) and Responsive Reserve Service (RRS) already included in NPRR1268. </a:t>
            </a:r>
          </a:p>
          <a:p>
            <a:pPr lvl="1"/>
            <a:endParaRPr lang="en-US" dirty="0"/>
          </a:p>
        </p:txBody>
      </p:sp>
      <p:sp>
        <p:nvSpPr>
          <p:cNvPr id="4" name="Slide Number Placeholder 3">
            <a:extLst>
              <a:ext uri="{FF2B5EF4-FFF2-40B4-BE49-F238E27FC236}">
                <a16:creationId xmlns:a16="http://schemas.microsoft.com/office/drawing/2014/main" id="{47298E4F-D0B0-B1E1-F19D-F0B4C043276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03904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B8B9-B51E-8857-AD88-49EF52361472}"/>
              </a:ext>
            </a:extLst>
          </p:cNvPr>
          <p:cNvSpPr>
            <a:spLocks noGrp="1"/>
          </p:cNvSpPr>
          <p:nvPr>
            <p:ph type="title"/>
          </p:nvPr>
        </p:nvSpPr>
        <p:spPr/>
        <p:txBody>
          <a:bodyPr/>
          <a:lstStyle/>
          <a:p>
            <a:r>
              <a:rPr lang="en-US"/>
              <a:t>ERCOT’s Perspective on the Concept of TCPA’s Comments cont.</a:t>
            </a:r>
          </a:p>
        </p:txBody>
      </p:sp>
      <p:sp>
        <p:nvSpPr>
          <p:cNvPr id="3" name="Content Placeholder 2">
            <a:extLst>
              <a:ext uri="{FF2B5EF4-FFF2-40B4-BE49-F238E27FC236}">
                <a16:creationId xmlns:a16="http://schemas.microsoft.com/office/drawing/2014/main" id="{A1B3D723-8D7E-207C-9AD9-B2CF6FD6EAD4}"/>
              </a:ext>
            </a:extLst>
          </p:cNvPr>
          <p:cNvSpPr>
            <a:spLocks noGrp="1"/>
          </p:cNvSpPr>
          <p:nvPr>
            <p:ph idx="1"/>
          </p:nvPr>
        </p:nvSpPr>
        <p:spPr>
          <a:xfrm>
            <a:off x="304800" y="1003177"/>
            <a:ext cx="8534400" cy="5039646"/>
          </a:xfrm>
        </p:spPr>
        <p:txBody>
          <a:bodyPr lIns="274320" tIns="274320" rIns="274320" bIns="274320" anchor="t"/>
          <a:lstStyle/>
          <a:p>
            <a:pPr lvl="1"/>
            <a:r>
              <a:rPr lang="en-US"/>
              <a:t>The distinction that this is a floor on the ASDCs and not a floor on the price for Ancillary Services is important.  To the degree there are sufficient Ancillary Service offers and Resource capability, those offers would be setting the price, not the ASDCs.  This is equivalent to what is seen in DAM today where current penalty prices are ~$5,000 per MW per hour, although that is almost never the clearing price.</a:t>
            </a:r>
          </a:p>
          <a:p>
            <a:pPr lvl="1"/>
            <a:endParaRPr lang="en-US"/>
          </a:p>
          <a:p>
            <a:pPr lvl="1"/>
            <a:r>
              <a:rPr lang="en-US"/>
              <a:t>The deeper concern for those opposed to the concept seems to be the quantities that feed into the Ancillary Service Plan generally.  A more thorough review of the process for determining these quantities is already underway with the development of a “full statistical” analysis tool and the consideration of “closer to the Operating Day” Ancillary Service quantity determination.  If there are Ancillary Service quantity reductions, this concept will automatically adjust to account for that. </a:t>
            </a:r>
            <a:endParaRPr lang="en-US">
              <a:cs typeface="Arial"/>
            </a:endParaRPr>
          </a:p>
          <a:p>
            <a:pPr lvl="1"/>
            <a:endParaRPr lang="en-US"/>
          </a:p>
        </p:txBody>
      </p:sp>
      <p:sp>
        <p:nvSpPr>
          <p:cNvPr id="4" name="Slide Number Placeholder 3">
            <a:extLst>
              <a:ext uri="{FF2B5EF4-FFF2-40B4-BE49-F238E27FC236}">
                <a16:creationId xmlns:a16="http://schemas.microsoft.com/office/drawing/2014/main" id="{47298E4F-D0B0-B1E1-F19D-F0B4C043276E}"/>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59976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C22C8-0688-78DE-F086-D8B53950E1FD}"/>
              </a:ext>
            </a:extLst>
          </p:cNvPr>
          <p:cNvSpPr>
            <a:spLocks noGrp="1"/>
          </p:cNvSpPr>
          <p:nvPr>
            <p:ph type="title"/>
          </p:nvPr>
        </p:nvSpPr>
        <p:spPr/>
        <p:txBody>
          <a:bodyPr/>
          <a:lstStyle/>
          <a:p>
            <a:r>
              <a:rPr lang="en-US"/>
              <a:t>Ancillary Service Plan for 2025</a:t>
            </a:r>
          </a:p>
        </p:txBody>
      </p:sp>
      <p:sp>
        <p:nvSpPr>
          <p:cNvPr id="3" name="Content Placeholder 2">
            <a:extLst>
              <a:ext uri="{FF2B5EF4-FFF2-40B4-BE49-F238E27FC236}">
                <a16:creationId xmlns:a16="http://schemas.microsoft.com/office/drawing/2014/main" id="{16D9423A-4DEF-90DC-54AD-734E1F13D920}"/>
              </a:ext>
            </a:extLst>
          </p:cNvPr>
          <p:cNvSpPr>
            <a:spLocks noGrp="1"/>
          </p:cNvSpPr>
          <p:nvPr>
            <p:ph idx="1"/>
          </p:nvPr>
        </p:nvSpPr>
        <p:spPr>
          <a:xfrm>
            <a:off x="5159224" y="762001"/>
            <a:ext cx="3984775" cy="5280822"/>
          </a:xfrm>
        </p:spPr>
        <p:txBody>
          <a:bodyPr lIns="274320" tIns="274320" rIns="274320" bIns="274320" anchor="t"/>
          <a:lstStyle/>
          <a:p>
            <a:r>
              <a:rPr lang="en-US" sz="1800" dirty="0"/>
              <a:t>As it stands today, the Aggregate Operating Reserve Demand Curve (AORDC) is guaranteed to go to $0 per MW per hour at 10 GW of Ancillary Services and goes to pennies per MW per hour well before that.</a:t>
            </a:r>
          </a:p>
          <a:p>
            <a:endParaRPr lang="en-US" sz="1800" dirty="0"/>
          </a:p>
          <a:p>
            <a:r>
              <a:rPr lang="en-US" sz="1800" dirty="0"/>
              <a:t>While a floor will not affect the ASDCs at all in some hours, in others it may be the only means for procuring the Ancillary Service Plan, even if there is more than sufficient Resource capability that would otherwise be available.</a:t>
            </a:r>
            <a:endParaRPr lang="en-US" sz="1800" dirty="0">
              <a:cs typeface="Arial"/>
            </a:endParaRPr>
          </a:p>
        </p:txBody>
      </p:sp>
      <p:sp>
        <p:nvSpPr>
          <p:cNvPr id="4" name="Slide Number Placeholder 3">
            <a:extLst>
              <a:ext uri="{FF2B5EF4-FFF2-40B4-BE49-F238E27FC236}">
                <a16:creationId xmlns:a16="http://schemas.microsoft.com/office/drawing/2014/main" id="{F0706B96-2110-1E95-E95D-0A494718D875}"/>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8" name="Picture 7">
            <a:extLst>
              <a:ext uri="{FF2B5EF4-FFF2-40B4-BE49-F238E27FC236}">
                <a16:creationId xmlns:a16="http://schemas.microsoft.com/office/drawing/2014/main" id="{48EC1463-7A6D-D74E-B856-6D40EC458C36}"/>
              </a:ext>
            </a:extLst>
          </p:cNvPr>
          <p:cNvPicPr>
            <a:picLocks noChangeAspect="1"/>
          </p:cNvPicPr>
          <p:nvPr/>
        </p:nvPicPr>
        <p:blipFill>
          <a:blip r:embed="rId2"/>
          <a:stretch>
            <a:fillRect/>
          </a:stretch>
        </p:blipFill>
        <p:spPr>
          <a:xfrm>
            <a:off x="137233" y="1720049"/>
            <a:ext cx="5021992" cy="3417902"/>
          </a:xfrm>
          <a:prstGeom prst="rect">
            <a:avLst/>
          </a:prstGeom>
        </p:spPr>
      </p:pic>
      <p:sp>
        <p:nvSpPr>
          <p:cNvPr id="9" name="TextBox 8">
            <a:extLst>
              <a:ext uri="{FF2B5EF4-FFF2-40B4-BE49-F238E27FC236}">
                <a16:creationId xmlns:a16="http://schemas.microsoft.com/office/drawing/2014/main" id="{F12EEE63-4DB9-17F6-5918-E466C76BDDA6}"/>
              </a:ext>
            </a:extLst>
          </p:cNvPr>
          <p:cNvSpPr txBox="1"/>
          <p:nvPr/>
        </p:nvSpPr>
        <p:spPr>
          <a:xfrm>
            <a:off x="345954" y="1135273"/>
            <a:ext cx="4478964" cy="584775"/>
          </a:xfrm>
          <a:prstGeom prst="rect">
            <a:avLst/>
          </a:prstGeom>
          <a:noFill/>
        </p:spPr>
        <p:txBody>
          <a:bodyPr wrap="square" rtlCol="0">
            <a:spAutoFit/>
          </a:bodyPr>
          <a:lstStyle/>
          <a:p>
            <a:pPr algn="ctr"/>
            <a:r>
              <a:rPr lang="en-US" sz="1600" i="1"/>
              <a:t>Summed 2025 Ancillary Service Plan by Hour and Month in MW (Excluding Reg-Down)</a:t>
            </a:r>
          </a:p>
        </p:txBody>
      </p:sp>
    </p:spTree>
    <p:extLst>
      <p:ext uri="{BB962C8B-B14F-4D97-AF65-F5344CB8AC3E}">
        <p14:creationId xmlns:p14="http://schemas.microsoft.com/office/powerpoint/2010/main" val="2346954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CD34-4B2B-BE19-2742-A23B2E26E7FD}"/>
              </a:ext>
            </a:extLst>
          </p:cNvPr>
          <p:cNvSpPr>
            <a:spLocks noGrp="1"/>
          </p:cNvSpPr>
          <p:nvPr>
            <p:ph type="title"/>
          </p:nvPr>
        </p:nvSpPr>
        <p:spPr/>
        <p:txBody>
          <a:bodyPr/>
          <a:lstStyle/>
          <a:p>
            <a:r>
              <a:rPr lang="en-US"/>
              <a:t>Analysis Framework for RTM Impacts</a:t>
            </a:r>
          </a:p>
        </p:txBody>
      </p:sp>
      <p:sp>
        <p:nvSpPr>
          <p:cNvPr id="3" name="Content Placeholder 2">
            <a:extLst>
              <a:ext uri="{FF2B5EF4-FFF2-40B4-BE49-F238E27FC236}">
                <a16:creationId xmlns:a16="http://schemas.microsoft.com/office/drawing/2014/main" id="{3F0E801D-BA9C-B15F-3F78-725AF08B5779}"/>
              </a:ext>
            </a:extLst>
          </p:cNvPr>
          <p:cNvSpPr>
            <a:spLocks noGrp="1"/>
          </p:cNvSpPr>
          <p:nvPr>
            <p:ph idx="1"/>
          </p:nvPr>
        </p:nvSpPr>
        <p:spPr>
          <a:xfrm>
            <a:off x="86879" y="476411"/>
            <a:ext cx="4911249" cy="4369292"/>
          </a:xfrm>
        </p:spPr>
        <p:txBody>
          <a:bodyPr/>
          <a:lstStyle/>
          <a:p>
            <a:r>
              <a:rPr lang="en-US" sz="1800"/>
              <a:t>Scenarios Evaluated</a:t>
            </a:r>
          </a:p>
          <a:p>
            <a:pPr lvl="1"/>
            <a:r>
              <a:rPr lang="en-US" sz="1400"/>
              <a:t>Case 1: Real-Time Co-optimization (RTC) without ASDC floors using max(min(2000,”95%”)-0.01,0) for proxy floors</a:t>
            </a:r>
          </a:p>
          <a:p>
            <a:pPr lvl="1"/>
            <a:r>
              <a:rPr lang="en-US" sz="1400"/>
              <a:t>Case 2: RTC with $15 per MW per hour ASDC floors using (min(2000,”95%”) – 0.01) for proxy floors</a:t>
            </a:r>
          </a:p>
          <a:p>
            <a:pPr lvl="1"/>
            <a:r>
              <a:rPr lang="en-US" sz="1400"/>
              <a:t>Case 3 (for prices): Derived from case 1 and 2 outputs to explicitly isolate the impacts of the ASDC floor and ignore impacts from proxy offer floors and the </a:t>
            </a:r>
            <a:r>
              <a:rPr lang="en-US" sz="1400" u="sng"/>
              <a:t>lack of Ancillary Service Offer data available for the simulations</a:t>
            </a:r>
          </a:p>
          <a:p>
            <a:pPr lvl="2"/>
            <a:r>
              <a:rPr lang="en-US" sz="1400"/>
              <a:t>If the ASDC floor sets the price for ERCOT Contingency Reserve Service (ECRS) or Non-Spinning Reserve Service (</a:t>
            </a:r>
            <a:r>
              <a:rPr lang="en-US" sz="1400" err="1"/>
              <a:t>NSpin</a:t>
            </a:r>
            <a:r>
              <a:rPr lang="en-US" sz="1400"/>
              <a:t>) in case 2, use the case 2 prices.</a:t>
            </a:r>
          </a:p>
          <a:p>
            <a:pPr lvl="2"/>
            <a:r>
              <a:rPr lang="en-US" sz="1400"/>
              <a:t>Otherwise use the case 1 prices.</a:t>
            </a:r>
          </a:p>
        </p:txBody>
      </p:sp>
      <p:sp>
        <p:nvSpPr>
          <p:cNvPr id="4" name="Slide Number Placeholder 3">
            <a:extLst>
              <a:ext uri="{FF2B5EF4-FFF2-40B4-BE49-F238E27FC236}">
                <a16:creationId xmlns:a16="http://schemas.microsoft.com/office/drawing/2014/main" id="{DA59D5B0-2BB3-A1AA-E0DE-801E10E24EF4}"/>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9CB85DB6-67B1-8D42-5988-8505A2059891}"/>
              </a:ext>
            </a:extLst>
          </p:cNvPr>
          <p:cNvSpPr txBox="1">
            <a:spLocks/>
          </p:cNvSpPr>
          <p:nvPr/>
        </p:nvSpPr>
        <p:spPr>
          <a:xfrm>
            <a:off x="4619266" y="469025"/>
            <a:ext cx="4356805" cy="4227251"/>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a:t>Dataset (~3,800 intervals across 5 months and 154 Operating Days)</a:t>
            </a:r>
          </a:p>
          <a:p>
            <a:pPr lvl="1"/>
            <a:r>
              <a:rPr lang="en-US" sz="1400"/>
              <a:t>Jan. ‘24 (hours ending 18-19)</a:t>
            </a:r>
          </a:p>
          <a:p>
            <a:pPr lvl="1"/>
            <a:r>
              <a:rPr lang="en-US" sz="1400"/>
              <a:t>Apr. ’24 (hours ending 20-21)</a:t>
            </a:r>
          </a:p>
          <a:p>
            <a:pPr lvl="1"/>
            <a:r>
              <a:rPr lang="en-US" sz="1400"/>
              <a:t>May ‘24 (hours ending 13-14)</a:t>
            </a:r>
          </a:p>
          <a:p>
            <a:pPr lvl="1"/>
            <a:r>
              <a:rPr lang="en-US" sz="1400"/>
              <a:t>Aug. ‘24 (hours ending 20-21)</a:t>
            </a:r>
          </a:p>
          <a:p>
            <a:pPr lvl="1"/>
            <a:r>
              <a:rPr lang="en-US" sz="1400"/>
              <a:t>Oct. ‘24 (hours ending 20-21)</a:t>
            </a:r>
          </a:p>
          <a:p>
            <a:r>
              <a:rPr lang="en-US" sz="1800"/>
              <a:t>Metrics</a:t>
            </a:r>
          </a:p>
          <a:p>
            <a:pPr lvl="1"/>
            <a:r>
              <a:rPr lang="en-US" sz="1400"/>
              <a:t>Count of intervals where the ASDC floor is setting the price</a:t>
            </a:r>
          </a:p>
          <a:p>
            <a:pPr lvl="1"/>
            <a:r>
              <a:rPr lang="en-US" sz="1400"/>
              <a:t>Average price of Ancillary Services and energy</a:t>
            </a:r>
          </a:p>
          <a:p>
            <a:pPr lvl="1"/>
            <a:r>
              <a:rPr lang="en-US" sz="1400"/>
              <a:t>Average quantity of Ancillary Service procurements and shortages</a:t>
            </a:r>
          </a:p>
        </p:txBody>
      </p:sp>
      <p:sp>
        <p:nvSpPr>
          <p:cNvPr id="6" name="TextBox 5">
            <a:extLst>
              <a:ext uri="{FF2B5EF4-FFF2-40B4-BE49-F238E27FC236}">
                <a16:creationId xmlns:a16="http://schemas.microsoft.com/office/drawing/2014/main" id="{7100244E-96B8-6FC2-4E66-38D5CA62A0DF}"/>
              </a:ext>
            </a:extLst>
          </p:cNvPr>
          <p:cNvSpPr txBox="1"/>
          <p:nvPr/>
        </p:nvSpPr>
        <p:spPr>
          <a:xfrm>
            <a:off x="447584" y="4989250"/>
            <a:ext cx="8315416"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sz="1400"/>
              <a:t>Simulations of historical days are hampered by a lack of existing Real-Time Ancillary Service Offers.  </a:t>
            </a:r>
          </a:p>
          <a:p>
            <a:pPr marL="285750" indent="-285750">
              <a:buFont typeface="Arial" panose="020B0604020202020204" pitchFamily="34" charset="0"/>
              <a:buChar char="•"/>
            </a:pPr>
            <a:r>
              <a:rPr lang="en-US" sz="1400"/>
              <a:t>While we don’t expect this to be a typical case in practice, this means that the simulation results can be dominated by proxy offers.</a:t>
            </a:r>
          </a:p>
          <a:p>
            <a:pPr marL="285750" indent="-285750">
              <a:buFont typeface="Arial" panose="020B0604020202020204" pitchFamily="34" charset="0"/>
              <a:buChar char="•"/>
            </a:pPr>
            <a:r>
              <a:rPr lang="en-US" sz="1400"/>
              <a:t>Combined, cases 2 and 3 attempt to address this and provide the range of expected pricing outcomes with actual outcomes falling in between and being dependent on offer behavior.</a:t>
            </a:r>
          </a:p>
        </p:txBody>
      </p:sp>
    </p:spTree>
    <p:extLst>
      <p:ext uri="{BB962C8B-B14F-4D97-AF65-F5344CB8AC3E}">
        <p14:creationId xmlns:p14="http://schemas.microsoft.com/office/powerpoint/2010/main" val="405124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22ECD-360A-D49E-DE03-2FF08B95F1DF}"/>
              </a:ext>
            </a:extLst>
          </p:cNvPr>
          <p:cNvSpPr>
            <a:spLocks noGrp="1"/>
          </p:cNvSpPr>
          <p:nvPr>
            <p:ph type="title"/>
          </p:nvPr>
        </p:nvSpPr>
        <p:spPr/>
        <p:txBody>
          <a:bodyPr/>
          <a:lstStyle/>
          <a:p>
            <a:r>
              <a:rPr lang="en-US"/>
              <a:t>Illustration of ASDCs with a Floor (ECRS and </a:t>
            </a:r>
            <a:r>
              <a:rPr lang="en-US" err="1"/>
              <a:t>NSpin</a:t>
            </a:r>
            <a:r>
              <a:rPr lang="en-US"/>
              <a:t>)</a:t>
            </a:r>
          </a:p>
        </p:txBody>
      </p:sp>
      <p:sp>
        <p:nvSpPr>
          <p:cNvPr id="4" name="Slide Number Placeholder 3">
            <a:extLst>
              <a:ext uri="{FF2B5EF4-FFF2-40B4-BE49-F238E27FC236}">
                <a16:creationId xmlns:a16="http://schemas.microsoft.com/office/drawing/2014/main" id="{AC0C7734-7C16-D6D7-D2F3-7A3A4AA40523}"/>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10" name="Chart 9">
            <a:extLst>
              <a:ext uri="{FF2B5EF4-FFF2-40B4-BE49-F238E27FC236}">
                <a16:creationId xmlns:a16="http://schemas.microsoft.com/office/drawing/2014/main" id="{434F694C-FCB6-91DC-2784-8725C0922EA4}"/>
              </a:ext>
            </a:extLst>
          </p:cNvPr>
          <p:cNvGraphicFramePr>
            <a:graphicFrameLocks/>
          </p:cNvGraphicFramePr>
          <p:nvPr>
            <p:extLst>
              <p:ext uri="{D42A27DB-BD31-4B8C-83A1-F6EECF244321}">
                <p14:modId xmlns:p14="http://schemas.microsoft.com/office/powerpoint/2010/main" val="2670847684"/>
              </p:ext>
            </p:extLst>
          </p:nvPr>
        </p:nvGraphicFramePr>
        <p:xfrm>
          <a:off x="473152" y="738290"/>
          <a:ext cx="3971925" cy="27860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904B6448-A76C-4A47-BF3C-DD6BE00CC25D}"/>
              </a:ext>
            </a:extLst>
          </p:cNvPr>
          <p:cNvGraphicFramePr>
            <a:graphicFrameLocks/>
          </p:cNvGraphicFramePr>
          <p:nvPr>
            <p:extLst>
              <p:ext uri="{D42A27DB-BD31-4B8C-83A1-F6EECF244321}">
                <p14:modId xmlns:p14="http://schemas.microsoft.com/office/powerpoint/2010/main" val="3089349583"/>
              </p:ext>
            </p:extLst>
          </p:nvPr>
        </p:nvGraphicFramePr>
        <p:xfrm>
          <a:off x="4767314" y="738289"/>
          <a:ext cx="3971925" cy="27860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0CC4744E-FDE7-4243-BD41-D968AD5ECFCD}"/>
              </a:ext>
            </a:extLst>
          </p:cNvPr>
          <p:cNvGraphicFramePr>
            <a:graphicFrameLocks/>
          </p:cNvGraphicFramePr>
          <p:nvPr>
            <p:extLst>
              <p:ext uri="{D42A27DB-BD31-4B8C-83A1-F6EECF244321}">
                <p14:modId xmlns:p14="http://schemas.microsoft.com/office/powerpoint/2010/main" val="161698705"/>
              </p:ext>
            </p:extLst>
          </p:nvPr>
        </p:nvGraphicFramePr>
        <p:xfrm>
          <a:off x="473151" y="3597676"/>
          <a:ext cx="3971925" cy="27860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58F2E479-1D8C-42B4-BF59-D05477D48F1E}"/>
              </a:ext>
            </a:extLst>
          </p:cNvPr>
          <p:cNvGraphicFramePr>
            <a:graphicFrameLocks/>
          </p:cNvGraphicFramePr>
          <p:nvPr>
            <p:extLst>
              <p:ext uri="{D42A27DB-BD31-4B8C-83A1-F6EECF244321}">
                <p14:modId xmlns:p14="http://schemas.microsoft.com/office/powerpoint/2010/main" val="312585716"/>
              </p:ext>
            </p:extLst>
          </p:nvPr>
        </p:nvGraphicFramePr>
        <p:xfrm>
          <a:off x="4757791" y="3597675"/>
          <a:ext cx="3971925" cy="2786063"/>
        </p:xfrm>
        <a:graphic>
          <a:graphicData uri="http://schemas.openxmlformats.org/drawingml/2006/chart">
            <c:chart xmlns:c="http://schemas.openxmlformats.org/drawingml/2006/chart" xmlns:r="http://schemas.openxmlformats.org/officeDocument/2006/relationships" r:id="rId5"/>
          </a:graphicData>
        </a:graphic>
      </p:graphicFrame>
      <p:cxnSp>
        <p:nvCxnSpPr>
          <p:cNvPr id="16" name="Straight Connector 15">
            <a:extLst>
              <a:ext uri="{FF2B5EF4-FFF2-40B4-BE49-F238E27FC236}">
                <a16:creationId xmlns:a16="http://schemas.microsoft.com/office/drawing/2014/main" id="{6FDA4226-E709-61B3-4FF8-A713A7533A58}"/>
              </a:ext>
            </a:extLst>
          </p:cNvPr>
          <p:cNvCxnSpPr/>
          <p:nvPr/>
        </p:nvCxnSpPr>
        <p:spPr>
          <a:xfrm>
            <a:off x="381000" y="3559864"/>
            <a:ext cx="8458200" cy="0"/>
          </a:xfrm>
          <a:prstGeom prst="line">
            <a:avLst/>
          </a:prstGeom>
          <a:ln w="28575">
            <a:solidFill>
              <a:schemeClr val="accent4"/>
            </a:solidFill>
            <a:prstDash val="dashDot"/>
          </a:ln>
        </p:spPr>
        <p:style>
          <a:lnRef idx="1">
            <a:schemeClr val="accent1"/>
          </a:lnRef>
          <a:fillRef idx="0">
            <a:schemeClr val="accent1"/>
          </a:fillRef>
          <a:effectRef idx="0">
            <a:schemeClr val="accent1"/>
          </a:effectRef>
          <a:fontRef idx="minor">
            <a:schemeClr val="tx1"/>
          </a:fontRef>
        </p:style>
      </p:cxnSp>
      <p:sp>
        <p:nvSpPr>
          <p:cNvPr id="17" name="Arrow: Right 16">
            <a:extLst>
              <a:ext uri="{FF2B5EF4-FFF2-40B4-BE49-F238E27FC236}">
                <a16:creationId xmlns:a16="http://schemas.microsoft.com/office/drawing/2014/main" id="{2DB3D878-2F9F-62D5-5EED-80BDA08F411C}"/>
              </a:ext>
            </a:extLst>
          </p:cNvPr>
          <p:cNvSpPr/>
          <p:nvPr/>
        </p:nvSpPr>
        <p:spPr>
          <a:xfrm>
            <a:off x="4314548" y="1589103"/>
            <a:ext cx="541537" cy="204181"/>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D5B42930-CFF5-DB5D-C1F8-A7FA6C546B80}"/>
              </a:ext>
            </a:extLst>
          </p:cNvPr>
          <p:cNvSpPr/>
          <p:nvPr/>
        </p:nvSpPr>
        <p:spPr>
          <a:xfrm>
            <a:off x="4301231" y="4489057"/>
            <a:ext cx="541537" cy="204181"/>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DAA8A31-6445-0BBA-763A-9522F53A1CE9}"/>
              </a:ext>
            </a:extLst>
          </p:cNvPr>
          <p:cNvSpPr txBox="1"/>
          <p:nvPr/>
        </p:nvSpPr>
        <p:spPr>
          <a:xfrm>
            <a:off x="3779794" y="649302"/>
            <a:ext cx="177511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a:t>ECRS Plan: 2,559 MW </a:t>
            </a:r>
          </a:p>
          <a:p>
            <a:r>
              <a:rPr lang="en-US" sz="1200" err="1"/>
              <a:t>NSpin</a:t>
            </a:r>
            <a:r>
              <a:rPr lang="en-US" sz="1200"/>
              <a:t> Plan: 1,942 MW</a:t>
            </a:r>
          </a:p>
        </p:txBody>
      </p:sp>
      <p:sp>
        <p:nvSpPr>
          <p:cNvPr id="20" name="TextBox 19">
            <a:extLst>
              <a:ext uri="{FF2B5EF4-FFF2-40B4-BE49-F238E27FC236}">
                <a16:creationId xmlns:a16="http://schemas.microsoft.com/office/drawing/2014/main" id="{A807D68E-4237-E01A-A0CD-8DE10FB81C2A}"/>
              </a:ext>
            </a:extLst>
          </p:cNvPr>
          <p:cNvSpPr txBox="1"/>
          <p:nvPr/>
        </p:nvSpPr>
        <p:spPr>
          <a:xfrm>
            <a:off x="3811367" y="3557294"/>
            <a:ext cx="177511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a:t>ECRS Plan: 2,514 MW </a:t>
            </a:r>
          </a:p>
          <a:p>
            <a:r>
              <a:rPr lang="en-US" sz="1200" err="1"/>
              <a:t>NSpin</a:t>
            </a:r>
            <a:r>
              <a:rPr lang="en-US" sz="1200"/>
              <a:t> Plan: 4,482 MW</a:t>
            </a:r>
          </a:p>
        </p:txBody>
      </p:sp>
    </p:spTree>
    <p:extLst>
      <p:ext uri="{BB962C8B-B14F-4D97-AF65-F5344CB8AC3E}">
        <p14:creationId xmlns:p14="http://schemas.microsoft.com/office/powerpoint/2010/main" val="2750786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DB45-623E-B10E-323D-472BB4F1B8A9}"/>
              </a:ext>
            </a:extLst>
          </p:cNvPr>
          <p:cNvSpPr>
            <a:spLocks noGrp="1"/>
          </p:cNvSpPr>
          <p:nvPr>
            <p:ph type="title"/>
          </p:nvPr>
        </p:nvSpPr>
        <p:spPr/>
        <p:txBody>
          <a:bodyPr/>
          <a:lstStyle/>
          <a:p>
            <a:r>
              <a:rPr lang="en-US"/>
              <a:t>Illustration of ASDCs with a Floor (ECRS and </a:t>
            </a:r>
            <a:r>
              <a:rPr lang="en-US" err="1"/>
              <a:t>NSpin</a:t>
            </a:r>
            <a:r>
              <a:rPr lang="en-US"/>
              <a:t>) cont.</a:t>
            </a:r>
          </a:p>
        </p:txBody>
      </p:sp>
      <p:sp>
        <p:nvSpPr>
          <p:cNvPr id="3" name="Slide Number Placeholder 2">
            <a:extLst>
              <a:ext uri="{FF2B5EF4-FFF2-40B4-BE49-F238E27FC236}">
                <a16:creationId xmlns:a16="http://schemas.microsoft.com/office/drawing/2014/main" id="{D1B44811-A967-10BE-14C5-339F5DF5DCCB}"/>
              </a:ext>
            </a:extLst>
          </p:cNvPr>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4" name="Chart 3">
            <a:extLst>
              <a:ext uri="{FF2B5EF4-FFF2-40B4-BE49-F238E27FC236}">
                <a16:creationId xmlns:a16="http://schemas.microsoft.com/office/drawing/2014/main" id="{F408669D-24D3-476F-884C-5BF2A6FE5E81}"/>
              </a:ext>
            </a:extLst>
          </p:cNvPr>
          <p:cNvGraphicFramePr>
            <a:graphicFrameLocks/>
          </p:cNvGraphicFramePr>
          <p:nvPr>
            <p:extLst>
              <p:ext uri="{D42A27DB-BD31-4B8C-83A1-F6EECF244321}">
                <p14:modId xmlns:p14="http://schemas.microsoft.com/office/powerpoint/2010/main" val="1694569611"/>
              </p:ext>
            </p:extLst>
          </p:nvPr>
        </p:nvGraphicFramePr>
        <p:xfrm>
          <a:off x="295599" y="997280"/>
          <a:ext cx="3971925" cy="2786063"/>
        </p:xfrm>
        <a:graphic>
          <a:graphicData uri="http://schemas.openxmlformats.org/drawingml/2006/chart">
            <c:chart xmlns:c="http://schemas.openxmlformats.org/drawingml/2006/chart" xmlns:r="http://schemas.openxmlformats.org/officeDocument/2006/relationships" r:id="rId3"/>
          </a:graphicData>
        </a:graphic>
      </p:graphicFrame>
      <p:sp>
        <p:nvSpPr>
          <p:cNvPr id="5" name="Arrow: Right 4">
            <a:extLst>
              <a:ext uri="{FF2B5EF4-FFF2-40B4-BE49-F238E27FC236}">
                <a16:creationId xmlns:a16="http://schemas.microsoft.com/office/drawing/2014/main" id="{2B9B44A2-CC7C-E418-6A2B-388557B40ECC}"/>
              </a:ext>
            </a:extLst>
          </p:cNvPr>
          <p:cNvSpPr/>
          <p:nvPr/>
        </p:nvSpPr>
        <p:spPr>
          <a:xfrm>
            <a:off x="4160991" y="1824383"/>
            <a:ext cx="541537" cy="204181"/>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a:extLst>
              <a:ext uri="{FF2B5EF4-FFF2-40B4-BE49-F238E27FC236}">
                <a16:creationId xmlns:a16="http://schemas.microsoft.com/office/drawing/2014/main" id="{42043457-78A3-4B0C-B235-8CD4C444FABB}"/>
              </a:ext>
            </a:extLst>
          </p:cNvPr>
          <p:cNvGraphicFramePr>
            <a:graphicFrameLocks/>
          </p:cNvGraphicFramePr>
          <p:nvPr>
            <p:extLst>
              <p:ext uri="{D42A27DB-BD31-4B8C-83A1-F6EECF244321}">
                <p14:modId xmlns:p14="http://schemas.microsoft.com/office/powerpoint/2010/main" val="964821696"/>
              </p:ext>
            </p:extLst>
          </p:nvPr>
        </p:nvGraphicFramePr>
        <p:xfrm>
          <a:off x="4637518" y="997280"/>
          <a:ext cx="3971925" cy="2786063"/>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79CCF7C8-E00A-5472-50CB-7630F00F1C5B}"/>
              </a:ext>
            </a:extLst>
          </p:cNvPr>
          <p:cNvSpPr txBox="1"/>
          <p:nvPr/>
        </p:nvSpPr>
        <p:spPr>
          <a:xfrm>
            <a:off x="452392" y="4014729"/>
            <a:ext cx="8315416" cy="13234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a:t>The actual effects of a floor on the ASDC shape will vary by month and hour.  </a:t>
            </a:r>
          </a:p>
          <a:p>
            <a:pPr marL="285750" indent="-285750">
              <a:buFont typeface="Arial" panose="020B0604020202020204" pitchFamily="34" charset="0"/>
              <a:buChar char="•"/>
            </a:pPr>
            <a:r>
              <a:rPr lang="en-US" sz="1600"/>
              <a:t>For some hours, like this October period, there is no impact to the ASDCs whatsoever.  </a:t>
            </a:r>
          </a:p>
          <a:p>
            <a:pPr marL="285750" indent="-285750">
              <a:buFont typeface="Arial" panose="020B0604020202020204" pitchFamily="34" charset="0"/>
              <a:buChar char="•"/>
            </a:pPr>
            <a:r>
              <a:rPr lang="en-US" sz="1600"/>
              <a:t>For others, like the May period on the previous slide, the floor creates a long tail to encourage self-commitment to meet the Ancillary Service Plan when true scarcity does not otherwise exist.</a:t>
            </a:r>
          </a:p>
        </p:txBody>
      </p:sp>
      <p:sp>
        <p:nvSpPr>
          <p:cNvPr id="8" name="TextBox 7">
            <a:extLst>
              <a:ext uri="{FF2B5EF4-FFF2-40B4-BE49-F238E27FC236}">
                <a16:creationId xmlns:a16="http://schemas.microsoft.com/office/drawing/2014/main" id="{F0DEA043-A579-1A45-768F-9341CE367225}"/>
              </a:ext>
            </a:extLst>
          </p:cNvPr>
          <p:cNvSpPr txBox="1"/>
          <p:nvPr/>
        </p:nvSpPr>
        <p:spPr>
          <a:xfrm>
            <a:off x="3684441" y="831526"/>
            <a:ext cx="177511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a:t>ECRS Plan: 1,555 MW </a:t>
            </a:r>
          </a:p>
          <a:p>
            <a:r>
              <a:rPr lang="en-US" sz="1200" err="1"/>
              <a:t>NSpin</a:t>
            </a:r>
            <a:r>
              <a:rPr lang="en-US" sz="1200"/>
              <a:t> Plan: 2,403 MW</a:t>
            </a:r>
          </a:p>
        </p:txBody>
      </p:sp>
    </p:spTree>
    <p:extLst>
      <p:ext uri="{BB962C8B-B14F-4D97-AF65-F5344CB8AC3E}">
        <p14:creationId xmlns:p14="http://schemas.microsoft.com/office/powerpoint/2010/main" val="1119304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6F44-133C-CF9F-F400-A02AED5277F7}"/>
              </a:ext>
            </a:extLst>
          </p:cNvPr>
          <p:cNvSpPr>
            <a:spLocks noGrp="1"/>
          </p:cNvSpPr>
          <p:nvPr>
            <p:ph type="title"/>
          </p:nvPr>
        </p:nvSpPr>
        <p:spPr/>
        <p:txBody>
          <a:bodyPr/>
          <a:lstStyle/>
          <a:p>
            <a:r>
              <a:rPr lang="en-US"/>
              <a:t>Average Ancillary Service Shortages by Month Studied</a:t>
            </a:r>
          </a:p>
        </p:txBody>
      </p:sp>
      <p:sp>
        <p:nvSpPr>
          <p:cNvPr id="4" name="Slide Number Placeholder 3">
            <a:extLst>
              <a:ext uri="{FF2B5EF4-FFF2-40B4-BE49-F238E27FC236}">
                <a16:creationId xmlns:a16="http://schemas.microsoft.com/office/drawing/2014/main" id="{FBEA15B7-BB6E-B1AF-F6CE-D77742717DD2}"/>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Graphic 5">
            <a:extLst>
              <a:ext uri="{FF2B5EF4-FFF2-40B4-BE49-F238E27FC236}">
                <a16:creationId xmlns:a16="http://schemas.microsoft.com/office/drawing/2014/main" id="{165F67F5-B8E5-8F85-1C64-F9A20B6237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1288" y="1012054"/>
            <a:ext cx="8234684" cy="3262016"/>
          </a:xfrm>
          <a:prstGeom prst="rect">
            <a:avLst/>
          </a:prstGeom>
        </p:spPr>
      </p:pic>
      <p:graphicFrame>
        <p:nvGraphicFramePr>
          <p:cNvPr id="8" name="Table 7">
            <a:extLst>
              <a:ext uri="{FF2B5EF4-FFF2-40B4-BE49-F238E27FC236}">
                <a16:creationId xmlns:a16="http://schemas.microsoft.com/office/drawing/2014/main" id="{A810948A-E5D1-2A2D-3A38-5449F5F285A9}"/>
              </a:ext>
            </a:extLst>
          </p:cNvPr>
          <p:cNvGraphicFramePr>
            <a:graphicFrameLocks noGrp="1"/>
          </p:cNvGraphicFramePr>
          <p:nvPr>
            <p:extLst>
              <p:ext uri="{D42A27DB-BD31-4B8C-83A1-F6EECF244321}">
                <p14:modId xmlns:p14="http://schemas.microsoft.com/office/powerpoint/2010/main" val="1773838732"/>
              </p:ext>
            </p:extLst>
          </p:nvPr>
        </p:nvGraphicFramePr>
        <p:xfrm>
          <a:off x="6359334" y="4809075"/>
          <a:ext cx="2533095" cy="1554480"/>
        </p:xfrm>
        <a:graphic>
          <a:graphicData uri="http://schemas.openxmlformats.org/drawingml/2006/table">
            <a:tbl>
              <a:tblPr firstRow="1" bandRow="1">
                <a:tableStyleId>{93296810-A885-4BE3-A3E7-6D5BEEA58F35}</a:tableStyleId>
              </a:tblPr>
              <a:tblGrid>
                <a:gridCol w="844365">
                  <a:extLst>
                    <a:ext uri="{9D8B030D-6E8A-4147-A177-3AD203B41FA5}">
                      <a16:colId xmlns:a16="http://schemas.microsoft.com/office/drawing/2014/main" val="244359811"/>
                    </a:ext>
                  </a:extLst>
                </a:gridCol>
                <a:gridCol w="844365">
                  <a:extLst>
                    <a:ext uri="{9D8B030D-6E8A-4147-A177-3AD203B41FA5}">
                      <a16:colId xmlns:a16="http://schemas.microsoft.com/office/drawing/2014/main" val="3224517"/>
                    </a:ext>
                  </a:extLst>
                </a:gridCol>
                <a:gridCol w="844365">
                  <a:extLst>
                    <a:ext uri="{9D8B030D-6E8A-4147-A177-3AD203B41FA5}">
                      <a16:colId xmlns:a16="http://schemas.microsoft.com/office/drawing/2014/main" val="3602146828"/>
                    </a:ext>
                  </a:extLst>
                </a:gridCol>
              </a:tblGrid>
              <a:tr h="147427">
                <a:tc>
                  <a:txBody>
                    <a:bodyPr/>
                    <a:lstStyle/>
                    <a:p>
                      <a:pPr algn="ctr"/>
                      <a:r>
                        <a:rPr lang="en-US" sz="1100"/>
                        <a:t>Month</a:t>
                      </a:r>
                    </a:p>
                  </a:txBody>
                  <a:tcPr anchor="ctr"/>
                </a:tc>
                <a:tc>
                  <a:txBody>
                    <a:bodyPr/>
                    <a:lstStyle/>
                    <a:p>
                      <a:pPr algn="ctr"/>
                      <a:r>
                        <a:rPr lang="en-US" sz="1100"/>
                        <a:t>ECRS</a:t>
                      </a:r>
                    </a:p>
                  </a:txBody>
                  <a:tcPr anchor="ctr"/>
                </a:tc>
                <a:tc>
                  <a:txBody>
                    <a:bodyPr/>
                    <a:lstStyle/>
                    <a:p>
                      <a:pPr algn="ctr"/>
                      <a:r>
                        <a:rPr lang="en-US" sz="1100" err="1"/>
                        <a:t>NSpin</a:t>
                      </a:r>
                      <a:endParaRPr lang="en-US" sz="1100"/>
                    </a:p>
                  </a:txBody>
                  <a:tcPr anchor="ctr"/>
                </a:tc>
                <a:extLst>
                  <a:ext uri="{0D108BD9-81ED-4DB2-BD59-A6C34878D82A}">
                    <a16:rowId xmlns:a16="http://schemas.microsoft.com/office/drawing/2014/main" val="3072457594"/>
                  </a:ext>
                </a:extLst>
              </a:tr>
              <a:tr h="147427">
                <a:tc>
                  <a:txBody>
                    <a:bodyPr/>
                    <a:lstStyle/>
                    <a:p>
                      <a:pPr algn="ctr"/>
                      <a:r>
                        <a:rPr lang="en-US" sz="1100"/>
                        <a:t>Jan. ‘24</a:t>
                      </a:r>
                    </a:p>
                  </a:txBody>
                  <a:tcPr anchor="ctr"/>
                </a:tc>
                <a:tc>
                  <a:txBody>
                    <a:bodyPr/>
                    <a:lstStyle/>
                    <a:p>
                      <a:pPr algn="ctr"/>
                      <a:r>
                        <a:rPr lang="en-US" sz="1100"/>
                        <a:t>0</a:t>
                      </a:r>
                    </a:p>
                  </a:txBody>
                  <a:tcPr anchor="ctr"/>
                </a:tc>
                <a:tc>
                  <a:txBody>
                    <a:bodyPr/>
                    <a:lstStyle/>
                    <a:p>
                      <a:pPr algn="ctr"/>
                      <a:r>
                        <a:rPr lang="en-US" sz="1100"/>
                        <a:t>5</a:t>
                      </a:r>
                    </a:p>
                  </a:txBody>
                  <a:tcPr anchor="ctr"/>
                </a:tc>
                <a:extLst>
                  <a:ext uri="{0D108BD9-81ED-4DB2-BD59-A6C34878D82A}">
                    <a16:rowId xmlns:a16="http://schemas.microsoft.com/office/drawing/2014/main" val="3368843777"/>
                  </a:ext>
                </a:extLst>
              </a:tr>
              <a:tr h="147427">
                <a:tc>
                  <a:txBody>
                    <a:bodyPr/>
                    <a:lstStyle/>
                    <a:p>
                      <a:pPr algn="ctr"/>
                      <a:r>
                        <a:rPr lang="en-US" sz="1100"/>
                        <a:t>Apr. ‘24</a:t>
                      </a:r>
                    </a:p>
                  </a:txBody>
                  <a:tcPr anchor="ctr"/>
                </a:tc>
                <a:tc>
                  <a:txBody>
                    <a:bodyPr/>
                    <a:lstStyle/>
                    <a:p>
                      <a:pPr algn="ctr"/>
                      <a:r>
                        <a:rPr lang="en-US" sz="1100"/>
                        <a:t>0</a:t>
                      </a:r>
                    </a:p>
                  </a:txBody>
                  <a:tcPr anchor="ctr"/>
                </a:tc>
                <a:tc>
                  <a:txBody>
                    <a:bodyPr/>
                    <a:lstStyle/>
                    <a:p>
                      <a:pPr algn="ctr"/>
                      <a:r>
                        <a:rPr lang="en-US" sz="1100"/>
                        <a:t>3</a:t>
                      </a:r>
                    </a:p>
                  </a:txBody>
                  <a:tcPr anchor="ctr"/>
                </a:tc>
                <a:extLst>
                  <a:ext uri="{0D108BD9-81ED-4DB2-BD59-A6C34878D82A}">
                    <a16:rowId xmlns:a16="http://schemas.microsoft.com/office/drawing/2014/main" val="780849844"/>
                  </a:ext>
                </a:extLst>
              </a:tr>
              <a:tr h="147427">
                <a:tc>
                  <a:txBody>
                    <a:bodyPr/>
                    <a:lstStyle/>
                    <a:p>
                      <a:pPr algn="ctr"/>
                      <a:r>
                        <a:rPr lang="en-US" sz="1100"/>
                        <a:t>May ‘24</a:t>
                      </a:r>
                    </a:p>
                  </a:txBody>
                  <a:tcPr anchor="ctr"/>
                </a:tc>
                <a:tc>
                  <a:txBody>
                    <a:bodyPr/>
                    <a:lstStyle/>
                    <a:p>
                      <a:pPr algn="ctr"/>
                      <a:r>
                        <a:rPr lang="en-US" sz="1100"/>
                        <a:t>10</a:t>
                      </a:r>
                    </a:p>
                  </a:txBody>
                  <a:tcPr anchor="ctr"/>
                </a:tc>
                <a:tc>
                  <a:txBody>
                    <a:bodyPr/>
                    <a:lstStyle/>
                    <a:p>
                      <a:pPr algn="ctr"/>
                      <a:r>
                        <a:rPr lang="en-US" sz="1100"/>
                        <a:t>0</a:t>
                      </a:r>
                    </a:p>
                  </a:txBody>
                  <a:tcPr anchor="ctr"/>
                </a:tc>
                <a:extLst>
                  <a:ext uri="{0D108BD9-81ED-4DB2-BD59-A6C34878D82A}">
                    <a16:rowId xmlns:a16="http://schemas.microsoft.com/office/drawing/2014/main" val="1167117313"/>
                  </a:ext>
                </a:extLst>
              </a:tr>
              <a:tr h="147427">
                <a:tc>
                  <a:txBody>
                    <a:bodyPr/>
                    <a:lstStyle/>
                    <a:p>
                      <a:pPr algn="ctr"/>
                      <a:r>
                        <a:rPr lang="en-US" sz="1100"/>
                        <a:t>Aug. ‘24</a:t>
                      </a:r>
                    </a:p>
                  </a:txBody>
                  <a:tcPr anchor="ctr"/>
                </a:tc>
                <a:tc>
                  <a:txBody>
                    <a:bodyPr/>
                    <a:lstStyle/>
                    <a:p>
                      <a:pPr algn="ctr"/>
                      <a:r>
                        <a:rPr lang="en-US" sz="1100"/>
                        <a:t>25</a:t>
                      </a:r>
                    </a:p>
                  </a:txBody>
                  <a:tcPr anchor="ctr"/>
                </a:tc>
                <a:tc>
                  <a:txBody>
                    <a:bodyPr/>
                    <a:lstStyle/>
                    <a:p>
                      <a:pPr algn="ctr"/>
                      <a:r>
                        <a:rPr lang="en-US" sz="1100"/>
                        <a:t>7</a:t>
                      </a:r>
                    </a:p>
                  </a:txBody>
                  <a:tcPr anchor="ctr"/>
                </a:tc>
                <a:extLst>
                  <a:ext uri="{0D108BD9-81ED-4DB2-BD59-A6C34878D82A}">
                    <a16:rowId xmlns:a16="http://schemas.microsoft.com/office/drawing/2014/main" val="388038435"/>
                  </a:ext>
                </a:extLst>
              </a:tr>
              <a:tr h="147427">
                <a:tc>
                  <a:txBody>
                    <a:bodyPr/>
                    <a:lstStyle/>
                    <a:p>
                      <a:pPr algn="ctr"/>
                      <a:r>
                        <a:rPr lang="en-US" sz="1100"/>
                        <a:t>Oct. ‘24</a:t>
                      </a:r>
                    </a:p>
                  </a:txBody>
                  <a:tcPr anchor="ctr"/>
                </a:tc>
                <a:tc>
                  <a:txBody>
                    <a:bodyPr/>
                    <a:lstStyle/>
                    <a:p>
                      <a:pPr algn="ctr"/>
                      <a:r>
                        <a:rPr lang="en-US" sz="1100"/>
                        <a:t>1</a:t>
                      </a:r>
                    </a:p>
                  </a:txBody>
                  <a:tcPr anchor="ctr"/>
                </a:tc>
                <a:tc>
                  <a:txBody>
                    <a:bodyPr/>
                    <a:lstStyle/>
                    <a:p>
                      <a:pPr algn="ctr"/>
                      <a:r>
                        <a:rPr lang="en-US" sz="1100"/>
                        <a:t>10</a:t>
                      </a:r>
                    </a:p>
                  </a:txBody>
                  <a:tcPr anchor="ctr"/>
                </a:tc>
                <a:extLst>
                  <a:ext uri="{0D108BD9-81ED-4DB2-BD59-A6C34878D82A}">
                    <a16:rowId xmlns:a16="http://schemas.microsoft.com/office/drawing/2014/main" val="257555600"/>
                  </a:ext>
                </a:extLst>
              </a:tr>
            </a:tbl>
          </a:graphicData>
        </a:graphic>
      </p:graphicFrame>
      <p:sp>
        <p:nvSpPr>
          <p:cNvPr id="11" name="TextBox 10">
            <a:extLst>
              <a:ext uri="{FF2B5EF4-FFF2-40B4-BE49-F238E27FC236}">
                <a16:creationId xmlns:a16="http://schemas.microsoft.com/office/drawing/2014/main" id="{3EEFD69F-1F54-E53E-7F67-C05B0EB23525}"/>
              </a:ext>
            </a:extLst>
          </p:cNvPr>
          <p:cNvSpPr txBox="1"/>
          <p:nvPr/>
        </p:nvSpPr>
        <p:spPr>
          <a:xfrm>
            <a:off x="6196538" y="4316401"/>
            <a:ext cx="2938509"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i="1"/>
              <a:t>Count of Intervals w/ Floor Setting Price</a:t>
            </a:r>
          </a:p>
        </p:txBody>
      </p:sp>
      <p:sp>
        <p:nvSpPr>
          <p:cNvPr id="14" name="TextBox 13">
            <a:extLst>
              <a:ext uri="{FF2B5EF4-FFF2-40B4-BE49-F238E27FC236}">
                <a16:creationId xmlns:a16="http://schemas.microsoft.com/office/drawing/2014/main" id="{D57F5495-A908-9CC9-837F-4F74DA791DC5}"/>
              </a:ext>
            </a:extLst>
          </p:cNvPr>
          <p:cNvSpPr txBox="1"/>
          <p:nvPr/>
        </p:nvSpPr>
        <p:spPr>
          <a:xfrm>
            <a:off x="248575" y="4263133"/>
            <a:ext cx="5903650" cy="206210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sz="1600" dirty="0"/>
              <a:t>Impacts were limited to ECRS and </a:t>
            </a:r>
            <a:r>
              <a:rPr lang="en-US" sz="1600" dirty="0" err="1"/>
              <a:t>NSpin</a:t>
            </a:r>
            <a:r>
              <a:rPr lang="en-US" sz="1600" dirty="0"/>
              <a:t> and for intervals where shortages were relatively marginal, i.e., not deeper levels of scarcity in which prices were further up the ASDCs.  This improved average shortages overall.</a:t>
            </a:r>
          </a:p>
          <a:p>
            <a:pPr marL="285750" indent="-285750">
              <a:buFont typeface="Arial" panose="020B0604020202020204" pitchFamily="34" charset="0"/>
              <a:buChar char="•"/>
            </a:pPr>
            <a:r>
              <a:rPr lang="en-US" sz="1600" dirty="0"/>
              <a:t>The ASDC floors infrequently set the price (1.5% of the intervals studied).</a:t>
            </a:r>
          </a:p>
          <a:p>
            <a:pPr marL="285750" indent="-285750">
              <a:buFont typeface="Arial" panose="020B0604020202020204" pitchFamily="34" charset="0"/>
              <a:buChar char="•"/>
            </a:pPr>
            <a:r>
              <a:rPr lang="en-US" sz="1600" dirty="0"/>
              <a:t>For case 3, shortage amounts and time that the ASDC floor is setting the price would effectively be equivalent to case 2.</a:t>
            </a:r>
          </a:p>
        </p:txBody>
      </p:sp>
      <p:sp>
        <p:nvSpPr>
          <p:cNvPr id="15" name="TextBox 14">
            <a:extLst>
              <a:ext uri="{FF2B5EF4-FFF2-40B4-BE49-F238E27FC236}">
                <a16:creationId xmlns:a16="http://schemas.microsoft.com/office/drawing/2014/main" id="{FA56B92E-B211-8722-7112-367974FB7AFC}"/>
              </a:ext>
            </a:extLst>
          </p:cNvPr>
          <p:cNvSpPr txBox="1"/>
          <p:nvPr/>
        </p:nvSpPr>
        <p:spPr>
          <a:xfrm>
            <a:off x="2157274" y="659359"/>
            <a:ext cx="5228947" cy="3385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i="1"/>
              <a:t>Measured Relative to the Ancillary Service Plan</a:t>
            </a:r>
          </a:p>
        </p:txBody>
      </p:sp>
    </p:spTree>
    <p:extLst>
      <p:ext uri="{BB962C8B-B14F-4D97-AF65-F5344CB8AC3E}">
        <p14:creationId xmlns:p14="http://schemas.microsoft.com/office/powerpoint/2010/main" val="4138713110"/>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8d5ee879-813f-4fb9-b7c2-a59846c21ae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86A6CD9-B3E1-40D4-996B-E55652A7B6CC}">
  <ds:schemaRefs>
    <ds:schemaRef ds:uri="8d5ee879-813f-4fb9-b7c2-a59846c21a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1470</Words>
  <Application>Microsoft Office PowerPoint</Application>
  <PresentationFormat>On-screen Show (4:3)</PresentationFormat>
  <Paragraphs>127</Paragraphs>
  <Slides>12</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12</vt:i4>
      </vt:variant>
    </vt:vector>
  </HeadingPairs>
  <TitlesOfParts>
    <vt:vector size="17" baseType="lpstr">
      <vt:lpstr>Arial</vt:lpstr>
      <vt:lpstr>Calibri</vt:lpstr>
      <vt:lpstr>Cover Slide</vt:lpstr>
      <vt:lpstr>Horizontal Theme</vt:lpstr>
      <vt:lpstr>Vertical Theme</vt:lpstr>
      <vt:lpstr>PowerPoint Presentation</vt:lpstr>
      <vt:lpstr>Introduction</vt:lpstr>
      <vt:lpstr>ERCOT’s Perspective on the Concept of TCPA’s Comments</vt:lpstr>
      <vt:lpstr>ERCOT’s Perspective on the Concept of TCPA’s Comments cont.</vt:lpstr>
      <vt:lpstr>Ancillary Service Plan for 2025</vt:lpstr>
      <vt:lpstr>Analysis Framework for RTM Impacts</vt:lpstr>
      <vt:lpstr>Illustration of ASDCs with a Floor (ECRS and NSpin)</vt:lpstr>
      <vt:lpstr>Illustration of ASDCs with a Floor (ECRS and NSpin) cont.</vt:lpstr>
      <vt:lpstr>Average Ancillary Service Shortages by Month Studied</vt:lpstr>
      <vt:lpstr>Average Ancillary Service Procurement by Month Studied</vt:lpstr>
      <vt:lpstr>Average Real-Time Prices by Month Studied</vt:lpstr>
      <vt:lpstr>Conclusions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1</cp:revision>
  <cp:lastPrinted>2017-10-10T21:31:05Z</cp:lastPrinted>
  <dcterms:created xsi:type="dcterms:W3CDTF">2016-01-21T15:20:31Z</dcterms:created>
  <dcterms:modified xsi:type="dcterms:W3CDTF">2025-03-11T17:06:47Z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y fmtid="{D5CDD505-2E9C-101B-9397-08002B2CF9AE}" pid="10" name="MSIP_Label_7084cbda-52b8-46fb-a7b7-cb5bd465ed85_Tag">
    <vt:lpwstr>10, 3, 0, 2</vt:lpwstr>
  </property>
</Properties>
</file>