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8" r:id="rId6"/>
    <p:sldId id="285" r:id="rId7"/>
    <p:sldId id="28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113" d="100"/>
          <a:sy n="113" d="100"/>
        </p:scale>
        <p:origin x="10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02/18/2025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March 5,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CMWG proposed changes to the future meeting dates to avoid CRR Auction Conflicts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New meeting dates have been reviewed in February CMWG meeting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New CMWG meeting dates have been requested to ERCOT for posting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000" dirty="0"/>
              <a:t> New CMWG meeting dates are: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Mar. 13 =&gt; Mar.17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Apr. 10 =&gt; Apr.14 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May 15 =&gt; May 19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Jun. 12 =&gt; Jun.16 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Jul. 17 =&gt; Jul.21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Aug. 14 =&gt; Aug.18 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Sep. 18 =&gt; Sep.22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Oct. 16 =&gt; Oct.20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Nov. 13 =&gt; Nov.17</a:t>
            </a:r>
          </a:p>
          <a:p>
            <a:pPr marL="544068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0" i="0" dirty="0">
                <a:effectLst/>
                <a:latin typeface="Aptos" panose="020B0004020202020204" pitchFamily="34" charset="0"/>
              </a:rPr>
              <a:t>Dec. 11 =&gt; Dec.15</a:t>
            </a:r>
          </a:p>
        </p:txBody>
      </p:sp>
    </p:spTree>
    <p:extLst>
      <p:ext uri="{BB962C8B-B14F-4D97-AF65-F5344CB8AC3E}">
        <p14:creationId xmlns:p14="http://schemas.microsoft.com/office/powerpoint/2010/main" val="15776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showed chart of historical and current metrics that included total transactions, peak weekday transactions and PWD runtime hours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Last auction for sequence 4 PWD case was consistent previous sequence 4 occurred in August 2024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Sequence from auctions is still taking longer to complete that target hours ( 70~100 hours)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Any updates to improve auction solution time will be through a NPRR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gave update on NPRR 1261, </a:t>
            </a:r>
            <a:r>
              <a:rPr lang="en-US" sz="2200" i="1" dirty="0"/>
              <a:t>operational flexibility for CRR Auction Transaction limits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 table of transaction limits will go out with every new CRR auction notice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New limits are weighted higher to sequence 1 and 2 because of the highest participation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Limits in the table are dynamic and can be updated to allow as many transactions possible without triggering a transaction adjustment period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New limits will go into place on March 13, 2025 if approved by the PUCT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staff gave updates to the ongoing NPRRs regarding Removal of multi-month Bidding Functionality and Option Pricing report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is working with software vendor to get Impact Analysis (IAs) to include in their March 2025 NPRR proposal 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2997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LCRA representative stated LCRA had reviewed ERCOT’s comments, and no further discussion or investigation is needed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Stakeholders reached consensus to move the NPRR and ERCOT’s comments forward to the Protocol Revision Subcommittee (PRS) for approval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525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27619</TotalTime>
  <Words>377</Words>
  <Application>Microsoft Office PowerPoint</Application>
  <PresentationFormat>Widescreen</PresentationFormat>
  <Paragraphs>34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Calibri</vt:lpstr>
      <vt:lpstr>Calibri Light</vt:lpstr>
      <vt:lpstr>Courier New</vt:lpstr>
      <vt:lpstr>Wingdings</vt:lpstr>
      <vt:lpstr>Retrospect</vt:lpstr>
      <vt:lpstr>Congestion Management Working Group - 02/18/2025 Meeting Update</vt:lpstr>
      <vt:lpstr>CMWG proposed changes to the future meeting dates to avoid CRR Auction Conflicts </vt:lpstr>
      <vt:lpstr>CRR Long Term Auction Solution Time, Transaction Limits</vt:lpstr>
      <vt:lpstr>NPRR 1214 Reliability Deployment Price Adder Fix to Provide Locational Price Signals, Reduce Uplift and Risk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70</cp:revision>
  <dcterms:created xsi:type="dcterms:W3CDTF">2019-09-10T19:44:15Z</dcterms:created>
  <dcterms:modified xsi:type="dcterms:W3CDTF">2025-03-04T20:17:42Z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