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handoutMasterIdLst>
    <p:handoutMasterId r:id="rId11"/>
  </p:handoutMasterIdLst>
  <p:sldIdLst>
    <p:sldId id="281" r:id="rId5"/>
    <p:sldId id="284" r:id="rId6"/>
    <p:sldId id="296" r:id="rId7"/>
    <p:sldId id="302" r:id="rId8"/>
    <p:sldId id="28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C4182D-88B2-4244-BF46-7F9F0F69F2DA}" v="1" dt="2025-03-03T20:23:54.852"/>
  </p1510:revLst>
</p1510:revInfo>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05" autoAdjust="0"/>
    <p:restoredTop sz="94879" autoAdjust="0"/>
  </p:normalViewPr>
  <p:slideViewPr>
    <p:cSldViewPr snapToGrid="0">
      <p:cViewPr varScale="1">
        <p:scale>
          <a:sx n="112" d="100"/>
          <a:sy n="112" d="100"/>
        </p:scale>
        <p:origin x="354" y="114"/>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100" d="100"/>
        <a:sy n="100" d="100"/>
      </p:scale>
      <p:origin x="0" y="-1757"/>
    </p:cViewPr>
  </p:sorterViewPr>
  <p:notesViewPr>
    <p:cSldViewPr snapToGrid="0">
      <p:cViewPr>
        <p:scale>
          <a:sx n="1" d="2"/>
          <a:sy n="1" d="2"/>
        </p:scale>
        <p:origin x="3480" y="55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76AB79-C677-3DB7-78CF-9305D58614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3AB137-CEA6-0244-F12B-1ECC21172D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C994AA-C437-4EF4-8BEF-0B832D7FA420}" type="datetimeFigureOut">
              <a:rPr lang="en-US" smtClean="0"/>
              <a:t>3/4/2025</a:t>
            </a:fld>
            <a:endParaRPr lang="en-US"/>
          </a:p>
        </p:txBody>
      </p:sp>
      <p:sp>
        <p:nvSpPr>
          <p:cNvPr id="4" name="Footer Placeholder 3">
            <a:extLst>
              <a:ext uri="{FF2B5EF4-FFF2-40B4-BE49-F238E27FC236}">
                <a16:creationId xmlns:a16="http://schemas.microsoft.com/office/drawing/2014/main" id="{0868EC96-C6CC-F2AF-D90F-143F4D20A0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4F8EC8D-EF88-0275-F75C-A789924433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F757874-EF65-4B61-B062-40C932C81294}" type="slidenum">
              <a:rPr lang="en-US" smtClean="0"/>
              <a:t>‹#›</a:t>
            </a:fld>
            <a:endParaRPr lang="en-US"/>
          </a:p>
        </p:txBody>
      </p:sp>
    </p:spTree>
    <p:extLst>
      <p:ext uri="{BB962C8B-B14F-4D97-AF65-F5344CB8AC3E}">
        <p14:creationId xmlns:p14="http://schemas.microsoft.com/office/powerpoint/2010/main" val="3472027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FE048-FAD0-D943-9A17-3C4CB7633182}" type="datetimeFigureOut">
              <a:rPr lang="en-US" smtClean="0"/>
              <a:t>3/4/2025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247812-3409-784D-BAE7-ABE53735D59F}" type="slidenum">
              <a:rPr lang="en-US" smtClean="0"/>
              <a:t>‹#›</a:t>
            </a:fld>
            <a:endParaRPr lang="en-US"/>
          </a:p>
        </p:txBody>
      </p:sp>
    </p:spTree>
    <p:extLst>
      <p:ext uri="{BB962C8B-B14F-4D97-AF65-F5344CB8AC3E}">
        <p14:creationId xmlns:p14="http://schemas.microsoft.com/office/powerpoint/2010/main" val="101503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F23A35-1FA6-84F9-C9C9-8EFD760A50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7CDB01-A300-500A-E9FF-5021D5B216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B90371-6E13-9BA6-3274-E7DFC0AA832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5DD689E-823E-FB48-22C9-BEE63C553E8C}"/>
              </a:ext>
            </a:extLst>
          </p:cNvPr>
          <p:cNvSpPr>
            <a:spLocks noGrp="1"/>
          </p:cNvSpPr>
          <p:nvPr>
            <p:ph type="sldNum" sz="quarter" idx="5"/>
          </p:nvPr>
        </p:nvSpPr>
        <p:spPr/>
        <p:txBody>
          <a:bodyPr/>
          <a:lstStyle/>
          <a:p>
            <a:fld id="{55247812-3409-784D-BAE7-ABE53735D59F}" type="slidenum">
              <a:rPr lang="en-US" smtClean="0"/>
              <a:t>2</a:t>
            </a:fld>
            <a:endParaRPr lang="en-US"/>
          </a:p>
        </p:txBody>
      </p:sp>
    </p:spTree>
    <p:extLst>
      <p:ext uri="{BB962C8B-B14F-4D97-AF65-F5344CB8AC3E}">
        <p14:creationId xmlns:p14="http://schemas.microsoft.com/office/powerpoint/2010/main" val="221729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247812-3409-784D-BAE7-ABE53735D59F}" type="slidenum">
              <a:rPr lang="en-US" smtClean="0"/>
              <a:t>3</a:t>
            </a:fld>
            <a:endParaRPr lang="en-US"/>
          </a:p>
        </p:txBody>
      </p:sp>
    </p:spTree>
    <p:extLst>
      <p:ext uri="{BB962C8B-B14F-4D97-AF65-F5344CB8AC3E}">
        <p14:creationId xmlns:p14="http://schemas.microsoft.com/office/powerpoint/2010/main" val="2686139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8B26B-F359-795F-E731-B5CF40ADAB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80C13D-F5BE-3ED1-F6E7-0D7976953B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81AAB3-32D3-05CE-A1A4-5311DE294DB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9AFA52-6DB6-C2BA-CD7E-2C8325F408B9}"/>
              </a:ext>
            </a:extLst>
          </p:cNvPr>
          <p:cNvSpPr>
            <a:spLocks noGrp="1"/>
          </p:cNvSpPr>
          <p:nvPr>
            <p:ph type="sldNum" sz="quarter" idx="5"/>
          </p:nvPr>
        </p:nvSpPr>
        <p:spPr/>
        <p:txBody>
          <a:bodyPr/>
          <a:lstStyle/>
          <a:p>
            <a:fld id="{55247812-3409-784D-BAE7-ABE53735D59F}" type="slidenum">
              <a:rPr lang="en-US" smtClean="0"/>
              <a:t>4</a:t>
            </a:fld>
            <a:endParaRPr lang="en-US"/>
          </a:p>
        </p:txBody>
      </p:sp>
    </p:spTree>
    <p:extLst>
      <p:ext uri="{BB962C8B-B14F-4D97-AF65-F5344CB8AC3E}">
        <p14:creationId xmlns:p14="http://schemas.microsoft.com/office/powerpoint/2010/main" val="164191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tx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7A7F58C7-D277-8F14-F024-4B41D20D054F}"/>
              </a:ext>
            </a:extLst>
          </p:cNvPr>
          <p:cNvSpPr>
            <a:spLocks noGrp="1"/>
          </p:cNvSpPr>
          <p:nvPr>
            <p:ph type="pic" sz="quarter" idx="10"/>
          </p:nvPr>
        </p:nvSpPr>
        <p:spPr>
          <a:xfrm>
            <a:off x="0" y="0"/>
            <a:ext cx="12192000" cy="6858000"/>
          </a:xfrm>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6" name="Title 1">
            <a:extLst>
              <a:ext uri="{FF2B5EF4-FFF2-40B4-BE49-F238E27FC236}">
                <a16:creationId xmlns:a16="http://schemas.microsoft.com/office/drawing/2014/main" id="{2E8C189B-2E00-67DA-E342-3440F5EBB4CE}"/>
              </a:ext>
            </a:extLst>
          </p:cNvPr>
          <p:cNvSpPr>
            <a:spLocks noGrp="1"/>
          </p:cNvSpPr>
          <p:nvPr>
            <p:ph type="ctrTitle" hasCustomPrompt="1"/>
          </p:nvPr>
        </p:nvSpPr>
        <p:spPr>
          <a:xfrm>
            <a:off x="1524000" y="2286000"/>
            <a:ext cx="9144000" cy="2286000"/>
          </a:xfrm>
        </p:spPr>
        <p:txBody>
          <a:bodyPr anchor="ctr" anchorCtr="0">
            <a:noAutofit/>
          </a:bodyPr>
          <a:lstStyle>
            <a:lvl1pPr algn="ctr">
              <a:defRPr sz="4800">
                <a:solidFill>
                  <a:schemeClr val="bg1"/>
                </a:solidFill>
              </a:defRPr>
            </a:lvl1pPr>
          </a:lstStyle>
          <a:p>
            <a:r>
              <a:rPr lang="en-US" dirty="0"/>
              <a:t>Click to add title</a:t>
            </a:r>
          </a:p>
        </p:txBody>
      </p:sp>
    </p:spTree>
    <p:extLst>
      <p:ext uri="{BB962C8B-B14F-4D97-AF65-F5344CB8AC3E}">
        <p14:creationId xmlns:p14="http://schemas.microsoft.com/office/powerpoint/2010/main" val="342467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8" name="Content Placeholder 10">
            <a:extLst>
              <a:ext uri="{FF2B5EF4-FFF2-40B4-BE49-F238E27FC236}">
                <a16:creationId xmlns:a16="http://schemas.microsoft.com/office/drawing/2014/main" id="{A524C1E0-92FE-D7D2-83A7-46D29A838874}"/>
              </a:ext>
            </a:extLst>
          </p:cNvPr>
          <p:cNvSpPr>
            <a:spLocks noGrp="1"/>
          </p:cNvSpPr>
          <p:nvPr>
            <p:ph sz="quarter" idx="15" hasCustomPrompt="1"/>
          </p:nvPr>
        </p:nvSpPr>
        <p:spPr>
          <a:xfrm>
            <a:off x="838200"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a:extLst>
              <a:ext uri="{FF2B5EF4-FFF2-40B4-BE49-F238E27FC236}">
                <a16:creationId xmlns:a16="http://schemas.microsoft.com/office/drawing/2014/main" id="{427E0367-8E38-8905-DC9A-D0C376A591A7}"/>
              </a:ext>
            </a:extLst>
          </p:cNvPr>
          <p:cNvSpPr>
            <a:spLocks noGrp="1"/>
          </p:cNvSpPr>
          <p:nvPr>
            <p:ph sz="quarter" idx="16" hasCustomPrompt="1"/>
          </p:nvPr>
        </p:nvSpPr>
        <p:spPr>
          <a:xfrm>
            <a:off x="6219464" y="1790329"/>
            <a:ext cx="5134335" cy="4113054"/>
          </a:xfrm>
        </p:spPr>
        <p:txBody>
          <a:bodyPr>
            <a:normAutofit/>
          </a:bodyPr>
          <a:lstStyle>
            <a:lvl1pPr marL="0" indent="0">
              <a:lnSpc>
                <a:spcPct val="150000"/>
              </a:lnSpc>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43D847DE-29F2-8ABB-1718-34BED4F37718}"/>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3/4/2025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137703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p:txBody>
          <a:bodyPr anchor="ctr" anchorCtr="0">
            <a:noAutofit/>
          </a:bodyPr>
          <a:lstStyle>
            <a:lvl1pPr algn="ctr">
              <a:defRPr sz="3200"/>
            </a:lvl1pPr>
          </a:lstStyle>
          <a:p>
            <a:r>
              <a:rPr lang="en-US" dirty="0"/>
              <a:t>Click to add title</a:t>
            </a:r>
          </a:p>
        </p:txBody>
      </p:sp>
      <p:sp>
        <p:nvSpPr>
          <p:cNvPr id="8" name="Table Placeholder 7">
            <a:extLst>
              <a:ext uri="{FF2B5EF4-FFF2-40B4-BE49-F238E27FC236}">
                <a16:creationId xmlns:a16="http://schemas.microsoft.com/office/drawing/2014/main" id="{0CEAFE70-86D3-8690-31CA-F9A1FBA494D0}"/>
              </a:ext>
            </a:extLst>
          </p:cNvPr>
          <p:cNvSpPr>
            <a:spLocks noGrp="1"/>
          </p:cNvSpPr>
          <p:nvPr>
            <p:ph type="tbl" sz="quarter" idx="13"/>
          </p:nvPr>
        </p:nvSpPr>
        <p:spPr>
          <a:xfrm>
            <a:off x="613186" y="2107800"/>
            <a:ext cx="10965628" cy="3920196"/>
          </a:xfrm>
        </p:spPr>
        <p:txBody>
          <a:bodyPr/>
          <a:lstStyle>
            <a:lvl1pPr>
              <a:defRPr/>
            </a:lvl1pPr>
          </a:lstStyle>
          <a:p>
            <a:r>
              <a:rPr lang="en-US"/>
              <a:t>Click icon to add table</a:t>
            </a:r>
            <a:endParaRPr lang="en-US" dirty="0"/>
          </a:p>
        </p:txBody>
      </p:sp>
      <p:sp>
        <p:nvSpPr>
          <p:cNvPr id="4" name="Date Placeholder 3">
            <a:extLst>
              <a:ext uri="{FF2B5EF4-FFF2-40B4-BE49-F238E27FC236}">
                <a16:creationId xmlns:a16="http://schemas.microsoft.com/office/drawing/2014/main" id="{8C56EB0F-63C8-5F75-A333-3413A9DC6F76}"/>
              </a:ext>
            </a:extLst>
          </p:cNvPr>
          <p:cNvSpPr>
            <a:spLocks noGrp="1"/>
          </p:cNvSpPr>
          <p:nvPr>
            <p:ph type="dt" sz="half" idx="10"/>
          </p:nvPr>
        </p:nvSpPr>
        <p:spPr/>
        <p:txBody>
          <a:bodyPr/>
          <a:lstStyle/>
          <a:p>
            <a:fld id="{D6D8061D-18C3-4F4F-85EF-561633F58754}" type="datetimeFigureOut">
              <a:rPr lang="en-US" smtClean="0"/>
              <a:t>3/4/2025</a:t>
            </a:fld>
            <a:endParaRPr lang="en-US"/>
          </a:p>
        </p:txBody>
      </p:sp>
      <p:sp>
        <p:nvSpPr>
          <p:cNvPr id="5" name="Footer Placeholder 4">
            <a:extLst>
              <a:ext uri="{FF2B5EF4-FFF2-40B4-BE49-F238E27FC236}">
                <a16:creationId xmlns:a16="http://schemas.microsoft.com/office/drawing/2014/main" id="{4D4DE333-25B4-E092-1CC4-C3D20BA25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AF200-E81F-A326-0EDB-4B93C71D9BF4}"/>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62609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76EE6F3F-63EB-5C0E-2307-3B7CBBA1C374}"/>
              </a:ext>
            </a:extLst>
          </p:cNvPr>
          <p:cNvSpPr>
            <a:spLocks noGrp="1"/>
          </p:cNvSpPr>
          <p:nvPr>
            <p:ph type="pic" sz="quarter" idx="11"/>
          </p:nvPr>
        </p:nvSpPr>
        <p:spPr>
          <a:xfrm>
            <a:off x="0" y="0"/>
            <a:ext cx="12192000" cy="6858000"/>
          </a:xfrm>
          <a:solidFill>
            <a:schemeClr val="tx1"/>
          </a:solidFill>
        </p:spPr>
        <p:txBody>
          <a:bodyPr>
            <a:normAutofit/>
          </a:bodyPr>
          <a:lstStyle>
            <a:lvl1pPr marL="0" indent="0" algn="ctr">
              <a:buNone/>
              <a:defRPr sz="2000">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1362437" y="400485"/>
            <a:ext cx="9467127" cy="2527911"/>
          </a:xfrm>
        </p:spPr>
        <p:txBody>
          <a:bodyPr anchor="b">
            <a:noAutofit/>
          </a:bodyPr>
          <a:lstStyle>
            <a:lvl1pPr algn="ctr">
              <a:spcBef>
                <a:spcPts val="1000"/>
              </a:spcBef>
              <a:defRPr>
                <a:solidFill>
                  <a:schemeClr val="bg1"/>
                </a:solidFill>
              </a:defRPr>
            </a:lvl1pPr>
          </a:lstStyle>
          <a:p>
            <a:r>
              <a:rPr lang="en-US" dirty="0"/>
              <a:t>Click to add title</a:t>
            </a:r>
          </a:p>
        </p:txBody>
      </p:sp>
      <p:sp>
        <p:nvSpPr>
          <p:cNvPr id="10" name="Text Placeholder 9">
            <a:extLst>
              <a:ext uri="{FF2B5EF4-FFF2-40B4-BE49-F238E27FC236}">
                <a16:creationId xmlns:a16="http://schemas.microsoft.com/office/drawing/2014/main" id="{E12DA517-30B0-BC62-0422-F995FB9189E2}"/>
              </a:ext>
            </a:extLst>
          </p:cNvPr>
          <p:cNvSpPr>
            <a:spLocks noGrp="1"/>
          </p:cNvSpPr>
          <p:nvPr>
            <p:ph type="body" sz="quarter" idx="10" hasCustomPrompt="1"/>
          </p:nvPr>
        </p:nvSpPr>
        <p:spPr>
          <a:xfrm>
            <a:off x="1362075" y="3738622"/>
            <a:ext cx="9467850" cy="2527911"/>
          </a:xfrm>
        </p:spPr>
        <p:txBody>
          <a:bodyPr>
            <a:normAutofit/>
          </a:bodyPr>
          <a:lstStyle>
            <a:lvl1pPr marL="0" indent="0" algn="ctr">
              <a:spcBef>
                <a:spcPts val="1000"/>
              </a:spcBef>
              <a:buNone/>
              <a:defRPr sz="1800">
                <a:solidFill>
                  <a:schemeClr val="bg1"/>
                </a:solidFill>
              </a:defRPr>
            </a:lvl1pPr>
            <a:lvl2pPr marL="457200" indent="0" algn="ctr">
              <a:spcBef>
                <a:spcPts val="1000"/>
              </a:spcBef>
              <a:buNone/>
              <a:defRPr sz="1800">
                <a:solidFill>
                  <a:schemeClr val="bg1"/>
                </a:solidFill>
              </a:defRPr>
            </a:lvl2pPr>
            <a:lvl3pPr marL="914400" indent="0" algn="ctr">
              <a:spcBef>
                <a:spcPts val="1000"/>
              </a:spcBef>
              <a:buNone/>
              <a:defRPr sz="1800">
                <a:solidFill>
                  <a:schemeClr val="bg1"/>
                </a:solidFill>
              </a:defRPr>
            </a:lvl3pPr>
            <a:lvl4pPr marL="1371600" indent="0" algn="ctr">
              <a:spcBef>
                <a:spcPts val="1000"/>
              </a:spcBef>
              <a:buNone/>
              <a:defRPr sz="1800">
                <a:solidFill>
                  <a:schemeClr val="bg1"/>
                </a:solidFill>
              </a:defRPr>
            </a:lvl4pPr>
            <a:lvl5pPr marL="1828800" indent="0" algn="ctr">
              <a:spcBef>
                <a:spcPts val="1000"/>
              </a:spcBef>
              <a:buNone/>
              <a:defRPr sz="1800">
                <a:solidFill>
                  <a:schemeClr val="bg1"/>
                </a:solidFill>
              </a:defRPr>
            </a:lvl5pPr>
          </a:lstStyle>
          <a:p>
            <a:pPr lvl="0"/>
            <a:r>
              <a:rPr lang="en-US" dirty="0"/>
              <a:t>Click to add text</a:t>
            </a:r>
          </a:p>
        </p:txBody>
      </p:sp>
    </p:spTree>
    <p:extLst>
      <p:ext uri="{BB962C8B-B14F-4D97-AF65-F5344CB8AC3E}">
        <p14:creationId xmlns:p14="http://schemas.microsoft.com/office/powerpoint/2010/main" val="21629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6562816" y="457200"/>
            <a:ext cx="4837176" cy="1993392"/>
          </a:xfrm>
        </p:spPr>
        <p:txBody>
          <a:bodyPr anchor="b">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6B8CBAD6-FC79-B2BB-0B67-26429A6D4C8C}"/>
              </a:ext>
            </a:extLst>
          </p:cNvPr>
          <p:cNvSpPr>
            <a:spLocks noGrp="1"/>
          </p:cNvSpPr>
          <p:nvPr>
            <p:ph type="pic" sz="quarter" idx="10"/>
          </p:nvPr>
        </p:nvSpPr>
        <p:spPr>
          <a:xfrm>
            <a:off x="-28882" y="0"/>
            <a:ext cx="6115050" cy="6858000"/>
          </a:xfrm>
          <a:prstGeom prst="parallelogram">
            <a:avLst/>
          </a:prstGeom>
          <a:ln>
            <a:noFill/>
          </a:ln>
        </p:spPr>
        <p:txBody>
          <a:bodyPr tIns="0">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6562818" y="2752344"/>
            <a:ext cx="4837174" cy="3136392"/>
          </a:xfrm>
        </p:spPr>
        <p:txBody>
          <a:bodyPr anchor="t" anchorCtr="0">
            <a:normAutofit/>
          </a:bodyPr>
          <a:lstStyle>
            <a:lvl1pPr marL="0" indent="0">
              <a:lnSpc>
                <a:spcPct val="150000"/>
              </a:lnSpc>
              <a:spcBef>
                <a:spcPts val="1000"/>
              </a:spcBef>
              <a:buNone/>
              <a:defRPr sz="1800" cap="all" spc="300" baseline="0"/>
            </a:lvl1pPr>
            <a:lvl2pPr marL="457200" indent="0">
              <a:lnSpc>
                <a:spcPct val="150000"/>
              </a:lnSpc>
              <a:spcBef>
                <a:spcPts val="1000"/>
              </a:spcBef>
              <a:buNone/>
              <a:defRPr sz="1800" cap="all" spc="300" baseline="0"/>
            </a:lvl2pPr>
            <a:lvl3pPr marL="914400" indent="0">
              <a:lnSpc>
                <a:spcPct val="150000"/>
              </a:lnSpc>
              <a:spcBef>
                <a:spcPts val="1000"/>
              </a:spcBef>
              <a:buNone/>
              <a:defRPr sz="1800" cap="all" spc="300" baseline="0"/>
            </a:lvl3pPr>
            <a:lvl4pPr marL="1371600" indent="0">
              <a:lnSpc>
                <a:spcPct val="150000"/>
              </a:lnSpc>
              <a:spcBef>
                <a:spcPts val="1000"/>
              </a:spcBef>
              <a:buNone/>
              <a:defRPr sz="1800" cap="all" spc="300" baseline="0"/>
            </a:lvl4pPr>
            <a:lvl5pPr marL="1828800" indent="0">
              <a:lnSpc>
                <a:spcPct val="150000"/>
              </a:lnSpc>
              <a:spcBef>
                <a:spcPts val="1000"/>
              </a:spcBef>
              <a:buNone/>
              <a:defRPr sz="1800" cap="all" spc="3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a:extLst>
              <a:ext uri="{FF2B5EF4-FFF2-40B4-BE49-F238E27FC236}">
                <a16:creationId xmlns:a16="http://schemas.microsoft.com/office/drawing/2014/main" id="{934796A3-781D-5244-DAB8-2D6EE0AC3B70}"/>
              </a:ext>
              <a:ext uri="{C183D7F6-B498-43B3-948B-1728B52AA6E4}">
                <adec:decorative xmlns:adec="http://schemas.microsoft.com/office/drawing/2017/decorative" val="1"/>
              </a:ext>
            </a:extLst>
          </p:cNvPr>
          <p:cNvSpPr/>
          <p:nvPr userDrawn="1"/>
        </p:nvSpPr>
        <p:spPr>
          <a:xfrm>
            <a:off x="6562817" y="6303963"/>
            <a:ext cx="3014980"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1438804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subtitle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p:nvPr>
        </p:nvSpPr>
        <p:spPr>
          <a:xfrm>
            <a:off x="1117600" y="762000"/>
            <a:ext cx="5066250" cy="2900680"/>
          </a:xfrm>
        </p:spPr>
        <p:txBody>
          <a:bodyPr anchor="b">
            <a:noAutofit/>
          </a:bodyPr>
          <a:lstStyle>
            <a:lvl1pPr algn="ctr">
              <a:defRPr sz="3200"/>
            </a:lvl1p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82836803-D9E6-3DF1-3B90-1E7E677CC7B7}"/>
              </a:ext>
            </a:extLst>
          </p:cNvPr>
          <p:cNvSpPr>
            <a:spLocks noGrp="1"/>
          </p:cNvSpPr>
          <p:nvPr>
            <p:ph type="pic" sz="quarter" idx="10" hasCustomPrompt="1"/>
          </p:nvPr>
        </p:nvSpPr>
        <p:spPr>
          <a:xfrm flipH="1">
            <a:off x="6086167" y="-22225"/>
            <a:ext cx="6080760" cy="6902450"/>
          </a:xfrm>
          <a:prstGeom prst="parallelogram">
            <a:avLst/>
          </a:prstGeom>
          <a:ln>
            <a:noFill/>
          </a:ln>
        </p:spPr>
        <p:txBody>
          <a:bodyPr lIns="0" tIns="0">
            <a:normAutofit/>
          </a:bodyPr>
          <a:lstStyle>
            <a:lvl1pPr marL="0" indent="0" algn="l">
              <a:buNone/>
              <a:defRPr sz="2000"/>
            </a:lvl1pPr>
          </a:lstStyle>
          <a:p>
            <a:r>
              <a:rPr lang="en-US" dirty="0"/>
              <a:t>Click icon to add image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117600" y="4145280"/>
            <a:ext cx="5066250" cy="690880"/>
          </a:xfrm>
          <a:gradFill flip="none" rotWithShape="1">
            <a:gsLst>
              <a:gs pos="0">
                <a:schemeClr val="accent5"/>
              </a:gs>
              <a:gs pos="100000">
                <a:schemeClr val="accent2">
                  <a:lumMod val="97000"/>
                  <a:lumOff val="3000"/>
                </a:schemeClr>
              </a:gs>
              <a:gs pos="50000">
                <a:schemeClr val="accent1"/>
              </a:gs>
            </a:gsLst>
            <a:lin ang="10200000" scaled="0"/>
            <a:tileRect/>
          </a:gradFill>
        </p:spPr>
        <p:txBody>
          <a:bodyPr anchor="ctr">
            <a:normAutofit/>
          </a:bodyPr>
          <a:lstStyle>
            <a:lvl1pPr marL="0" indent="0" algn="ctr">
              <a:buNone/>
              <a:defRPr sz="2400" cap="all" baseline="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92418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BD59-35CC-9BB3-8621-6FA3356F81AA}"/>
              </a:ext>
            </a:extLst>
          </p:cNvPr>
          <p:cNvSpPr>
            <a:spLocks noGrp="1"/>
          </p:cNvSpPr>
          <p:nvPr>
            <p:ph type="title" hasCustomPrompt="1"/>
          </p:nvPr>
        </p:nvSpPr>
        <p:spPr>
          <a:xfrm>
            <a:off x="5242425" y="466344"/>
            <a:ext cx="6241651" cy="1710354"/>
          </a:xfrm>
        </p:spPr>
        <p:txBody>
          <a:bodyPr bIns="0" anchor="ctr" anchorCtr="0">
            <a:noAutofit/>
          </a:bodyPr>
          <a:lstStyle>
            <a:lvl1pPr>
              <a:defRPr sz="3200"/>
            </a:lvl1pPr>
          </a:lstStyle>
          <a:p>
            <a:r>
              <a:rPr lang="en-US" dirty="0"/>
              <a:t>Click to add title</a:t>
            </a:r>
          </a:p>
        </p:txBody>
      </p:sp>
      <p:sp>
        <p:nvSpPr>
          <p:cNvPr id="10" name="Picture Placeholder 9">
            <a:extLst>
              <a:ext uri="{FF2B5EF4-FFF2-40B4-BE49-F238E27FC236}">
                <a16:creationId xmlns:a16="http://schemas.microsoft.com/office/drawing/2014/main" id="{511A5385-FB23-93A8-2B8F-9887244244DF}"/>
              </a:ext>
            </a:extLst>
          </p:cNvPr>
          <p:cNvSpPr>
            <a:spLocks noGrp="1"/>
          </p:cNvSpPr>
          <p:nvPr>
            <p:ph type="pic" sz="quarter" idx="10"/>
          </p:nvPr>
        </p:nvSpPr>
        <p:spPr>
          <a:xfrm>
            <a:off x="0" y="0"/>
            <a:ext cx="4287838" cy="6858000"/>
          </a:xfrm>
        </p:spPr>
        <p:txBody>
          <a:bodyPr>
            <a:normAutofit/>
          </a:bodyPr>
          <a:lstStyle>
            <a:lvl1pPr marL="0" indent="0" algn="ctr">
              <a:buNone/>
              <a:defRPr sz="2000"/>
            </a:lvl1pPr>
          </a:lstStyle>
          <a:p>
            <a:r>
              <a:rPr lang="en-US"/>
              <a:t>Click icon to add picture</a:t>
            </a:r>
            <a:endParaRPr lang="en-US" dirty="0"/>
          </a:p>
        </p:txBody>
      </p:sp>
      <p:sp>
        <p:nvSpPr>
          <p:cNvPr id="3" name="Content Placeholder 2">
            <a:extLst>
              <a:ext uri="{FF2B5EF4-FFF2-40B4-BE49-F238E27FC236}">
                <a16:creationId xmlns:a16="http://schemas.microsoft.com/office/drawing/2014/main" id="{A772710C-A212-1B12-06CD-FA2A14F89D68}"/>
              </a:ext>
            </a:extLst>
          </p:cNvPr>
          <p:cNvSpPr>
            <a:spLocks noGrp="1"/>
          </p:cNvSpPr>
          <p:nvPr>
            <p:ph idx="1" hasCustomPrompt="1"/>
          </p:nvPr>
        </p:nvSpPr>
        <p:spPr>
          <a:xfrm>
            <a:off x="5242426" y="2286000"/>
            <a:ext cx="6241650" cy="3474720"/>
          </a:xfrm>
        </p:spPr>
        <p:txBody>
          <a:bodyPr>
            <a:normAutofit/>
          </a:bodyPr>
          <a:lstStyle>
            <a:lvl1pPr marL="228600" indent="-228600">
              <a:spcBef>
                <a:spcPts val="1000"/>
              </a:spcBef>
              <a:spcAft>
                <a:spcPts val="1000"/>
              </a:spcAft>
              <a:buClr>
                <a:schemeClr val="accent2"/>
              </a:buClr>
              <a:buFont typeface="Wingdings" panose="05000000000000000000" pitchFamily="2" charset="2"/>
              <a:buChar char="§"/>
              <a:defRPr sz="1800"/>
            </a:lvl1pPr>
            <a:lvl2pPr marL="228600" indent="-228600">
              <a:spcBef>
                <a:spcPts val="1000"/>
              </a:spcBef>
              <a:spcAft>
                <a:spcPts val="1000"/>
              </a:spcAft>
              <a:buClr>
                <a:schemeClr val="accent2"/>
              </a:buClr>
              <a:buFont typeface="Wingdings" panose="05000000000000000000" pitchFamily="2" charset="2"/>
              <a:buChar char="§"/>
              <a:defRPr sz="1800"/>
            </a:lvl2pPr>
            <a:lvl3pPr marL="228600" indent="-228600">
              <a:spcBef>
                <a:spcPts val="1000"/>
              </a:spcBef>
              <a:spcAft>
                <a:spcPts val="1000"/>
              </a:spcAft>
              <a:buClr>
                <a:schemeClr val="accent2"/>
              </a:buClr>
              <a:buFont typeface="Wingdings" panose="05000000000000000000" pitchFamily="2" charset="2"/>
              <a:buChar char="§"/>
              <a:defRPr sz="1800"/>
            </a:lvl3pPr>
            <a:lvl4pPr marL="228600" indent="-228600">
              <a:spcBef>
                <a:spcPts val="1000"/>
              </a:spcBef>
              <a:spcAft>
                <a:spcPts val="1000"/>
              </a:spcAft>
              <a:buClr>
                <a:schemeClr val="accent2"/>
              </a:buClr>
              <a:buFont typeface="Wingdings" panose="05000000000000000000" pitchFamily="2" charset="2"/>
              <a:buChar char="§"/>
              <a:defRPr sz="1800"/>
            </a:lvl4pPr>
            <a:lvl5pPr marL="228600" indent="-228600">
              <a:spcBef>
                <a:spcPts val="1000"/>
              </a:spcBef>
              <a:spcAft>
                <a:spcPts val="1000"/>
              </a:spcAft>
              <a:buClr>
                <a:schemeClr val="accent2"/>
              </a:buClr>
              <a:buFont typeface="Wingdings" panose="05000000000000000000" pitchFamily="2" charset="2"/>
              <a:buChar char="§"/>
              <a:defRPr sz="18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50E25A87-9155-9E07-878F-CEC0B137C2D7}"/>
              </a:ext>
              <a:ext uri="{C183D7F6-B498-43B3-948B-1728B52AA6E4}">
                <adec:decorative xmlns:adec="http://schemas.microsoft.com/office/drawing/2017/decorative" val="1"/>
              </a:ext>
            </a:extLst>
          </p:cNvPr>
          <p:cNvSpPr/>
          <p:nvPr userDrawn="1"/>
        </p:nvSpPr>
        <p:spPr>
          <a:xfrm>
            <a:off x="5291586"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87894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72C41-A024-2F33-1F04-21E003FA7291}"/>
              </a:ext>
            </a:extLst>
          </p:cNvPr>
          <p:cNvSpPr>
            <a:spLocks noGrp="1"/>
          </p:cNvSpPr>
          <p:nvPr>
            <p:ph type="ctrTitle" hasCustomPrompt="1"/>
          </p:nvPr>
        </p:nvSpPr>
        <p:spPr>
          <a:xfrm>
            <a:off x="1524000" y="1143000"/>
            <a:ext cx="9144000" cy="2286000"/>
          </a:xfrm>
        </p:spPr>
        <p:txBody>
          <a:bodyPr anchor="b">
            <a:noAutofit/>
          </a:bodyPr>
          <a:lstStyle>
            <a:lvl1pPr algn="ctr">
              <a:defRPr sz="4800"/>
            </a:lvl1pPr>
          </a:lstStyle>
          <a:p>
            <a:r>
              <a:rPr lang="en-US" dirty="0"/>
              <a:t>Click to add title</a:t>
            </a:r>
          </a:p>
        </p:txBody>
      </p:sp>
      <p:sp>
        <p:nvSpPr>
          <p:cNvPr id="3" name="Subtitle 2">
            <a:extLst>
              <a:ext uri="{FF2B5EF4-FFF2-40B4-BE49-F238E27FC236}">
                <a16:creationId xmlns:a16="http://schemas.microsoft.com/office/drawing/2014/main" id="{473BC2DF-9C2A-052C-AD2C-0A8ABAA50374}"/>
              </a:ext>
            </a:extLst>
          </p:cNvPr>
          <p:cNvSpPr>
            <a:spLocks noGrp="1"/>
          </p:cNvSpPr>
          <p:nvPr>
            <p:ph type="subTitle" idx="1" hasCustomPrompt="1"/>
          </p:nvPr>
        </p:nvSpPr>
        <p:spPr>
          <a:xfrm>
            <a:off x="1524000" y="3835198"/>
            <a:ext cx="9144000" cy="683219"/>
          </a:xfrm>
          <a:gradFill>
            <a:gsLst>
              <a:gs pos="0">
                <a:schemeClr val="accent5"/>
              </a:gs>
              <a:gs pos="100000">
                <a:schemeClr val="accent2">
                  <a:lumMod val="97000"/>
                  <a:lumOff val="3000"/>
                </a:schemeClr>
              </a:gs>
              <a:gs pos="50000">
                <a:schemeClr val="accent1"/>
              </a:gs>
            </a:gsLst>
            <a:path path="circle">
              <a:fillToRect l="100000" t="100000"/>
            </a:path>
          </a:gradFill>
        </p:spPr>
        <p:txBody>
          <a:bodyPr anchor="ctr">
            <a:normAutofit/>
          </a:bodyPr>
          <a:lstStyle>
            <a:lvl1pPr marL="0" indent="0" algn="ctr">
              <a:buNone/>
              <a:defRPr sz="2400" cap="all" spc="3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subtitle</a:t>
            </a:r>
          </a:p>
        </p:txBody>
      </p:sp>
    </p:spTree>
    <p:extLst>
      <p:ext uri="{BB962C8B-B14F-4D97-AF65-F5344CB8AC3E}">
        <p14:creationId xmlns:p14="http://schemas.microsoft.com/office/powerpoint/2010/main" val="1563727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577E27-B60E-C6DD-BAAF-5CCC3D59E5D5}"/>
              </a:ext>
              <a:ext uri="{C183D7F6-B498-43B3-948B-1728B52AA6E4}">
                <adec:decorative xmlns:adec="http://schemas.microsoft.com/office/drawing/2017/decorative" val="1"/>
              </a:ext>
            </a:extLst>
          </p:cNvPr>
          <p:cNvSpPr/>
          <p:nvPr userDrawn="1"/>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9" name="Content Placeholder 10">
            <a:extLst>
              <a:ext uri="{FF2B5EF4-FFF2-40B4-BE49-F238E27FC236}">
                <a16:creationId xmlns:a16="http://schemas.microsoft.com/office/drawing/2014/main" id="{964CA031-27E0-D0AA-1451-A904CCF234FE}"/>
              </a:ext>
            </a:extLst>
          </p:cNvPr>
          <p:cNvSpPr>
            <a:spLocks noGrp="1"/>
          </p:cNvSpPr>
          <p:nvPr>
            <p:ph sz="quarter" idx="13" hasCustomPrompt="1"/>
          </p:nvPr>
        </p:nvSpPr>
        <p:spPr>
          <a:xfrm>
            <a:off x="838199" y="2024781"/>
            <a:ext cx="5212079"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0">
            <a:extLst>
              <a:ext uri="{FF2B5EF4-FFF2-40B4-BE49-F238E27FC236}">
                <a16:creationId xmlns:a16="http://schemas.microsoft.com/office/drawing/2014/main" id="{81FE0D7D-86B7-CCD2-A7A1-70E95846B542}"/>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3/4/2025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50529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880"/>
          </a:xfrm>
        </p:spPr>
        <p:txBody>
          <a:bodyPr anchor="ctr" anchorCtr="0">
            <a:noAutofit/>
          </a:bodyPr>
          <a:lstStyle>
            <a:lvl1pPr algn="ctr">
              <a:defRPr sz="3200"/>
            </a:lvl1pPr>
          </a:lstStyle>
          <a:p>
            <a:r>
              <a:rPr lang="en-US" dirty="0"/>
              <a:t>Click to add title</a:t>
            </a:r>
          </a:p>
        </p:txBody>
      </p:sp>
      <p:sp>
        <p:nvSpPr>
          <p:cNvPr id="11" name="Content Placeholder 10">
            <a:extLst>
              <a:ext uri="{FF2B5EF4-FFF2-40B4-BE49-F238E27FC236}">
                <a16:creationId xmlns:a16="http://schemas.microsoft.com/office/drawing/2014/main" id="{2D2DE411-9D7C-15AE-0B59-F26B2BF8C522}"/>
              </a:ext>
            </a:extLst>
          </p:cNvPr>
          <p:cNvSpPr>
            <a:spLocks noGrp="1"/>
          </p:cNvSpPr>
          <p:nvPr>
            <p:ph sz="quarter" idx="13" hasCustomPrompt="1"/>
          </p:nvPr>
        </p:nvSpPr>
        <p:spPr>
          <a:xfrm>
            <a:off x="838200" y="2024781"/>
            <a:ext cx="2878394" cy="4137189"/>
          </a:xfrm>
        </p:spPr>
        <p:txBody>
          <a:bodyPr>
            <a:normAutofit/>
          </a:bodyPr>
          <a:lstStyle>
            <a:lvl1pPr marL="342900" indent="-342900">
              <a:spcBef>
                <a:spcPts val="1000"/>
              </a:spcBef>
              <a:spcAft>
                <a:spcPts val="1000"/>
              </a:spcAft>
              <a:buClr>
                <a:schemeClr val="accent2"/>
              </a:buClr>
              <a:buFont typeface="+mj-lt"/>
              <a:buAutoNum type="arabicPeriod"/>
              <a:defRPr sz="1800">
                <a:latin typeface="+mn-lt"/>
              </a:defRPr>
            </a:lvl1pPr>
            <a:lvl2pPr marL="800100" indent="-342900">
              <a:spcBef>
                <a:spcPts val="1000"/>
              </a:spcBef>
              <a:spcAft>
                <a:spcPts val="1000"/>
              </a:spcAft>
              <a:buClr>
                <a:schemeClr val="accent2"/>
              </a:buClr>
              <a:buFont typeface="+mj-lt"/>
              <a:buAutoNum type="alphaLcPeriod"/>
              <a:defRPr sz="1800">
                <a:latin typeface="+mn-lt"/>
              </a:defRPr>
            </a:lvl2pPr>
            <a:lvl3pPr marL="1257300" indent="-342900">
              <a:spcBef>
                <a:spcPts val="1000"/>
              </a:spcBef>
              <a:spcAft>
                <a:spcPts val="1000"/>
              </a:spcAft>
              <a:buClr>
                <a:schemeClr val="accent2"/>
              </a:buClr>
              <a:buFont typeface="+mj-lt"/>
              <a:buAutoNum type="arabicParenR"/>
              <a:defRPr sz="1800">
                <a:latin typeface="+mn-lt"/>
              </a:defRPr>
            </a:lvl3pPr>
            <a:lvl4pPr marL="1714500" indent="-342900">
              <a:spcBef>
                <a:spcPts val="1000"/>
              </a:spcBef>
              <a:spcAft>
                <a:spcPts val="1000"/>
              </a:spcAft>
              <a:buClr>
                <a:schemeClr val="accent2"/>
              </a:buClr>
              <a:buFont typeface="+mj-lt"/>
              <a:buAutoNum type="alphaLcParenR"/>
              <a:defRPr sz="1800">
                <a:latin typeface="+mn-lt"/>
              </a:defRPr>
            </a:lvl4pPr>
            <a:lvl5pPr marL="2057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p:txBody>
      </p:sp>
      <p:sp>
        <p:nvSpPr>
          <p:cNvPr id="4" name="Content Placeholder 10">
            <a:extLst>
              <a:ext uri="{FF2B5EF4-FFF2-40B4-BE49-F238E27FC236}">
                <a16:creationId xmlns:a16="http://schemas.microsoft.com/office/drawing/2014/main" id="{60FEDE7C-502F-ECFE-4136-E99206849C2A}"/>
              </a:ext>
            </a:extLst>
          </p:cNvPr>
          <p:cNvSpPr>
            <a:spLocks noGrp="1"/>
          </p:cNvSpPr>
          <p:nvPr>
            <p:ph sz="quarter" idx="14" hasCustomPrompt="1"/>
          </p:nvPr>
        </p:nvSpPr>
        <p:spPr>
          <a:xfrm>
            <a:off x="6459795" y="2024780"/>
            <a:ext cx="4894006" cy="4137189"/>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3/4/2025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657852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 picture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p:nvPr>
        </p:nvSpPr>
        <p:spPr>
          <a:xfrm>
            <a:off x="838201" y="448056"/>
            <a:ext cx="6172200" cy="1581912"/>
          </a:xfrm>
        </p:spPr>
        <p:txBody>
          <a:bodyPr anchor="b" anchorCtr="0">
            <a:noAutofit/>
          </a:bodyPr>
          <a:lstStyle>
            <a:lvl1pPr>
              <a:defRPr sz="3200"/>
            </a:lvl1pPr>
          </a:lstStyle>
          <a:p>
            <a:r>
              <a:rPr lang="en-US"/>
              <a:t>Click to edit Master title style</a:t>
            </a:r>
            <a:endParaRPr lang="en-US" dirty="0"/>
          </a:p>
        </p:txBody>
      </p:sp>
      <p:sp>
        <p:nvSpPr>
          <p:cNvPr id="4" name="Content Placeholder 10">
            <a:extLst>
              <a:ext uri="{FF2B5EF4-FFF2-40B4-BE49-F238E27FC236}">
                <a16:creationId xmlns:a16="http://schemas.microsoft.com/office/drawing/2014/main" id="{5F30E2A0-23EF-51B1-8ABD-00429EEA0642}"/>
              </a:ext>
            </a:extLst>
          </p:cNvPr>
          <p:cNvSpPr>
            <a:spLocks noGrp="1"/>
          </p:cNvSpPr>
          <p:nvPr>
            <p:ph sz="quarter" idx="14" hasCustomPrompt="1"/>
          </p:nvPr>
        </p:nvSpPr>
        <p:spPr>
          <a:xfrm>
            <a:off x="838200" y="2257063"/>
            <a:ext cx="4894006" cy="3904906"/>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800">
                <a:latin typeface="+mn-lt"/>
              </a:defRPr>
            </a:lvl2pPr>
            <a:lvl3pPr marL="457200" indent="-228600">
              <a:spcBef>
                <a:spcPts val="1000"/>
              </a:spcBef>
              <a:spcAft>
                <a:spcPts val="1000"/>
              </a:spcAft>
              <a:buClr>
                <a:schemeClr val="accent2"/>
              </a:buClr>
              <a:buFont typeface="Wingdings" panose="05000000000000000000" pitchFamily="2" charset="2"/>
              <a:buChar char="§"/>
              <a:defRPr sz="1800">
                <a:latin typeface="+mn-lt"/>
              </a:defRPr>
            </a:lvl3pPr>
            <a:lvl4pPr marL="685800" indent="-228600">
              <a:spcBef>
                <a:spcPts val="1000"/>
              </a:spcBef>
              <a:spcAft>
                <a:spcPts val="1000"/>
              </a:spcAft>
              <a:buClr>
                <a:schemeClr val="accent2"/>
              </a:buClr>
              <a:buFont typeface="Wingdings" panose="05000000000000000000" pitchFamily="2" charset="2"/>
              <a:buChar char="§"/>
              <a:defRPr sz="1800">
                <a:latin typeface="+mn-lt"/>
              </a:defRPr>
            </a:lvl4pPr>
            <a:lvl5pPr marL="914400" indent="-228600">
              <a:spcBef>
                <a:spcPts val="1000"/>
              </a:spcBef>
              <a:spcAft>
                <a:spcPts val="1000"/>
              </a:spcAft>
              <a:buClr>
                <a:schemeClr val="accent2"/>
              </a:buClr>
              <a:buFont typeface="Wingdings" panose="05000000000000000000" pitchFamily="2" charset="2"/>
              <a:buChar char="§"/>
              <a:defRPr sz="18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10">
            <a:extLst>
              <a:ext uri="{FF2B5EF4-FFF2-40B4-BE49-F238E27FC236}">
                <a16:creationId xmlns:a16="http://schemas.microsoft.com/office/drawing/2014/main" id="{AF15552F-C66B-341F-2D37-0389710BA5E2}"/>
              </a:ext>
            </a:extLst>
          </p:cNvPr>
          <p:cNvSpPr>
            <a:spLocks noGrp="1"/>
          </p:cNvSpPr>
          <p:nvPr>
            <p:ph type="pic" sz="quarter" idx="10"/>
          </p:nvPr>
        </p:nvSpPr>
        <p:spPr>
          <a:xfrm>
            <a:off x="7500938" y="-22225"/>
            <a:ext cx="4714875" cy="6880225"/>
          </a:xfrm>
        </p:spPr>
        <p:txBody>
          <a:bodyPr>
            <a:normAutofit/>
          </a:bodyPr>
          <a:lstStyle>
            <a:lvl1pPr marL="0" indent="0" algn="ctr">
              <a:buNone/>
              <a:defRPr sz="2000"/>
            </a:lvl1pPr>
          </a:lstStyle>
          <a:p>
            <a:r>
              <a:rPr lang="en-US"/>
              <a:t>Click icon to add picture</a:t>
            </a:r>
            <a:endParaRPr lang="en-US" dirty="0"/>
          </a:p>
        </p:txBody>
      </p:sp>
      <p:sp>
        <p:nvSpPr>
          <p:cNvPr id="12" name="Rectangle 11">
            <a:extLst>
              <a:ext uri="{FF2B5EF4-FFF2-40B4-BE49-F238E27FC236}">
                <a16:creationId xmlns:a16="http://schemas.microsoft.com/office/drawing/2014/main" id="{0D8DCC6D-8B88-7BE0-7240-F743AE09EC48}"/>
              </a:ext>
              <a:ext uri="{C183D7F6-B498-43B3-948B-1728B52AA6E4}">
                <adec:decorative xmlns:adec="http://schemas.microsoft.com/office/drawing/2017/decorative" val="1"/>
              </a:ext>
            </a:extLst>
          </p:cNvPr>
          <p:cNvSpPr/>
          <p:nvPr userDrawn="1"/>
        </p:nvSpPr>
        <p:spPr>
          <a:xfrm>
            <a:off x="993814" y="6303963"/>
            <a:ext cx="4287186" cy="554037"/>
          </a:xfrm>
          <a:prstGeom prst="rect">
            <a:avLst/>
          </a:prstGeom>
          <a:gradFill flip="none" rotWithShape="1">
            <a:gsLst>
              <a:gs pos="0">
                <a:schemeClr val="accent5"/>
              </a:gs>
              <a:gs pos="100000">
                <a:schemeClr val="accent2">
                  <a:lumMod val="97000"/>
                  <a:lumOff val="3000"/>
                </a:schemeClr>
              </a:gs>
              <a:gs pos="50000">
                <a:schemeClr val="accent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5438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C44A-93E6-6C58-5E88-AFDC594EC27A}"/>
              </a:ext>
            </a:extLst>
          </p:cNvPr>
          <p:cNvSpPr>
            <a:spLocks noGrp="1"/>
          </p:cNvSpPr>
          <p:nvPr>
            <p:ph type="title" hasCustomPrompt="1"/>
          </p:nvPr>
        </p:nvSpPr>
        <p:spPr>
          <a:xfrm>
            <a:off x="838200" y="365760"/>
            <a:ext cx="10515600" cy="1325563"/>
          </a:xfrm>
        </p:spPr>
        <p:txBody>
          <a:bodyPr anchor="ctr" anchorCtr="0">
            <a:noAutofit/>
          </a:bodyPr>
          <a:lstStyle>
            <a:lvl1pPr algn="ctr">
              <a:defRPr sz="3200"/>
            </a:lvl1pPr>
          </a:lstStyle>
          <a:p>
            <a:r>
              <a:rPr lang="en-US" dirty="0"/>
              <a:t>Click to add title</a:t>
            </a:r>
          </a:p>
        </p:txBody>
      </p:sp>
      <p:sp>
        <p:nvSpPr>
          <p:cNvPr id="4" name="Content Placeholder 10">
            <a:extLst>
              <a:ext uri="{FF2B5EF4-FFF2-40B4-BE49-F238E27FC236}">
                <a16:creationId xmlns:a16="http://schemas.microsoft.com/office/drawing/2014/main" id="{9C3ED3BF-FF6B-07FA-72C4-F6102A8558AF}"/>
              </a:ext>
            </a:extLst>
          </p:cNvPr>
          <p:cNvSpPr>
            <a:spLocks noGrp="1"/>
          </p:cNvSpPr>
          <p:nvPr>
            <p:ph sz="quarter" idx="15" hasCustomPrompt="1"/>
          </p:nvPr>
        </p:nvSpPr>
        <p:spPr>
          <a:xfrm>
            <a:off x="896074" y="2106591"/>
            <a:ext cx="2067045" cy="3633787"/>
          </a:xfrm>
        </p:spPr>
        <p:txBody>
          <a:bodyPr>
            <a:normAutofit/>
          </a:bodyPr>
          <a:lstStyle>
            <a:lvl1pPr marL="0" indent="0">
              <a:spcBef>
                <a:spcPts val="1000"/>
              </a:spcBef>
              <a:spcAft>
                <a:spcPts val="0"/>
              </a:spcAft>
              <a:buClr>
                <a:schemeClr val="accent2"/>
              </a:buClr>
              <a:buFont typeface="Wingdings" panose="05000000000000000000" pitchFamily="2" charset="2"/>
              <a:buNone/>
              <a:defRPr sz="1800">
                <a:latin typeface="+mn-lt"/>
              </a:defRPr>
            </a:lvl1pPr>
            <a:lvl2pPr marL="0" indent="-228600">
              <a:spcBef>
                <a:spcPts val="1000"/>
              </a:spcBef>
              <a:spcAft>
                <a:spcPts val="1000"/>
              </a:spcAft>
              <a:buClr>
                <a:schemeClr val="accent2"/>
              </a:buClr>
              <a:buFont typeface="Wingdings" panose="05000000000000000000" pitchFamily="2" charset="2"/>
              <a:buChar char="§"/>
              <a:defRPr sz="1600">
                <a:latin typeface="+mn-lt"/>
              </a:defRPr>
            </a:lvl2pPr>
            <a:lvl3pPr marL="457200" indent="-228600">
              <a:spcBef>
                <a:spcPts val="1000"/>
              </a:spcBef>
              <a:spcAft>
                <a:spcPts val="1000"/>
              </a:spcAft>
              <a:buClr>
                <a:schemeClr val="accent2"/>
              </a:buClr>
              <a:buFont typeface="Wingdings" panose="05000000000000000000" pitchFamily="2" charset="2"/>
              <a:buChar char="§"/>
              <a:defRPr sz="1400">
                <a:latin typeface="+mn-lt"/>
              </a:defRPr>
            </a:lvl3pPr>
            <a:lvl4pPr marL="685800" indent="-228600">
              <a:spcBef>
                <a:spcPts val="1000"/>
              </a:spcBef>
              <a:spcAft>
                <a:spcPts val="1000"/>
              </a:spcAft>
              <a:buClr>
                <a:schemeClr val="accent2"/>
              </a:buClr>
              <a:buFont typeface="Wingdings" panose="05000000000000000000" pitchFamily="2" charset="2"/>
              <a:buChar char="§"/>
              <a:defRPr sz="1400">
                <a:latin typeface="+mn-lt"/>
              </a:defRPr>
            </a:lvl4pPr>
            <a:lvl5pPr marL="914400" indent="-228600">
              <a:spcBef>
                <a:spcPts val="1000"/>
              </a:spcBef>
              <a:spcAft>
                <a:spcPts val="1000"/>
              </a:spcAft>
              <a:buClr>
                <a:schemeClr val="accent2"/>
              </a:buClr>
              <a:buFont typeface="Wingdings" panose="05000000000000000000" pitchFamily="2" charset="2"/>
              <a:buChar char="§"/>
              <a:defRPr sz="12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423FEB60-8FB5-7F10-EDD7-8AB4B3139EF6}"/>
              </a:ext>
            </a:extLst>
          </p:cNvPr>
          <p:cNvSpPr>
            <a:spLocks noGrp="1"/>
          </p:cNvSpPr>
          <p:nvPr>
            <p:ph type="tbl" sz="quarter" idx="13"/>
          </p:nvPr>
        </p:nvSpPr>
        <p:spPr>
          <a:xfrm>
            <a:off x="3483980" y="2106591"/>
            <a:ext cx="7869820" cy="4016713"/>
          </a:xfrm>
        </p:spPr>
        <p:txBody>
          <a:bodyPr/>
          <a:lstStyle/>
          <a:p>
            <a:r>
              <a:rPr lang="en-US"/>
              <a:t>Click icon to add table</a:t>
            </a:r>
            <a:endParaRPr lang="en-US" dirty="0"/>
          </a:p>
        </p:txBody>
      </p:sp>
      <p:sp>
        <p:nvSpPr>
          <p:cNvPr id="5" name="Date Placeholder 4">
            <a:extLst>
              <a:ext uri="{FF2B5EF4-FFF2-40B4-BE49-F238E27FC236}">
                <a16:creationId xmlns:a16="http://schemas.microsoft.com/office/drawing/2014/main" id="{C6CFCEB5-4092-FD13-478E-51CD74FDB82E}"/>
              </a:ext>
            </a:extLst>
          </p:cNvPr>
          <p:cNvSpPr>
            <a:spLocks noGrp="1"/>
          </p:cNvSpPr>
          <p:nvPr>
            <p:ph type="dt" sz="half" idx="10"/>
          </p:nvPr>
        </p:nvSpPr>
        <p:spPr/>
        <p:txBody>
          <a:bodyPr/>
          <a:lstStyle/>
          <a:p>
            <a:fld id="{D6D8061D-18C3-4F4F-85EF-561633F58754}" type="datetimeFigureOut">
              <a:rPr lang="en-US" smtClean="0"/>
              <a:t>3/4/2025</a:t>
            </a:fld>
            <a:endParaRPr lang="en-US"/>
          </a:p>
        </p:txBody>
      </p:sp>
      <p:sp>
        <p:nvSpPr>
          <p:cNvPr id="6" name="Footer Placeholder 5">
            <a:extLst>
              <a:ext uri="{FF2B5EF4-FFF2-40B4-BE49-F238E27FC236}">
                <a16:creationId xmlns:a16="http://schemas.microsoft.com/office/drawing/2014/main" id="{5D077A4D-E7C0-912D-293F-D93F0CB5CA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AA9E1-334B-5F8F-8A92-67DD095F7838}"/>
              </a:ext>
            </a:extLst>
          </p:cNvPr>
          <p:cNvSpPr>
            <a:spLocks noGrp="1"/>
          </p:cNvSpPr>
          <p:nvPr>
            <p:ph type="sldNum" sz="quarter" idx="12"/>
          </p:nvPr>
        </p:nvSpPr>
        <p:spPr/>
        <p:txBody>
          <a:bodyPr/>
          <a:lstStyle/>
          <a:p>
            <a:fld id="{CBD12358-51D2-46B3-9BDE-DF29528B9454}" type="slidenum">
              <a:rPr lang="en-US" smtClean="0"/>
              <a:t>‹#›</a:t>
            </a:fld>
            <a:endParaRPr lang="en-US"/>
          </a:p>
        </p:txBody>
      </p:sp>
    </p:spTree>
    <p:extLst>
      <p:ext uri="{BB962C8B-B14F-4D97-AF65-F5344CB8AC3E}">
        <p14:creationId xmlns:p14="http://schemas.microsoft.com/office/powerpoint/2010/main" val="28081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D97564-C310-6E8C-8689-CE18881B4A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AD99FA-26D9-873B-BE7F-26FEC5C233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319819E-0266-97DD-DFD1-BAAA06AE32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6D8061D-18C3-4F4F-85EF-561633F58754}" type="datetimeFigureOut">
              <a:rPr lang="en-US" smtClean="0"/>
              <a:t>3/4/2025</a:t>
            </a:fld>
            <a:endParaRPr lang="en-US"/>
          </a:p>
        </p:txBody>
      </p:sp>
      <p:sp>
        <p:nvSpPr>
          <p:cNvPr id="5" name="Footer Placeholder 4">
            <a:extLst>
              <a:ext uri="{FF2B5EF4-FFF2-40B4-BE49-F238E27FC236}">
                <a16:creationId xmlns:a16="http://schemas.microsoft.com/office/drawing/2014/main" id="{2BFD19C9-01CE-9E2A-CDA5-C15940F055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1801085-7B28-048D-E3D3-9C3614268D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D12358-51D2-46B3-9BDE-DF29528B9454}" type="slidenum">
              <a:rPr lang="en-US" smtClean="0"/>
              <a:t>‹#›</a:t>
            </a:fld>
            <a:endParaRPr lang="en-US"/>
          </a:p>
        </p:txBody>
      </p:sp>
    </p:spTree>
    <p:extLst>
      <p:ext uri="{BB962C8B-B14F-4D97-AF65-F5344CB8AC3E}">
        <p14:creationId xmlns:p14="http://schemas.microsoft.com/office/powerpoint/2010/main" val="1965934658"/>
      </p:ext>
    </p:extLst>
  </p:cSld>
  <p:clrMap bg1="lt1" tx1="dk1" bg2="lt2" tx2="dk2" accent1="accent1" accent2="accent2" accent3="accent3" accent4="accent4" accent5="accent5" accent6="accent6" hlink="hlink" folHlink="folHlink"/>
  <p:sldLayoutIdLst>
    <p:sldLayoutId id="2147483654" r:id="rId1"/>
    <p:sldLayoutId id="2147483660" r:id="rId2"/>
    <p:sldLayoutId id="2147483659" r:id="rId3"/>
    <p:sldLayoutId id="2147483650" r:id="rId4"/>
    <p:sldLayoutId id="2147483649" r:id="rId5"/>
    <p:sldLayoutId id="2147483662" r:id="rId6"/>
    <p:sldLayoutId id="2147483663" r:id="rId7"/>
    <p:sldLayoutId id="2147483652" r:id="rId8"/>
    <p:sldLayoutId id="2147483666" r:id="rId9"/>
    <p:sldLayoutId id="2147483664" r:id="rId10"/>
    <p:sldLayoutId id="2147483665" r:id="rId11"/>
    <p:sldLayoutId id="2147483661" r:id="rId12"/>
  </p:sldLayoutIdLst>
  <p:txStyles>
    <p:titleStyle>
      <a:lvl1pPr algn="l" defTabSz="914400" rtl="0" eaLnBrk="1" latinLnBrk="0" hangingPunct="1">
        <a:lnSpc>
          <a:spcPct val="90000"/>
        </a:lnSpc>
        <a:spcBef>
          <a:spcPct val="0"/>
        </a:spcBef>
        <a:buNone/>
        <a:defRPr sz="48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www.flickr.com/photos/internationaltransportforum/47080781731/in/album-72157706630671105/"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calendar/03032025-WMWG-Meeting-_-Webex"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7" descr="abstract image">
            <a:extLst>
              <a:ext uri="{FF2B5EF4-FFF2-40B4-BE49-F238E27FC236}">
                <a16:creationId xmlns:a16="http://schemas.microsoft.com/office/drawing/2014/main" id="{782ED2F6-AFB3-9199-3999-2B5E4BAF2423}"/>
              </a:ext>
            </a:extLst>
          </p:cNvPr>
          <p:cNvPicPr>
            <a:picLocks noGrp="1" noChangeAspect="1"/>
          </p:cNvPicPr>
          <p:nvPr>
            <p:ph type="pic" sz="quarter" idx="10"/>
          </p:nvPr>
        </p:nvPicPr>
        <p:blipFill rotWithShape="1">
          <a:blip r:embed="rId2">
            <a:alphaModFix amt="52000"/>
            <a:extLst>
              <a:ext uri="{BEBA8EAE-BF5A-486C-A8C5-ECC9F3942E4B}">
                <a14:imgProps xmlns:a14="http://schemas.microsoft.com/office/drawing/2010/main">
                  <a14:imgLayer r:embed="rId3">
                    <a14:imgEffect>
                      <a14:saturation sat="0"/>
                    </a14:imgEffect>
                  </a14:imgLayer>
                </a14:imgProps>
              </a:ext>
            </a:extLst>
          </a:blip>
          <a:srcRect/>
          <a:stretch/>
        </p:blipFill>
        <p:spPr>
          <a:xfrm>
            <a:off x="0" y="0"/>
            <a:ext cx="12192000" cy="6858000"/>
          </a:xfrm>
        </p:spPr>
      </p:pic>
      <p:sp>
        <p:nvSpPr>
          <p:cNvPr id="6" name="Title 5">
            <a:extLst>
              <a:ext uri="{FF2B5EF4-FFF2-40B4-BE49-F238E27FC236}">
                <a16:creationId xmlns:a16="http://schemas.microsoft.com/office/drawing/2014/main" id="{F20A922B-22EC-7FD8-FA8C-2FFAC558BD66}"/>
              </a:ext>
            </a:extLst>
          </p:cNvPr>
          <p:cNvSpPr>
            <a:spLocks noGrp="1"/>
          </p:cNvSpPr>
          <p:nvPr>
            <p:ph type="ctrTitle"/>
          </p:nvPr>
        </p:nvSpPr>
        <p:spPr>
          <a:xfrm>
            <a:off x="1303020" y="2286000"/>
            <a:ext cx="9585960" cy="2286000"/>
          </a:xfrm>
        </p:spPr>
        <p:txBody>
          <a:bodyPr/>
          <a:lstStyle/>
          <a:p>
            <a:r>
              <a:rPr lang="en-US" dirty="0"/>
              <a:t>WMWG update to </a:t>
            </a:r>
            <a:r>
              <a:rPr lang="en-US" dirty="0" err="1"/>
              <a:t>wms</a:t>
            </a:r>
            <a:br>
              <a:rPr lang="en-US" dirty="0"/>
            </a:br>
            <a:r>
              <a:rPr lang="en-US" dirty="0"/>
              <a:t>March 5, 2025</a:t>
            </a:r>
            <a:br>
              <a:rPr lang="en-US" dirty="0"/>
            </a:br>
            <a:endParaRPr lang="en-US" dirty="0"/>
          </a:p>
        </p:txBody>
      </p:sp>
    </p:spTree>
    <p:extLst>
      <p:ext uri="{BB962C8B-B14F-4D97-AF65-F5344CB8AC3E}">
        <p14:creationId xmlns:p14="http://schemas.microsoft.com/office/powerpoint/2010/main" val="639264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75C36-617B-795C-5A2B-325EA34F1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AD706-11EF-C258-EBD5-C4EEFEAACF16}"/>
              </a:ext>
            </a:extLst>
          </p:cNvPr>
          <p:cNvSpPr>
            <a:spLocks noGrp="1"/>
          </p:cNvSpPr>
          <p:nvPr>
            <p:ph type="title"/>
          </p:nvPr>
        </p:nvSpPr>
        <p:spPr>
          <a:xfrm>
            <a:off x="6562816" y="457200"/>
            <a:ext cx="4837176" cy="576072"/>
          </a:xfrm>
          <a:noFill/>
        </p:spPr>
        <p:txBody>
          <a:bodyPr anchor="b">
            <a:noAutofit/>
          </a:bodyPr>
          <a:lstStyle/>
          <a:p>
            <a:r>
              <a:rPr lang="en-US" dirty="0"/>
              <a:t>AGENDA</a:t>
            </a:r>
          </a:p>
        </p:txBody>
      </p:sp>
      <p:pic>
        <p:nvPicPr>
          <p:cNvPr id="15" name="Picture Placeholder 14">
            <a:extLst>
              <a:ext uri="{FF2B5EF4-FFF2-40B4-BE49-F238E27FC236}">
                <a16:creationId xmlns:a16="http://schemas.microsoft.com/office/drawing/2014/main" id="{E4DF753A-3575-A0D9-5135-8A94308DC038}"/>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0337" r="20337"/>
          <a:stretch/>
        </p:blipFill>
        <p:spPr>
          <a:xfrm>
            <a:off x="-28882" y="0"/>
            <a:ext cx="6115050" cy="6858000"/>
          </a:xfrm>
        </p:spPr>
      </p:pic>
      <p:sp>
        <p:nvSpPr>
          <p:cNvPr id="3" name="Content Placeholder 2">
            <a:extLst>
              <a:ext uri="{FF2B5EF4-FFF2-40B4-BE49-F238E27FC236}">
                <a16:creationId xmlns:a16="http://schemas.microsoft.com/office/drawing/2014/main" id="{992EC4A8-49EE-CF82-CFDC-BA9308ED0D65}"/>
              </a:ext>
            </a:extLst>
          </p:cNvPr>
          <p:cNvSpPr>
            <a:spLocks noGrp="1"/>
          </p:cNvSpPr>
          <p:nvPr>
            <p:ph idx="1"/>
          </p:nvPr>
        </p:nvSpPr>
        <p:spPr>
          <a:xfrm>
            <a:off x="6105834" y="1737360"/>
            <a:ext cx="5945958" cy="4151376"/>
          </a:xfrm>
          <a:noFill/>
        </p:spPr>
        <p:txBody>
          <a:bodyPr anchor="t">
            <a:normAutofit/>
          </a:bodyPr>
          <a:lstStyle/>
          <a:p>
            <a:pPr marL="285750" indent="-285750">
              <a:buFont typeface="Arial" panose="020B0604020202020204" pitchFamily="34" charset="0"/>
              <a:buChar char="•"/>
            </a:pPr>
            <a:r>
              <a:rPr lang="en-US" dirty="0"/>
              <a:t>General </a:t>
            </a:r>
            <a:r>
              <a:rPr lang="en-US" dirty="0" err="1"/>
              <a:t>itemS</a:t>
            </a:r>
            <a:endParaRPr lang="en-US" dirty="0"/>
          </a:p>
          <a:p>
            <a:pPr marL="742950" lvl="1" indent="-285750">
              <a:buFont typeface="Arial" panose="020B0604020202020204" pitchFamily="34" charset="0"/>
              <a:buChar char="•"/>
            </a:pPr>
            <a:r>
              <a:rPr lang="en-US" dirty="0"/>
              <a:t>RUC Timing Discussion</a:t>
            </a:r>
          </a:p>
          <a:p>
            <a:pPr marL="742950" lvl="1" indent="-285750">
              <a:buFont typeface="Arial" panose="020B0604020202020204" pitchFamily="34" charset="0"/>
              <a:buChar char="•"/>
            </a:pPr>
            <a:r>
              <a:rPr lang="en-US" dirty="0"/>
              <a:t>CARD/CRRBA Allocation Discussion</a:t>
            </a:r>
          </a:p>
          <a:p>
            <a:pPr marL="285750" indent="-285750">
              <a:buFont typeface="Arial" panose="020B0604020202020204" pitchFamily="34" charset="0"/>
              <a:buChar char="•"/>
            </a:pPr>
            <a:r>
              <a:rPr lang="en-US" dirty="0"/>
              <a:t>NPRRS ready for WMS vote:</a:t>
            </a:r>
          </a:p>
          <a:p>
            <a:pPr marL="742950" lvl="1" indent="-285750">
              <a:buFont typeface="Arial" panose="020B0604020202020204" pitchFamily="34" charset="0"/>
              <a:buChar char="•"/>
            </a:pPr>
            <a:r>
              <a:rPr lang="en-US" dirty="0" err="1"/>
              <a:t>nprr</a:t>
            </a:r>
            <a:r>
              <a:rPr lang="en-US" dirty="0"/>
              <a:t> 1229, RT CMP Energy Payment</a:t>
            </a:r>
          </a:p>
          <a:p>
            <a:pPr marL="742950" lvl="1" indent="-285750">
              <a:buFont typeface="Arial" panose="020B0604020202020204" pitchFamily="34" charset="0"/>
              <a:buChar char="•"/>
            </a:pPr>
            <a:r>
              <a:rPr lang="en-US" dirty="0" err="1"/>
              <a:t>nprr</a:t>
            </a:r>
            <a:r>
              <a:rPr lang="en-US" dirty="0"/>
              <a:t> 1264, Creation of EAC Program</a:t>
            </a:r>
          </a:p>
        </p:txBody>
      </p:sp>
      <p:sp>
        <p:nvSpPr>
          <p:cNvPr id="4" name="TextBox 3">
            <a:extLst>
              <a:ext uri="{FF2B5EF4-FFF2-40B4-BE49-F238E27FC236}">
                <a16:creationId xmlns:a16="http://schemas.microsoft.com/office/drawing/2014/main" id="{1AFB6E24-BF0F-047C-22F0-3EB51D4C754C}"/>
              </a:ext>
            </a:extLst>
          </p:cNvPr>
          <p:cNvSpPr txBox="1"/>
          <p:nvPr/>
        </p:nvSpPr>
        <p:spPr>
          <a:xfrm>
            <a:off x="-28882" y="6858000"/>
            <a:ext cx="6115050" cy="230832"/>
          </a:xfrm>
          <a:prstGeom prst="rect">
            <a:avLst/>
          </a:prstGeom>
          <a:noFill/>
        </p:spPr>
        <p:txBody>
          <a:bodyPr wrap="square" rtlCol="0">
            <a:spAutoFit/>
          </a:bodyPr>
          <a:lstStyle/>
          <a:p>
            <a:r>
              <a:rPr lang="en-US" sz="900">
                <a:hlinkClick r:id="rId4" tooltip="https://www.flickr.com/photos/internationaltransportforum/47080781731/in/album-72157706630671105/"/>
              </a:rPr>
              <a:t>This Photo</a:t>
            </a:r>
            <a:r>
              <a:rPr lang="en-US" sz="900"/>
              <a:t> by Unknown Author is licensed under </a:t>
            </a:r>
            <a:r>
              <a:rPr lang="en-US" sz="900">
                <a:hlinkClick r:id="rId5" tooltip="https://creativecommons.org/licenses/by-nc-nd/3.0/"/>
              </a:rPr>
              <a:t>CC BY-NC-ND</a:t>
            </a:r>
            <a:endParaRPr lang="en-US" sz="900"/>
          </a:p>
        </p:txBody>
      </p:sp>
    </p:spTree>
    <p:extLst>
      <p:ext uri="{BB962C8B-B14F-4D97-AF65-F5344CB8AC3E}">
        <p14:creationId xmlns:p14="http://schemas.microsoft.com/office/powerpoint/2010/main" val="167201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9874B-BCA9-8420-1595-EDD1865A099A}"/>
              </a:ext>
            </a:extLst>
          </p:cNvPr>
          <p:cNvSpPr>
            <a:spLocks noGrp="1"/>
          </p:cNvSpPr>
          <p:nvPr>
            <p:ph type="title"/>
          </p:nvPr>
        </p:nvSpPr>
        <p:spPr>
          <a:xfrm>
            <a:off x="838200" y="365760"/>
            <a:ext cx="10515600" cy="1325880"/>
          </a:xfrm>
          <a:noFill/>
        </p:spPr>
        <p:txBody>
          <a:bodyPr anchor="ctr"/>
          <a:lstStyle/>
          <a:p>
            <a:r>
              <a:rPr lang="en-US" dirty="0"/>
              <a:t>General items</a:t>
            </a:r>
          </a:p>
        </p:txBody>
      </p:sp>
      <p:sp>
        <p:nvSpPr>
          <p:cNvPr id="3" name="Content Placeholder 2">
            <a:extLst>
              <a:ext uri="{FF2B5EF4-FFF2-40B4-BE49-F238E27FC236}">
                <a16:creationId xmlns:a16="http://schemas.microsoft.com/office/drawing/2014/main" id="{68A5FD2B-E3E5-1C2B-0151-21F216B14A33}"/>
              </a:ext>
            </a:extLst>
          </p:cNvPr>
          <p:cNvSpPr>
            <a:spLocks noGrp="1"/>
          </p:cNvSpPr>
          <p:nvPr>
            <p:ph sz="quarter" idx="13"/>
          </p:nvPr>
        </p:nvSpPr>
        <p:spPr>
          <a:xfrm>
            <a:off x="838199" y="1563625"/>
            <a:ext cx="10406744" cy="4598346"/>
          </a:xfrm>
          <a:noFill/>
        </p:spPr>
        <p:txBody>
          <a:bodyPr>
            <a:normAutofit/>
          </a:bodyPr>
          <a:lstStyle/>
          <a:p>
            <a:pPr marL="285750" indent="-285750">
              <a:spcBef>
                <a:spcPts val="600"/>
              </a:spcBef>
              <a:buFont typeface="Arial" panose="020B0604020202020204" pitchFamily="34" charset="0"/>
              <a:buChar char="•"/>
            </a:pPr>
            <a:r>
              <a:rPr lang="en-US" dirty="0"/>
              <a:t>WMWG meeting held on March 3</a:t>
            </a:r>
            <a:r>
              <a:rPr lang="en-US"/>
              <a:t>, 2025.</a:t>
            </a:r>
            <a:endParaRPr lang="en-US" dirty="0"/>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Ryan King (ERCOT), Andy Nguyen (Constellation), and Eric Goff (Residential Consumers) discussed operational issues related to RUC opt-out timing since implementation of NPRR1092. While stakeholders support NPRR1092 policies that have contributed to increased self-commitment, Constellation believes the operational timing can be further refined to increase opt-out frequency. This topic will be discussed further during the March 31, 2025 WMWG meeting.</a:t>
            </a:r>
          </a:p>
          <a:p>
            <a:pPr marL="285750" indent="-285750">
              <a:spcBef>
                <a:spcPts val="600"/>
              </a:spcBef>
              <a:buFont typeface="Arial" panose="020B0604020202020204" pitchFamily="34" charset="0"/>
              <a:buChar char="•"/>
            </a:pPr>
            <a:endParaRPr lang="en-US" dirty="0"/>
          </a:p>
          <a:p>
            <a:pPr marL="285750" indent="-285750">
              <a:spcBef>
                <a:spcPts val="600"/>
              </a:spcBef>
              <a:buFont typeface="Arial" panose="020B0604020202020204" pitchFamily="34" charset="0"/>
              <a:buChar char="•"/>
            </a:pPr>
            <a:r>
              <a:rPr lang="en-US" dirty="0"/>
              <a:t>Austin Rosel (ERCOT) announced that ERCOT would be shelving efforts to adjust the current CARD/CRRBA allocation methodology citing existing compliance solutions, market sensitivity, and resource constraints. ERCOT has posted its historic analysis of the </a:t>
            </a:r>
            <a:r>
              <a:rPr lang="en-US" dirty="0" err="1"/>
              <a:t>Vistra</a:t>
            </a:r>
            <a:r>
              <a:rPr lang="en-US" dirty="0"/>
              <a:t>, City of Georgetown, and IMM CARD allocation methodologies alongside 7 years of TCOS + CARD/CRRBA trends on the </a:t>
            </a:r>
            <a:r>
              <a:rPr lang="en-US" dirty="0">
                <a:hlinkClick r:id="rId3"/>
              </a:rPr>
              <a:t>March 3, 2025 WMWG meeting page</a:t>
            </a:r>
            <a:r>
              <a:rPr lang="en-US" dirty="0"/>
              <a:t>. ERCOT will be available for questions about this analysis during the March 31, 2025 WMWG meeting.</a:t>
            </a:r>
          </a:p>
        </p:txBody>
      </p:sp>
      <p:sp>
        <p:nvSpPr>
          <p:cNvPr id="5" name="Rectangle 4">
            <a:extLst>
              <a:ext uri="{FF2B5EF4-FFF2-40B4-BE49-F238E27FC236}">
                <a16:creationId xmlns:a16="http://schemas.microsoft.com/office/drawing/2014/main" id="{46AA2678-D2AD-6101-2A00-2289475AE8C5}"/>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91767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1E28B-861B-6488-D959-3EEF765566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139630-D5BD-89D2-1243-FB9A8254942F}"/>
              </a:ext>
            </a:extLst>
          </p:cNvPr>
          <p:cNvSpPr>
            <a:spLocks noGrp="1"/>
          </p:cNvSpPr>
          <p:nvPr>
            <p:ph type="title"/>
          </p:nvPr>
        </p:nvSpPr>
        <p:spPr>
          <a:xfrm>
            <a:off x="838200" y="219456"/>
            <a:ext cx="10515600" cy="1325880"/>
          </a:xfrm>
          <a:noFill/>
        </p:spPr>
        <p:txBody>
          <a:bodyPr anchor="ctr"/>
          <a:lstStyle/>
          <a:p>
            <a:r>
              <a:rPr lang="en-US" dirty="0"/>
              <a:t>NPRRS Ready for WMS</a:t>
            </a:r>
          </a:p>
        </p:txBody>
      </p:sp>
      <p:sp>
        <p:nvSpPr>
          <p:cNvPr id="3" name="Content Placeholder 2">
            <a:extLst>
              <a:ext uri="{FF2B5EF4-FFF2-40B4-BE49-F238E27FC236}">
                <a16:creationId xmlns:a16="http://schemas.microsoft.com/office/drawing/2014/main" id="{776FE17C-4B88-D3A5-816A-8E39A0856661}"/>
              </a:ext>
            </a:extLst>
          </p:cNvPr>
          <p:cNvSpPr>
            <a:spLocks noGrp="1"/>
          </p:cNvSpPr>
          <p:nvPr>
            <p:ph sz="quarter" idx="13"/>
          </p:nvPr>
        </p:nvSpPr>
        <p:spPr>
          <a:xfrm>
            <a:off x="838199" y="1408177"/>
            <a:ext cx="10406744" cy="4753794"/>
          </a:xfrm>
          <a:noFill/>
        </p:spPr>
        <p:txBody>
          <a:bodyPr>
            <a:noAutofit/>
          </a:bodyPr>
          <a:lstStyle/>
          <a:p>
            <a:pPr marL="285750" indent="-285750">
              <a:buFont typeface="Arial" panose="020B0604020202020204" pitchFamily="34" charset="0"/>
              <a:buChar char="•"/>
            </a:pPr>
            <a:r>
              <a:rPr lang="en-US" dirty="0"/>
              <a:t>NPRR1229, Real-Time Constraint Management Plan Energy Payment. </a:t>
            </a:r>
          </a:p>
          <a:p>
            <a:pPr marL="742950" lvl="2" indent="-285750">
              <a:buFont typeface="Arial" panose="020B0604020202020204" pitchFamily="34" charset="0"/>
              <a:buChar char="•"/>
            </a:pPr>
            <a:r>
              <a:rPr lang="en-US" dirty="0"/>
              <a:t>Lucas Turner (STEC) presented February 26, 2025 Comments to STEC-sponsored NPRR1229 which include a $3.5M annual review threshold for CMP cost recovery. Exceeding this threshold in a single year would require ERCOT to report to TAC the causes of the payments and to provide recommendations on how to reduce these costs. Residential consumers expressed concerns about expanding out-of-market payments. WMWG has concluded discussions on NPRR1229.</a:t>
            </a:r>
          </a:p>
          <a:p>
            <a:pPr marL="285750" indent="-285750">
              <a:buFont typeface="Arial" panose="020B0604020202020204" pitchFamily="34" charset="0"/>
              <a:buChar char="•"/>
            </a:pPr>
            <a:r>
              <a:rPr lang="en-US" dirty="0"/>
              <a:t>NPRR1264, Creation of a New Energy Attribute Certificate Program.</a:t>
            </a:r>
          </a:p>
          <a:p>
            <a:pPr marL="742950" lvl="2" indent="-285750">
              <a:buFont typeface="Arial" panose="020B0604020202020204" pitchFamily="34" charset="0"/>
              <a:buChar char="•"/>
            </a:pPr>
            <a:r>
              <a:rPr lang="en-US" dirty="0"/>
              <a:t>Eric Goff (Texas Energy Buyers Alliance) reviewed the attributes to be tracked within the proposed voluntary Energy Attribute Certificate (EAC) program, including the accounting of energy storage charging / discharging. Stakeholders noted that certain attributes (carbon content of natural gas, dispatchability, etc.) may be more effectively tracked through third-party verification. Texas Energy Buyers Alliance is seeking an endorsement from PRS to generate an Impact Analysis for NPRR1264. Austin Rosel (ERCOT) previewed potential implementation approaches for the EAC program which range from ERCOT contracting a third-party administrator to ERCOT developing the program in-house. WMWG has concluded discussions on NPRR1264.</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EB00CB94-47F9-D191-F073-70C89D5DF4D9}"/>
              </a:ext>
              <a:ext uri="{C183D7F6-B498-43B3-948B-1728B52AA6E4}">
                <adec:decorative xmlns:adec="http://schemas.microsoft.com/office/drawing/2017/decorative" val="1"/>
              </a:ext>
            </a:extLst>
          </p:cNvPr>
          <p:cNvSpPr/>
          <p:nvPr/>
        </p:nvSpPr>
        <p:spPr>
          <a:xfrm>
            <a:off x="0" y="6303963"/>
            <a:ext cx="12192000" cy="554037"/>
          </a:xfrm>
          <a:prstGeom prst="rect">
            <a:avLst/>
          </a:prstGeom>
          <a:gradFill flip="none" rotWithShape="1">
            <a:gsLst>
              <a:gs pos="0">
                <a:schemeClr val="accent5"/>
              </a:gs>
              <a:gs pos="100000">
                <a:schemeClr val="accent2">
                  <a:lumMod val="97000"/>
                  <a:lumOff val="3000"/>
                </a:schemeClr>
              </a:gs>
              <a:gs pos="50000">
                <a:schemeClr val="accent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Tree>
    <p:extLst>
      <p:ext uri="{BB962C8B-B14F-4D97-AF65-F5344CB8AC3E}">
        <p14:creationId xmlns:p14="http://schemas.microsoft.com/office/powerpoint/2010/main" val="2779467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11" descr="A close up of dots&#10;">
            <a:extLst>
              <a:ext uri="{FF2B5EF4-FFF2-40B4-BE49-F238E27FC236}">
                <a16:creationId xmlns:a16="http://schemas.microsoft.com/office/drawing/2014/main" id="{030E03B4-DAB0-F43D-4B1C-C54F75E621A1}"/>
              </a:ext>
            </a:extLst>
          </p:cNvPr>
          <p:cNvPicPr>
            <a:picLocks noGrp="1" noChangeAspect="1"/>
          </p:cNvPicPr>
          <p:nvPr>
            <p:ph type="pic" sz="quarter" idx="11"/>
          </p:nvPr>
        </p:nvPicPr>
        <p:blipFill>
          <a:blip r:embed="rId2"/>
          <a:srcRect/>
          <a:stretch/>
        </p:blipFill>
        <p:spPr>
          <a:xfrm>
            <a:off x="0" y="0"/>
            <a:ext cx="12192000" cy="6858000"/>
          </a:xfrm>
        </p:spPr>
      </p:pic>
      <p:sp>
        <p:nvSpPr>
          <p:cNvPr id="7" name="Title 6">
            <a:extLst>
              <a:ext uri="{FF2B5EF4-FFF2-40B4-BE49-F238E27FC236}">
                <a16:creationId xmlns:a16="http://schemas.microsoft.com/office/drawing/2014/main" id="{4AB1CD4B-2C7F-1593-8E69-B7450F3DCAD6}"/>
              </a:ext>
            </a:extLst>
          </p:cNvPr>
          <p:cNvSpPr>
            <a:spLocks noGrp="1"/>
          </p:cNvSpPr>
          <p:nvPr>
            <p:ph type="title"/>
          </p:nvPr>
        </p:nvSpPr>
        <p:spPr>
          <a:xfrm>
            <a:off x="1362437" y="400485"/>
            <a:ext cx="9467127" cy="2527911"/>
          </a:xfrm>
        </p:spPr>
        <p:txBody>
          <a:bodyPr/>
          <a:lstStyle/>
          <a:p>
            <a:r>
              <a:rPr lang="en-US" dirty="0"/>
              <a:t>THANK YOU</a:t>
            </a:r>
          </a:p>
        </p:txBody>
      </p:sp>
    </p:spTree>
    <p:extLst>
      <p:ext uri="{BB962C8B-B14F-4D97-AF65-F5344CB8AC3E}">
        <p14:creationId xmlns:p14="http://schemas.microsoft.com/office/powerpoint/2010/main" val="2184472291"/>
      </p:ext>
    </p:extLst>
  </p:cSld>
  <p:clrMapOvr>
    <a:masterClrMapping/>
  </p:clrMapOvr>
</p:sld>
</file>

<file path=ppt/theme/theme1.xml><?xml version="1.0" encoding="utf-8"?>
<a:theme xmlns:a="http://schemas.openxmlformats.org/drawingml/2006/main" name="Custom">
  <a:themeElements>
    <a:clrScheme name="Tech presentation">
      <a:dk1>
        <a:srgbClr val="000000"/>
      </a:dk1>
      <a:lt1>
        <a:srgbClr val="FFFFFF"/>
      </a:lt1>
      <a:dk2>
        <a:srgbClr val="435369"/>
      </a:dk2>
      <a:lt2>
        <a:srgbClr val="E8E8E8"/>
      </a:lt2>
      <a:accent1>
        <a:srgbClr val="A53F51"/>
      </a:accent1>
      <a:accent2>
        <a:srgbClr val="E89756"/>
      </a:accent2>
      <a:accent3>
        <a:srgbClr val="2F3342"/>
      </a:accent3>
      <a:accent4>
        <a:srgbClr val="2B2052"/>
      </a:accent4>
      <a:accent5>
        <a:srgbClr val="00023A"/>
      </a:accent5>
      <a:accent6>
        <a:srgbClr val="7E7E7E"/>
      </a:accent6>
      <a:hlink>
        <a:srgbClr val="467886"/>
      </a:hlink>
      <a:folHlink>
        <a:srgbClr val="96607D"/>
      </a:folHlink>
    </a:clrScheme>
    <a:fontScheme name="Custom 99">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M55661986_wac_CP_V19" id="{030227AD-26D8-46F7-B412-6532AF4DDFEA}" vid="{787E6F9C-FC70-455D-8D81-5DEDA8A08F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048343-1EA9-44C3-883E-652FAAF0713E}">
  <ds:schemaRefs>
    <ds:schemaRef ds:uri="http://schemas.microsoft.com/sharepoint/v3/contenttype/forms"/>
  </ds:schemaRefs>
</ds:datastoreItem>
</file>

<file path=customXml/itemProps2.xml><?xml version="1.0" encoding="utf-8"?>
<ds:datastoreItem xmlns:ds="http://schemas.openxmlformats.org/officeDocument/2006/customXml" ds:itemID="{85C2645A-E767-4D7E-984D-234E531E455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F2A2379-DD35-4769-BFD6-4857D72F80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{00DC93C2-00AB-4799-AFD6-65C67AF71715}tf55661986_win32</Template>
  <TotalTime>7306</TotalTime>
  <Words>439</Words>
  <Application>Microsoft Office PowerPoint</Application>
  <PresentationFormat>Widescreen</PresentationFormat>
  <Paragraphs>24</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Calibri</vt:lpstr>
      <vt:lpstr>Calibri Light</vt:lpstr>
      <vt:lpstr>Wingdings</vt:lpstr>
      <vt:lpstr>Custom</vt:lpstr>
      <vt:lpstr>WMWG update to wms March 5, 2025 </vt:lpstr>
      <vt:lpstr>AGENDA</vt:lpstr>
      <vt:lpstr>General items</vt:lpstr>
      <vt:lpstr>NPRRS Ready for WMS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WMWG update to wms January 8, 2025 Blake Holt, WMWG Chair</dc:title>
  <dc:creator>Amanda Frazier</dc:creator>
  <cp:lastModifiedBy>Amanda Frazier</cp:lastModifiedBy>
  <cp:revision>11</cp:revision>
  <dcterms:created xsi:type="dcterms:W3CDTF">2024-07-23T18:58:17Z</dcterms:created>
  <dcterms:modified xsi:type="dcterms:W3CDTF">2025-03-04T15:51:21Z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y fmtid="{D5CDD505-2E9C-101B-9397-08002B2CF9AE}" pid="4" name="MSIP_Label_7084cbda-52b8-46fb-a7b7-cb5bd465ed85_Enabled">
    <vt:lpwstr>true</vt:lpwstr>
  </property>
  <property fmtid="{D5CDD505-2E9C-101B-9397-08002B2CF9AE}" pid="5" name="MSIP_Label_7084cbda-52b8-46fb-a7b7-cb5bd465ed85_SetDate">
    <vt:lpwstr>2025-01-07T19:23:20Z</vt:lpwstr>
  </property>
  <property fmtid="{D5CDD505-2E9C-101B-9397-08002B2CF9AE}" pid="6" name="MSIP_Label_7084cbda-52b8-46fb-a7b7-cb5bd465ed85_Method">
    <vt:lpwstr>Standard</vt:lpwstr>
  </property>
  <property fmtid="{D5CDD505-2E9C-101B-9397-08002B2CF9AE}" pid="7" name="MSIP_Label_7084cbda-52b8-46fb-a7b7-cb5bd465ed85_Name">
    <vt:lpwstr>Internal</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ActionId">
    <vt:lpwstr>4718cdd1-6337-4a46-9def-771470eb72e9</vt:lpwstr>
  </property>
  <property fmtid="{D5CDD505-2E9C-101B-9397-08002B2CF9AE}" pid="10" name="MSIP_Label_7084cbda-52b8-46fb-a7b7-cb5bd465ed85_ContentBits">
    <vt:lpwstr>0</vt:lpwstr>
  </property>
</Properties>
</file>