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March 6, 2025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3/6/2025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>
            <a:normAutofit/>
          </a:bodyPr>
          <a:lstStyle/>
          <a:p>
            <a:r>
              <a:rPr lang="en-US" sz="3200" dirty="0"/>
              <a:t>SPWG Meeting February 25, 2025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Discussed current practices related to Power Quality monitoring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Reviewed Survey for 6Ghz Communication usage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Received updates on NERC PRC </a:t>
            </a:r>
            <a:r>
              <a:rPr lang="en-US" sz="2800"/>
              <a:t>standards activities</a:t>
            </a:r>
            <a:endParaRPr lang="en-US" sz="2800" dirty="0"/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Discussed 765kV STEP plans and areas of potential coordination between TO’s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Reviewed SPWG Case Build procedures and current case build progress.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66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3/6/2025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15</cp:revision>
  <dcterms:created xsi:type="dcterms:W3CDTF">2023-11-30T14:00:33Z</dcterms:created>
  <dcterms:modified xsi:type="dcterms:W3CDTF">2025-02-28T20:59:13Z</dcterms:modified>
</cp:coreProperties>
</file>