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5" r:id="rId2"/>
    <p:sldId id="259" r:id="rId3"/>
    <p:sldId id="2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38"/>
    <a:srgbClr val="717073"/>
    <a:srgbClr val="007698"/>
    <a:srgbClr val="EF3E42"/>
    <a:srgbClr val="003D83"/>
    <a:srgbClr val="49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3"/>
    <p:restoredTop sz="96327"/>
  </p:normalViewPr>
  <p:slideViewPr>
    <p:cSldViewPr snapToGrid="0" snapToObjects="1">
      <p:cViewPr varScale="1">
        <p:scale>
          <a:sx n="155" d="100"/>
          <a:sy n="155" d="100"/>
        </p:scale>
        <p:origin x="3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1C0E3-AFF0-B540-BDA0-8122F751C8D9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0CC79-1C0C-F642-A258-1ED897B181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0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0" y="858"/>
            <a:ext cx="12188950" cy="68562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674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067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F624-FA5A-5E44-91EF-D98B80CB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40080"/>
            <a:ext cx="10244447" cy="641267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C4DA-646E-6C4D-88F0-C0C3E13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4754880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3pPr>
            <a:lvl4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4pPr>
            <a:lvl5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F9ED-23CB-E647-B8B9-15464282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A270-0AE5-874F-AC96-CBCC8B1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77192B-F444-8E46-910E-47EF8E49D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215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3DF7-8F53-DC4F-9A46-C6C4711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DC2FB-9B4A-6F40-B191-612D3C08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71599"/>
            <a:ext cx="5410200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75C0-57EC-144C-95E3-21A9BBFA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410198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C3741-18B2-CB40-B848-B5DA4CF6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F88-4833-3D41-9BC1-03895FB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5BE1267-3EAE-7C40-AD76-EABB5DD4A75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40288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FBEE-5FA1-314C-84CF-DADF2FF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40080"/>
            <a:ext cx="10244446" cy="692786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00C73-F27B-6546-B67F-5E7EA8B00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2" y="1371600"/>
            <a:ext cx="53879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2AF4-60C7-134F-BD6E-8677FF8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2" y="2254249"/>
            <a:ext cx="5387974" cy="3935413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8844A-4D95-8B4F-9757-5BD516400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50D96-349B-4F4A-A8B8-F2D783E36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4250"/>
            <a:ext cx="5183188" cy="393541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C384-AE99-9749-A721-BF19E22D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9364E-247E-3349-88E0-C87E4E99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E31C54F-19E5-B642-AEBC-A5A2752008F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5598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4622-68C1-464B-8643-DB971BAE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6BB4-D4AE-0C47-8D33-E6A5D5C5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F652-7F98-3A47-9F75-C3AB8343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7E547-A0C3-AA4E-9249-2B5EC46D9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443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" y="858"/>
            <a:ext cx="12188948" cy="68562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667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lace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AF9B89-D4DE-CC47-A883-C09B47347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857"/>
            <a:ext cx="12188952" cy="68562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7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ChooseYour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233480-AA54-1C40-BA0F-5F8AEFF623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7E2B5-DBC1-AA48-BED1-C9F0013ED7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7706" y="292019"/>
            <a:ext cx="1318928" cy="85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22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5294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69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4E3167-D07C-DA46-8256-9B5ED90B7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1211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7198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3CC07C-ABFA-8941-80AB-18C83B497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2"/>
            <a:ext cx="12188950" cy="595423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DFC76-F3D9-5148-BDB2-6E47FFAF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26354-91BA-6B42-8CFE-67E081E8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25625"/>
            <a:ext cx="109727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937B-3054-C04E-A949-6499E25F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6811-3504-E544-909D-C3E548D18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636C6-D50D-CD4F-8420-AB7583C4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224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717073"/>
                </a:solidFill>
              </a:defRPr>
            </a:lvl1pPr>
          </a:lstStyle>
          <a:p>
            <a:fld id="{A4D616CF-C9AA-AD44-BBB6-8180664C3B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7" r:id="rId4"/>
    <p:sldLayoutId id="2147483651" r:id="rId5"/>
    <p:sldLayoutId id="2147483661" r:id="rId6"/>
    <p:sldLayoutId id="2147483662" r:id="rId7"/>
    <p:sldLayoutId id="2147483663" r:id="rId8"/>
    <p:sldLayoutId id="2147483664" r:id="rId9"/>
    <p:sldLayoutId id="2147483666" r:id="rId10"/>
    <p:sldLayoutId id="2147483650" r:id="rId11"/>
    <p:sldLayoutId id="2147483652" r:id="rId12"/>
    <p:sldLayoutId id="2147483653" r:id="rId13"/>
    <p:sldLayoutId id="214748365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60038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0" kern="1200">
          <a:solidFill>
            <a:srgbClr val="717073"/>
          </a:solidFill>
          <a:latin typeface="+mn-lt"/>
          <a:ea typeface="+mn-ea"/>
          <a:cs typeface="+mn-cs"/>
        </a:defRPr>
      </a:lvl1pPr>
      <a:lvl2pPr marL="23653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2pPr>
      <a:lvl3pPr marL="46196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3pPr>
      <a:lvl4pPr marL="68738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4pPr>
      <a:lvl5pPr marL="925513" indent="-2381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nerc.com/pa/RAPA/ModelAssessment/ModAssessments/2024_Case_Quality_Metrics_Assessment_finaldraf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B106-2BDF-4645-9BAF-7B73C053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Report to ROS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00CC8-40FA-2C45-8543-9E783E170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March 6, 2025</a:t>
            </a:r>
          </a:p>
          <a:p>
            <a:r>
              <a:rPr lang="en-US" sz="1400" b="0" dirty="0"/>
              <a:t>Chair: Zach Walker (Zachary.Walker2@oncor.com)</a:t>
            </a:r>
          </a:p>
          <a:p>
            <a:r>
              <a:rPr lang="en-US" sz="1400" b="0" dirty="0"/>
              <a:t>Vice Chair: Chris Ramirez (cramirez@wettllc.com)</a:t>
            </a:r>
          </a:p>
        </p:txBody>
      </p:sp>
    </p:spTree>
    <p:extLst>
      <p:ext uri="{BB962C8B-B14F-4D97-AF65-F5344CB8AC3E}">
        <p14:creationId xmlns:p14="http://schemas.microsoft.com/office/powerpoint/2010/main" val="16822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5"/>
            <a:ext cx="10972799" cy="47548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Schedule &amp; Key Dates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25SSWG TPIT Update # 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>
                <a:solidFill>
                  <a:srgbClr val="717073"/>
                </a:solidFill>
              </a:rPr>
              <a:t>Posted to </a:t>
            </a:r>
            <a:r>
              <a:rPr lang="en-US" dirty="0"/>
              <a:t>MIS 1/31/25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Next TPIT Update: 5/23/25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25SSWG Case Build #1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Currently Ongoing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Load &amp; Topology Deadline: 3/28/25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Target Posting: 5/23/25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Upcoming Training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SSWG Tuning Training: 3/20/25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pic>
        <p:nvPicPr>
          <p:cNvPr id="8" name="Picture 7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7B609B8B-EB94-4D83-86DC-7B13599D48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80" y="1541990"/>
            <a:ext cx="64008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0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5"/>
            <a:ext cx="10972799" cy="47548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Meeting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Potential SSWG Procedure Manual (PM) Revisions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Minor language edits &amp; additions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Potential reevaluation of extraordinary dispatch methodology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Discussion still ongoing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NERC 2024 Case Quality Metrics Assessment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Texas Reliability Entity (TRE) presented on results for Texas Interconnection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Multiple metrics are showing an increase in performance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Suggested focus on 3 areas for </a:t>
            </a:r>
            <a:r>
              <a:rPr lang="en-US" dirty="0" err="1"/>
              <a:t>Powerflow</a:t>
            </a:r>
            <a:r>
              <a:rPr lang="en-US" dirty="0"/>
              <a:t> modeling:</a:t>
            </a:r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r>
              <a:rPr lang="en-US" sz="1400" dirty="0"/>
              <a:t>Voltage Schedule Conflicts</a:t>
            </a:r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r>
              <a:rPr lang="en-US" sz="1400" dirty="0"/>
              <a:t>Generator Reactive Limits</a:t>
            </a:r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r>
              <a:rPr lang="en-US" sz="1400" dirty="0"/>
              <a:t>Generator Reactive Limit Power factor 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Full report can be found on NERC website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3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3F7A18-17C6-4052-ACE0-2A4D91B97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240" y="4562592"/>
            <a:ext cx="5958942" cy="9712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8080752-7541-4252-9503-EDD89132D34A}"/>
              </a:ext>
            </a:extLst>
          </p:cNvPr>
          <p:cNvSpPr txBox="1"/>
          <p:nvPr/>
        </p:nvSpPr>
        <p:spPr>
          <a:xfrm>
            <a:off x="5730240" y="5690069"/>
            <a:ext cx="63466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hlinkClick r:id="rId4"/>
              </a:rPr>
              <a:t>https://www.nerc.com/pa/RAPA/ModelAssessment/ModAssessments/2024_Case_Quality_Metrics_Assessment_finaldraft.pdf</a:t>
            </a:r>
            <a:r>
              <a:rPr lang="en-US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775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nco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207</Words>
  <Application>Microsoft Office PowerPoint</Application>
  <PresentationFormat>Widescreen</PresentationFormat>
  <Paragraphs>39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Oncor Theme</vt:lpstr>
      <vt:lpstr>SSWG Report to ROS</vt:lpstr>
      <vt:lpstr>SSWG Updates</vt:lpstr>
      <vt:lpstr>SSWG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Hatley</dc:creator>
  <cp:lastModifiedBy>Walker, Zachary</cp:lastModifiedBy>
  <cp:revision>86</cp:revision>
  <dcterms:created xsi:type="dcterms:W3CDTF">2020-02-27T19:53:34Z</dcterms:created>
  <dcterms:modified xsi:type="dcterms:W3CDTF">2025-02-27T21:02:55Z</dcterms:modified>
</cp:coreProperties>
</file>