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8"/>
  </p:notesMasterIdLst>
  <p:sldIdLst>
    <p:sldId id="256" r:id="rId4"/>
    <p:sldId id="276" r:id="rId5"/>
    <p:sldId id="280" r:id="rId6"/>
    <p:sldId id="2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147" d="100"/>
          <a:sy n="147" d="100"/>
        </p:scale>
        <p:origin x="792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/>
              <a:t>03/06/2025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NPRR 1238 - Voluntary Registration of Loads with Curtailable Load Capabilities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ERCOT comments were reviewed</a:t>
            </a:r>
          </a:p>
          <a:p>
            <a:pPr lvl="1"/>
            <a:r>
              <a:rPr lang="en-US" sz="2800" dirty="0"/>
              <a:t>OWG reached consensus on the ERCOT comments filed on 2/6/2025</a:t>
            </a:r>
          </a:p>
          <a:p>
            <a:pPr lvl="1"/>
            <a:r>
              <a:rPr lang="en-US" sz="2800" dirty="0"/>
              <a:t>One minor change is expected to be submitted prior to ROS to section 16.20 Paragraph 5, add (and its TO)</a:t>
            </a:r>
          </a:p>
          <a:p>
            <a:pPr lvl="1"/>
            <a:endParaRPr lang="en-US" sz="22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NOGRR 265 </a:t>
            </a:r>
            <a:r>
              <a:rPr lang="en-US" dirty="0"/>
              <a:t>– Related to </a:t>
            </a:r>
            <a:r>
              <a:rPr lang="en-US" dirty="0">
                <a:effectLst/>
                <a:ea typeface="Times New Roman" panose="02020603050405020304" pitchFamily="18" charset="0"/>
              </a:rPr>
              <a:t>NPRR 1238 Voluntary Registration of Loads with Curtailable Load Capabilities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OWG reached consensus on the ERCOT comments filed on 2/6/2025.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Props1.xml><?xml version="1.0" encoding="utf-8"?>
<ds:datastoreItem xmlns:ds="http://schemas.openxmlformats.org/officeDocument/2006/customXml" ds:itemID="{D6C99AB0-E039-4F6A-998E-D3A3881648AE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6744</TotalTime>
  <Words>103</Words>
  <Application>Microsoft Office PowerPoint</Application>
  <PresentationFormat>Widescreen</PresentationFormat>
  <Paragraphs>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Operations Working Group  </vt:lpstr>
      <vt:lpstr>NPRR 1070 - Planning Criteria for GTC Exit Solutions</vt:lpstr>
      <vt:lpstr>NPRR 1238 - Voluntary Registration of Loads with Curtailable Load Capabilities</vt:lpstr>
      <vt:lpstr>NOGRR 265 – Related to NPRR 1238 Voluntary Registration of Loads with Curtailable Load Capabilities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122</cp:revision>
  <dcterms:created xsi:type="dcterms:W3CDTF">2017-05-03T20:12:06Z</dcterms:created>
  <dcterms:modified xsi:type="dcterms:W3CDTF">2025-02-25T21:06:06Z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