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71" r:id="rId8"/>
    <p:sldId id="27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FBB407-C3B4-4CB7-A40D-1545596FD0D0}" v="5" dt="2025-02-25T22:09:24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AF595B62-5CEC-4281-88D9-B3C0AE68290B}" dt="2024-08-28T23:47:11.391" v="522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  <pc:spChg chg="mod">
          <ac:chgData name="Badri, Sreenivas" userId="0b43dccd-042e-4be0-871d-afa1d90d6a2e" providerId="ADAL" clId="{AF595B62-5CEC-4281-88D9-B3C0AE68290B}" dt="2024-08-28T23:49:11.953" v="524" actId="12"/>
          <ac:spMkLst>
            <pc:docMk/>
            <pc:sldMk cId="2343497297" sldId="270"/>
            <ac:spMk id="7" creationId="{242DE204-629E-3358-6244-39219BF7F2F2}"/>
          </ac:spMkLst>
        </pc:spChg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  <pc:spChg chg="mod">
          <ac:chgData name="Badri, Sreenivas" userId="0b43dccd-042e-4be0-871d-afa1d90d6a2e" providerId="ADAL" clId="{AF595B62-5CEC-4281-88D9-B3C0AE68290B}" dt="2024-08-28T23:34:41.241" v="241" actId="12"/>
          <ac:spMkLst>
            <pc:docMk/>
            <pc:sldMk cId="3073956096" sldId="271"/>
            <ac:spMk id="7" creationId="{242DE204-629E-3358-6244-39219BF7F2F2}"/>
          </ac:spMkLst>
        </pc:spChg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  <pc:spChg chg="mod">
          <ac:chgData name="Badri, Sreenivas" userId="0b43dccd-042e-4be0-871d-afa1d90d6a2e" providerId="ADAL" clId="{AF595B62-5CEC-4281-88D9-B3C0AE68290B}" dt="2024-08-28T23:34:13.830" v="235" actId="20577"/>
          <ac:spMkLst>
            <pc:docMk/>
            <pc:sldMk cId="3887636433" sldId="273"/>
            <ac:spMk id="7" creationId="{242DE204-629E-3358-6244-39219BF7F2F2}"/>
          </ac:spMkLst>
        </pc:spChg>
      </pc:sldChg>
    </pc:docChg>
  </pc:docChgLst>
  <pc:docChgLst>
    <pc:chgData name="Barbas, Nick" userId="a081efdc-bf3e-4a61-bcc5-e9bc4cadfb68" providerId="ADAL" clId="{48FBB407-C3B4-4CB7-A40D-1545596FD0D0}"/>
    <pc:docChg chg="custSel delSld modSld">
      <pc:chgData name="Barbas, Nick" userId="a081efdc-bf3e-4a61-bcc5-e9bc4cadfb68" providerId="ADAL" clId="{48FBB407-C3B4-4CB7-A40D-1545596FD0D0}" dt="2025-02-25T22:41:33.494" v="1107" actId="20577"/>
      <pc:docMkLst>
        <pc:docMk/>
      </pc:docMkLst>
      <pc:sldChg chg="modSp mod">
        <pc:chgData name="Barbas, Nick" userId="a081efdc-bf3e-4a61-bcc5-e9bc4cadfb68" providerId="ADAL" clId="{48FBB407-C3B4-4CB7-A40D-1545596FD0D0}" dt="2025-02-25T22:39:30.053" v="1103" actId="20577"/>
        <pc:sldMkLst>
          <pc:docMk/>
          <pc:sldMk cId="730603795" sldId="260"/>
        </pc:sldMkLst>
        <pc:spChg chg="mod">
          <ac:chgData name="Barbas, Nick" userId="a081efdc-bf3e-4a61-bcc5-e9bc4cadfb68" providerId="ADAL" clId="{48FBB407-C3B4-4CB7-A40D-1545596FD0D0}" dt="2025-02-25T22:39:30.053" v="110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48FBB407-C3B4-4CB7-A40D-1545596FD0D0}" dt="2025-02-25T22:41:33.494" v="1107" actId="20577"/>
        <pc:sldMkLst>
          <pc:docMk/>
          <pc:sldMk cId="1834024318" sldId="269"/>
        </pc:sldMkLst>
        <pc:spChg chg="mod">
          <ac:chgData name="Barbas, Nick" userId="a081efdc-bf3e-4a61-bcc5-e9bc4cadfb68" providerId="ADAL" clId="{48FBB407-C3B4-4CB7-A40D-1545596FD0D0}" dt="2025-02-25T21:00:47.098" v="38" actId="20577"/>
          <ac:spMkLst>
            <pc:docMk/>
            <pc:sldMk cId="1834024318" sldId="269"/>
            <ac:spMk id="2" creationId="{80799CEF-EFBC-4636-82B4-BB2BF1DD0862}"/>
          </ac:spMkLst>
        </pc:spChg>
        <pc:spChg chg="mod">
          <ac:chgData name="Barbas, Nick" userId="a081efdc-bf3e-4a61-bcc5-e9bc4cadfb68" providerId="ADAL" clId="{48FBB407-C3B4-4CB7-A40D-1545596FD0D0}" dt="2025-02-25T22:41:33.494" v="1107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addSp delSp modSp mod">
        <pc:chgData name="Barbas, Nick" userId="a081efdc-bf3e-4a61-bcc5-e9bc4cadfb68" providerId="ADAL" clId="{48FBB407-C3B4-4CB7-A40D-1545596FD0D0}" dt="2025-02-25T21:09:07.057" v="53" actId="20577"/>
        <pc:sldMkLst>
          <pc:docMk/>
          <pc:sldMk cId="3073956096" sldId="271"/>
        </pc:sldMkLst>
        <pc:spChg chg="mod">
          <ac:chgData name="Barbas, Nick" userId="a081efdc-bf3e-4a61-bcc5-e9bc4cadfb68" providerId="ADAL" clId="{48FBB407-C3B4-4CB7-A40D-1545596FD0D0}" dt="2025-02-25T21:09:07.057" v="53" actId="20577"/>
          <ac:spMkLst>
            <pc:docMk/>
            <pc:sldMk cId="3073956096" sldId="271"/>
            <ac:spMk id="2" creationId="{80799CEF-EFBC-4636-82B4-BB2BF1DD0862}"/>
          </ac:spMkLst>
        </pc:spChg>
        <pc:spChg chg="mod">
          <ac:chgData name="Barbas, Nick" userId="a081efdc-bf3e-4a61-bcc5-e9bc4cadfb68" providerId="ADAL" clId="{48FBB407-C3B4-4CB7-A40D-1545596FD0D0}" dt="2025-02-25T21:06:40.570" v="42" actId="5793"/>
          <ac:spMkLst>
            <pc:docMk/>
            <pc:sldMk cId="3073956096" sldId="271"/>
            <ac:spMk id="7" creationId="{242DE204-629E-3358-6244-39219BF7F2F2}"/>
          </ac:spMkLst>
        </pc:spChg>
        <pc:picChg chg="add mod">
          <ac:chgData name="Barbas, Nick" userId="a081efdc-bf3e-4a61-bcc5-e9bc4cadfb68" providerId="ADAL" clId="{48FBB407-C3B4-4CB7-A40D-1545596FD0D0}" dt="2025-02-25T21:07:35.889" v="47" actId="1076"/>
          <ac:picMkLst>
            <pc:docMk/>
            <pc:sldMk cId="3073956096" sldId="271"/>
            <ac:picMk id="5" creationId="{7CE6075B-D9AF-F90C-3838-0137161FC8AF}"/>
          </ac:picMkLst>
        </pc:picChg>
        <pc:picChg chg="del">
          <ac:chgData name="Barbas, Nick" userId="a081efdc-bf3e-4a61-bcc5-e9bc4cadfb68" providerId="ADAL" clId="{48FBB407-C3B4-4CB7-A40D-1545596FD0D0}" dt="2025-02-25T21:06:13.456" v="39" actId="478"/>
          <ac:picMkLst>
            <pc:docMk/>
            <pc:sldMk cId="3073956096" sldId="271"/>
            <ac:picMk id="8" creationId="{ABC2B1A9-3012-231C-55DD-ADC43D006948}"/>
          </ac:picMkLst>
        </pc:picChg>
      </pc:sldChg>
      <pc:sldChg chg="del">
        <pc:chgData name="Barbas, Nick" userId="a081efdc-bf3e-4a61-bcc5-e9bc4cadfb68" providerId="ADAL" clId="{48FBB407-C3B4-4CB7-A40D-1545596FD0D0}" dt="2025-02-25T22:37:23.085" v="1100" actId="2696"/>
        <pc:sldMkLst>
          <pc:docMk/>
          <pc:sldMk cId="1886674167" sldId="272"/>
        </pc:sldMkLst>
      </pc:sldChg>
      <pc:sldChg chg="del">
        <pc:chgData name="Barbas, Nick" userId="a081efdc-bf3e-4a61-bcc5-e9bc4cadfb68" providerId="ADAL" clId="{48FBB407-C3B4-4CB7-A40D-1545596FD0D0}" dt="2025-02-25T22:37:26.603" v="1101" actId="2696"/>
        <pc:sldMkLst>
          <pc:docMk/>
          <pc:sldMk cId="4137230073" sldId="273"/>
        </pc:sldMkLst>
      </pc:sldChg>
      <pc:sldChg chg="addSp delSp modSp mod">
        <pc:chgData name="Barbas, Nick" userId="a081efdc-bf3e-4a61-bcc5-e9bc4cadfb68" providerId="ADAL" clId="{48FBB407-C3B4-4CB7-A40D-1545596FD0D0}" dt="2025-02-25T21:56:52.853" v="1093" actId="1076"/>
        <pc:sldMkLst>
          <pc:docMk/>
          <pc:sldMk cId="2250555830" sldId="274"/>
        </pc:sldMkLst>
        <pc:picChg chg="del">
          <ac:chgData name="Barbas, Nick" userId="a081efdc-bf3e-4a61-bcc5-e9bc4cadfb68" providerId="ADAL" clId="{48FBB407-C3B4-4CB7-A40D-1545596FD0D0}" dt="2025-02-25T21:53:36.260" v="1086" actId="478"/>
          <ac:picMkLst>
            <pc:docMk/>
            <pc:sldMk cId="2250555830" sldId="274"/>
            <ac:picMk id="5" creationId="{7CE6075B-D9AF-F90C-3838-0137161FC8AF}"/>
          </ac:picMkLst>
        </pc:picChg>
        <pc:picChg chg="add mod">
          <ac:chgData name="Barbas, Nick" userId="a081efdc-bf3e-4a61-bcc5-e9bc4cadfb68" providerId="ADAL" clId="{48FBB407-C3B4-4CB7-A40D-1545596FD0D0}" dt="2025-02-25T21:56:52.853" v="1093" actId="1076"/>
          <ac:picMkLst>
            <pc:docMk/>
            <pc:sldMk cId="2250555830" sldId="274"/>
            <ac:picMk id="6" creationId="{64B14013-CBA3-F392-AC10-897406C4E68C}"/>
          </ac:picMkLst>
        </pc:picChg>
      </pc:sldChg>
      <pc:sldChg chg="addSp delSp modSp mod">
        <pc:chgData name="Barbas, Nick" userId="a081efdc-bf3e-4a61-bcc5-e9bc4cadfb68" providerId="ADAL" clId="{48FBB407-C3B4-4CB7-A40D-1545596FD0D0}" dt="2025-02-25T22:09:34.028" v="1099" actId="1076"/>
        <pc:sldMkLst>
          <pc:docMk/>
          <pc:sldMk cId="232362043" sldId="275"/>
        </pc:sldMkLst>
        <pc:picChg chg="add mod">
          <ac:chgData name="Barbas, Nick" userId="a081efdc-bf3e-4a61-bcc5-e9bc4cadfb68" providerId="ADAL" clId="{48FBB407-C3B4-4CB7-A40D-1545596FD0D0}" dt="2025-02-25T22:09:34.028" v="1099" actId="1076"/>
          <ac:picMkLst>
            <pc:docMk/>
            <pc:sldMk cId="232362043" sldId="275"/>
            <ac:picMk id="5" creationId="{29240145-FBFF-A6C0-9293-0B49F8B32ACB}"/>
          </ac:picMkLst>
        </pc:picChg>
        <pc:picChg chg="del">
          <ac:chgData name="Barbas, Nick" userId="a081efdc-bf3e-4a61-bcc5-e9bc4cadfb68" providerId="ADAL" clId="{48FBB407-C3B4-4CB7-A40D-1545596FD0D0}" dt="2025-02-25T22:09:04.963" v="1094" actId="478"/>
          <ac:picMkLst>
            <pc:docMk/>
            <pc:sldMk cId="232362043" sldId="275"/>
            <ac:picMk id="6" creationId="{64B14013-CBA3-F392-AC10-897406C4E68C}"/>
          </ac:picMkLst>
        </pc:picChg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  <pc:spChg chg="mod">
          <ac:chgData name="Barbas, Nick" userId="a081efdc-bf3e-4a61-bcc5-e9bc4cadfb68" providerId="ADAL" clId="{CCAB05B1-7EDB-42E6-989B-AE31EAE9F382}" dt="2024-09-25T14:42:57.140" v="2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  <pc:spChg chg="mod">
          <ac:chgData name="Barbas, Nick" userId="a081efdc-bf3e-4a61-bcc5-e9bc4cadfb68" providerId="ADAL" clId="{CCAB05B1-7EDB-42E6-989B-AE31EAE9F382}" dt="2024-09-25T16:26:46.565" v="1551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  <pc:spChg chg="mod">
          <ac:chgData name="Barbas, Nick" userId="a081efdc-bf3e-4a61-bcc5-e9bc4cadfb68" providerId="ADAL" clId="{CCAB05B1-7EDB-42E6-989B-AE31EAE9F382}" dt="2024-09-25T16:11:33.278" v="1335" actId="20577"/>
          <ac:spMkLst>
            <pc:docMk/>
            <pc:sldMk cId="2343497297" sldId="270"/>
            <ac:spMk id="7" creationId="{242DE204-629E-3358-6244-39219BF7F2F2}"/>
          </ac:spMkLst>
        </pc:spChg>
        <pc:picChg chg="del">
          <ac:chgData name="Barbas, Nick" userId="a081efdc-bf3e-4a61-bcc5-e9bc4cadfb68" providerId="ADAL" clId="{CCAB05B1-7EDB-42E6-989B-AE31EAE9F382}" dt="2024-09-25T16:03:38.012" v="462" actId="478"/>
          <ac:picMkLst>
            <pc:docMk/>
            <pc:sldMk cId="2343497297" sldId="270"/>
            <ac:picMk id="9" creationId="{14D22A2F-BE9A-D9B6-FFC5-05760A33636A}"/>
          </ac:picMkLst>
        </pc:picChg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  <pc:spChg chg="mod">
          <ac:chgData name="Barbas, Nick" userId="a081efdc-bf3e-4a61-bcc5-e9bc4cadfb68" providerId="ADAL" clId="{CCAB05B1-7EDB-42E6-989B-AE31EAE9F382}" dt="2024-09-25T15:52:01.610" v="455" actId="20577"/>
          <ac:spMkLst>
            <pc:docMk/>
            <pc:sldMk cId="3073956096" sldId="271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BBDD98BC-9077-44C7-9CF7-0E2893D030DD}"/>
    <pc:docChg chg="custSel delSld modSld">
      <pc:chgData name="Barbas, Nick" userId="a081efdc-bf3e-4a61-bcc5-e9bc4cadfb68" providerId="ADAL" clId="{BBDD98BC-9077-44C7-9CF7-0E2893D030DD}" dt="2024-11-19T21:01:36.659" v="1930" actId="20577"/>
      <pc:docMkLst>
        <pc:docMk/>
      </pc:docMkLst>
      <pc:sldChg chg="modSp mod">
        <pc:chgData name="Barbas, Nick" userId="a081efdc-bf3e-4a61-bcc5-e9bc4cadfb68" providerId="ADAL" clId="{BBDD98BC-9077-44C7-9CF7-0E2893D030DD}" dt="2024-11-19T18:22:18.685" v="8" actId="20577"/>
        <pc:sldMkLst>
          <pc:docMk/>
          <pc:sldMk cId="730603795" sldId="260"/>
        </pc:sldMkLst>
        <pc:spChg chg="mod">
          <ac:chgData name="Barbas, Nick" userId="a081efdc-bf3e-4a61-bcc5-e9bc4cadfb68" providerId="ADAL" clId="{BBDD98BC-9077-44C7-9CF7-0E2893D030DD}" dt="2024-11-19T18:22:18.685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BBDD98BC-9077-44C7-9CF7-0E2893D030DD}" dt="2024-11-19T20:55:57.961" v="1823" actId="20577"/>
        <pc:sldMkLst>
          <pc:docMk/>
          <pc:sldMk cId="1834024318" sldId="269"/>
        </pc:sldMkLst>
        <pc:spChg chg="mod">
          <ac:chgData name="Barbas, Nick" userId="a081efdc-bf3e-4a61-bcc5-e9bc4cadfb68" providerId="ADAL" clId="{BBDD98BC-9077-44C7-9CF7-0E2893D030DD}" dt="2024-11-19T20:55:57.961" v="1823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BBDD98BC-9077-44C7-9CF7-0E2893D030DD}" dt="2024-11-19T18:55:16.723" v="416" actId="2696"/>
        <pc:sldMkLst>
          <pc:docMk/>
          <pc:sldMk cId="2343497297" sldId="270"/>
        </pc:sldMkLst>
      </pc:sldChg>
      <pc:sldChg chg="addSp delSp modSp mod">
        <pc:chgData name="Barbas, Nick" userId="a081efdc-bf3e-4a61-bcc5-e9bc4cadfb68" providerId="ADAL" clId="{BBDD98BC-9077-44C7-9CF7-0E2893D030DD}" dt="2024-11-19T21:01:36.659" v="1930" actId="20577"/>
        <pc:sldMkLst>
          <pc:docMk/>
          <pc:sldMk cId="3073956096" sldId="271"/>
        </pc:sldMkLst>
        <pc:spChg chg="mod">
          <ac:chgData name="Barbas, Nick" userId="a081efdc-bf3e-4a61-bcc5-e9bc4cadfb68" providerId="ADAL" clId="{BBDD98BC-9077-44C7-9CF7-0E2893D030DD}" dt="2024-11-19T21:01:36.659" v="1930" actId="20577"/>
          <ac:spMkLst>
            <pc:docMk/>
            <pc:sldMk cId="3073956096" sldId="271"/>
            <ac:spMk id="7" creationId="{242DE204-629E-3358-6244-39219BF7F2F2}"/>
          </ac:spMkLst>
        </pc:spChg>
        <pc:picChg chg="add del mod">
          <ac:chgData name="Barbas, Nick" userId="a081efdc-bf3e-4a61-bcc5-e9bc4cadfb68" providerId="ADAL" clId="{BBDD98BC-9077-44C7-9CF7-0E2893D030DD}" dt="2024-11-19T19:38:03.042" v="1775" actId="478"/>
          <ac:picMkLst>
            <pc:docMk/>
            <pc:sldMk cId="3073956096" sldId="271"/>
            <ac:picMk id="5" creationId="{C5981897-31AF-EFB0-114F-0B6D924D4035}"/>
          </ac:picMkLst>
        </pc:picChg>
        <pc:picChg chg="add mod">
          <ac:chgData name="Barbas, Nick" userId="a081efdc-bf3e-4a61-bcc5-e9bc4cadfb68" providerId="ADAL" clId="{BBDD98BC-9077-44C7-9CF7-0E2893D030DD}" dt="2024-11-19T21:00:27.766" v="1825" actId="14100"/>
          <ac:picMkLst>
            <pc:docMk/>
            <pc:sldMk cId="3073956096" sldId="271"/>
            <ac:picMk id="8" creationId="{ABC2B1A9-3012-231C-55DD-ADC43D006948}"/>
          </ac:picMkLst>
        </pc:picChg>
      </pc:sldChg>
      <pc:sldChg chg="addSp delSp modSp mod">
        <pc:chgData name="Barbas, Nick" userId="a081efdc-bf3e-4a61-bcc5-e9bc4cadfb68" providerId="ADAL" clId="{BBDD98BC-9077-44C7-9CF7-0E2893D030DD}" dt="2024-11-19T19:40:51.498" v="1786" actId="1076"/>
        <pc:sldMkLst>
          <pc:docMk/>
          <pc:sldMk cId="1886674167" sldId="272"/>
        </pc:sldMkLst>
        <pc:spChg chg="mod">
          <ac:chgData name="Barbas, Nick" userId="a081efdc-bf3e-4a61-bcc5-e9bc4cadfb68" providerId="ADAL" clId="{BBDD98BC-9077-44C7-9CF7-0E2893D030DD}" dt="2024-11-19T19:29:50.944" v="1159" actId="20577"/>
          <ac:spMkLst>
            <pc:docMk/>
            <pc:sldMk cId="1886674167" sldId="272"/>
            <ac:spMk id="7" creationId="{242DE204-629E-3358-6244-39219BF7F2F2}"/>
          </ac:spMkLst>
        </pc:spChg>
        <pc:picChg chg="del">
          <ac:chgData name="Barbas, Nick" userId="a081efdc-bf3e-4a61-bcc5-e9bc4cadfb68" providerId="ADAL" clId="{BBDD98BC-9077-44C7-9CF7-0E2893D030DD}" dt="2024-11-19T18:56:15.372" v="461" actId="478"/>
          <ac:picMkLst>
            <pc:docMk/>
            <pc:sldMk cId="1886674167" sldId="272"/>
            <ac:picMk id="5" creationId="{C5981897-31AF-EFB0-114F-0B6D924D4035}"/>
          </ac:picMkLst>
        </pc:picChg>
        <pc:picChg chg="add del mod">
          <ac:chgData name="Barbas, Nick" userId="a081efdc-bf3e-4a61-bcc5-e9bc4cadfb68" providerId="ADAL" clId="{BBDD98BC-9077-44C7-9CF7-0E2893D030DD}" dt="2024-11-19T19:39:29.748" v="1781" actId="478"/>
          <ac:picMkLst>
            <pc:docMk/>
            <pc:sldMk cId="1886674167" sldId="272"/>
            <ac:picMk id="6" creationId="{A626156D-A2CF-F3BE-4854-B62FA4AEA414}"/>
          </ac:picMkLst>
        </pc:picChg>
        <pc:picChg chg="add mod">
          <ac:chgData name="Barbas, Nick" userId="a081efdc-bf3e-4a61-bcc5-e9bc4cadfb68" providerId="ADAL" clId="{BBDD98BC-9077-44C7-9CF7-0E2893D030DD}" dt="2024-11-19T19:40:51.498" v="1786" actId="1076"/>
          <ac:picMkLst>
            <pc:docMk/>
            <pc:sldMk cId="1886674167" sldId="272"/>
            <ac:picMk id="9" creationId="{9DC51DF0-C18B-6660-A16E-A9A99609E1A4}"/>
          </ac:picMkLst>
        </pc:picChg>
      </pc:sldChg>
      <pc:sldChg chg="addSp delSp modSp mod">
        <pc:chgData name="Barbas, Nick" userId="a081efdc-bf3e-4a61-bcc5-e9bc4cadfb68" providerId="ADAL" clId="{BBDD98BC-9077-44C7-9CF7-0E2893D030DD}" dt="2024-11-19T19:36:35.177" v="1772" actId="1076"/>
        <pc:sldMkLst>
          <pc:docMk/>
          <pc:sldMk cId="4137230073" sldId="273"/>
        </pc:sldMkLst>
        <pc:spChg chg="mod">
          <ac:chgData name="Barbas, Nick" userId="a081efdc-bf3e-4a61-bcc5-e9bc4cadfb68" providerId="ADAL" clId="{BBDD98BC-9077-44C7-9CF7-0E2893D030DD}" dt="2024-11-19T19:35:08.027" v="1767" actId="20577"/>
          <ac:spMkLst>
            <pc:docMk/>
            <pc:sldMk cId="4137230073" sldId="273"/>
            <ac:spMk id="7" creationId="{242DE204-629E-3358-6244-39219BF7F2F2}"/>
          </ac:spMkLst>
        </pc:spChg>
        <pc:picChg chg="add mod">
          <ac:chgData name="Barbas, Nick" userId="a081efdc-bf3e-4a61-bcc5-e9bc4cadfb68" providerId="ADAL" clId="{BBDD98BC-9077-44C7-9CF7-0E2893D030DD}" dt="2024-11-19T19:36:35.177" v="1772" actId="1076"/>
          <ac:picMkLst>
            <pc:docMk/>
            <pc:sldMk cId="4137230073" sldId="273"/>
            <ac:picMk id="5" creationId="{35D91114-78B8-7936-A34A-470435B0DB37}"/>
          </ac:picMkLst>
        </pc:picChg>
        <pc:picChg chg="del">
          <ac:chgData name="Barbas, Nick" userId="a081efdc-bf3e-4a61-bcc5-e9bc4cadfb68" providerId="ADAL" clId="{BBDD98BC-9077-44C7-9CF7-0E2893D030DD}" dt="2024-11-19T19:30:49.163" v="1160" actId="478"/>
          <ac:picMkLst>
            <pc:docMk/>
            <pc:sldMk cId="4137230073" sldId="273"/>
            <ac:picMk id="6" creationId="{A626156D-A2CF-F3BE-4854-B62FA4AEA414}"/>
          </ac:picMkLst>
        </pc:picChg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  <pc:spChg chg="mod">
          <ac:chgData name="Barbas, Nick" userId="a081efdc-bf3e-4a61-bcc5-e9bc4cadfb68" providerId="ADAL" clId="{1B5E8D49-0A50-433B-8E13-7C3AA6BD73D3}" dt="2024-07-22T19:18:50.881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  <pc:spChg chg="mod">
          <ac:chgData name="Barbas, Nick" userId="a081efdc-bf3e-4a61-bcc5-e9bc4cadfb68" providerId="ADAL" clId="{1B5E8D49-0A50-433B-8E13-7C3AA6BD73D3}" dt="2024-07-22T21:10:14.130" v="1855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  <pc:spChg chg="mod">
          <ac:chgData name="Barbas, Nick" userId="a081efdc-bf3e-4a61-bcc5-e9bc4cadfb68" providerId="ADAL" clId="{1B5E8D49-0A50-433B-8E13-7C3AA6BD73D3}" dt="2024-07-22T20:56:38.040" v="1769" actId="20577"/>
          <ac:spMkLst>
            <pc:docMk/>
            <pc:sldMk cId="2343497297" sldId="270"/>
            <ac:spMk id="7" creationId="{242DE204-629E-3358-6244-39219BF7F2F2}"/>
          </ac:spMkLst>
        </pc:spChg>
        <pc:picChg chg="add mod">
          <ac:chgData name="Barbas, Nick" userId="a081efdc-bf3e-4a61-bcc5-e9bc4cadfb68" providerId="ADAL" clId="{1B5E8D49-0A50-433B-8E13-7C3AA6BD73D3}" dt="2024-07-22T21:01:57.278" v="1832" actId="1038"/>
          <ac:picMkLst>
            <pc:docMk/>
            <pc:sldMk cId="2343497297" sldId="270"/>
            <ac:picMk id="5" creationId="{24D4D5C1-19F5-4EFB-EB1F-C935456B5DDC}"/>
          </ac:picMkLst>
        </pc:picChg>
      </pc:sldChg>
    </pc:docChg>
  </pc:docChgLst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  <pc:spChg chg="mod">
          <ac:chgData name="Barbas, Nick" userId="a081efdc-bf3e-4a61-bcc5-e9bc4cadfb68" providerId="ADAL" clId="{1F1BD44C-90C4-49EE-9548-0E5BD4802F19}" dt="2024-08-28T18:51:21.117" v="3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1F1BD44C-90C4-49EE-9548-0E5BD4802F19}" dt="2024-08-28T19:58:35.363" v="3506" actId="20577"/>
        <pc:sldMkLst>
          <pc:docMk/>
          <pc:sldMk cId="1834024318" sldId="269"/>
        </pc:sldMkLst>
        <pc:spChg chg="mod">
          <ac:chgData name="Barbas, Nick" userId="a081efdc-bf3e-4a61-bcc5-e9bc4cadfb68" providerId="ADAL" clId="{1F1BD44C-90C4-49EE-9548-0E5BD4802F19}" dt="2024-08-28T19:58:35.363" v="3506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  <pc:spChg chg="mod">
          <ac:chgData name="Barbas, Nick" userId="a081efdc-bf3e-4a61-bcc5-e9bc4cadfb68" providerId="ADAL" clId="{1F1BD44C-90C4-49EE-9548-0E5BD4802F19}" dt="2024-08-28T22:23:09.630" v="3630" actId="13926"/>
          <ac:spMkLst>
            <pc:docMk/>
            <pc:sldMk cId="2343497297" sldId="270"/>
            <ac:spMk id="7" creationId="{242DE204-629E-3358-6244-39219BF7F2F2}"/>
          </ac:spMkLst>
        </pc:spChg>
        <pc:picChg chg="del">
          <ac:chgData name="Barbas, Nick" userId="a081efdc-bf3e-4a61-bcc5-e9bc4cadfb68" providerId="ADAL" clId="{1F1BD44C-90C4-49EE-9548-0E5BD4802F19}" dt="2024-08-28T19:42:18.895" v="2753" actId="478"/>
          <ac:picMkLst>
            <pc:docMk/>
            <pc:sldMk cId="2343497297" sldId="270"/>
            <ac:picMk id="5" creationId="{24D4D5C1-19F5-4EFB-EB1F-C935456B5DDC}"/>
          </ac:picMkLst>
        </pc:picChg>
        <pc:picChg chg="add del mod">
          <ac:chgData name="Barbas, Nick" userId="a081efdc-bf3e-4a61-bcc5-e9bc4cadfb68" providerId="ADAL" clId="{1F1BD44C-90C4-49EE-9548-0E5BD4802F19}" dt="2024-08-28T19:51:14.415" v="3263" actId="478"/>
          <ac:picMkLst>
            <pc:docMk/>
            <pc:sldMk cId="2343497297" sldId="270"/>
            <ac:picMk id="6" creationId="{D3D40EF3-6809-1D34-5622-6F6376183520}"/>
          </ac:picMkLst>
        </pc:picChg>
        <pc:picChg chg="add mod">
          <ac:chgData name="Barbas, Nick" userId="a081efdc-bf3e-4a61-bcc5-e9bc4cadfb68" providerId="ADAL" clId="{1F1BD44C-90C4-49EE-9548-0E5BD4802F19}" dt="2024-08-28T19:54:13.630" v="3456" actId="1076"/>
          <ac:picMkLst>
            <pc:docMk/>
            <pc:sldMk cId="2343497297" sldId="270"/>
            <ac:picMk id="9" creationId="{14D22A2F-BE9A-D9B6-FFC5-05760A33636A}"/>
          </ac:picMkLst>
        </pc:picChg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  <pc:spChg chg="mod">
          <ac:chgData name="Barbas, Nick" userId="a081efdc-bf3e-4a61-bcc5-e9bc4cadfb68" providerId="ADAL" clId="{1F1BD44C-90C4-49EE-9548-0E5BD4802F19}" dt="2024-08-28T22:19:57.657" v="3623" actId="20577"/>
          <ac:spMkLst>
            <pc:docMk/>
            <pc:sldMk cId="3073956096" sldId="271"/>
            <ac:spMk id="7" creationId="{242DE204-629E-3358-6244-39219BF7F2F2}"/>
          </ac:spMkLst>
        </pc:spChg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  <pc:spChg chg="mod">
          <ac:chgData name="Barbas, Nick" userId="a081efdc-bf3e-4a61-bcc5-e9bc4cadfb68" providerId="ADAL" clId="{1F1BD44C-90C4-49EE-9548-0E5BD4802F19}" dt="2024-08-28T19:36:32.752" v="2743" actId="20577"/>
          <ac:spMkLst>
            <pc:docMk/>
            <pc:sldMk cId="2366995406" sldId="272"/>
            <ac:spMk id="7" creationId="{242DE204-629E-3358-6244-39219BF7F2F2}"/>
          </ac:spMkLst>
        </pc:spChg>
        <pc:picChg chg="del">
          <ac:chgData name="Barbas, Nick" userId="a081efdc-bf3e-4a61-bcc5-e9bc4cadfb68" providerId="ADAL" clId="{1F1BD44C-90C4-49EE-9548-0E5BD4802F19}" dt="2024-08-28T19:36:12.463" v="2729" actId="478"/>
          <ac:picMkLst>
            <pc:docMk/>
            <pc:sldMk cId="2366995406" sldId="272"/>
            <ac:picMk id="5" creationId="{24D4D5C1-19F5-4EFB-EB1F-C935456B5DDC}"/>
          </ac:picMkLst>
        </pc:picChg>
        <pc:picChg chg="add mod">
          <ac:chgData name="Barbas, Nick" userId="a081efdc-bf3e-4a61-bcc5-e9bc4cadfb68" providerId="ADAL" clId="{1F1BD44C-90C4-49EE-9548-0E5BD4802F19}" dt="2024-08-28T19:37:12.579" v="2748" actId="962"/>
          <ac:picMkLst>
            <pc:docMk/>
            <pc:sldMk cId="2366995406" sldId="272"/>
            <ac:picMk id="6" creationId="{19B24716-0E16-8A14-19FF-E2808598F8EA}"/>
          </ac:picMkLst>
        </pc:picChg>
      </pc:sldChg>
    </pc:docChg>
  </pc:docChgLst>
  <pc:docChgLst>
    <pc:chgData name="Badri, Sreenivas" userId="0b43dccd-042e-4be0-871d-afa1d90d6a2e" providerId="ADAL" clId="{6BEF901D-9476-4D3A-9F8D-C32437423715}"/>
    <pc:docChg chg="undo custSel delSld modSld">
      <pc:chgData name="Badri, Sreenivas" userId="0b43dccd-042e-4be0-871d-afa1d90d6a2e" providerId="ADAL" clId="{6BEF901D-9476-4D3A-9F8D-C32437423715}" dt="2025-02-26T20:01:12.387" v="701" actId="20577"/>
      <pc:docMkLst>
        <pc:docMk/>
      </pc:docMkLst>
      <pc:sldChg chg="modSp mod">
        <pc:chgData name="Badri, Sreenivas" userId="0b43dccd-042e-4be0-871d-afa1d90d6a2e" providerId="ADAL" clId="{6BEF901D-9476-4D3A-9F8D-C32437423715}" dt="2025-02-26T20:01:12.387" v="701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6BEF901D-9476-4D3A-9F8D-C32437423715}" dt="2025-02-26T20:01:12.387" v="701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dri, Sreenivas" userId="0b43dccd-042e-4be0-871d-afa1d90d6a2e" providerId="ADAL" clId="{6BEF901D-9476-4D3A-9F8D-C32437423715}" dt="2025-02-26T19:57:15.284" v="390" actId="47"/>
        <pc:sldMkLst>
          <pc:docMk/>
          <pc:sldMk cId="232362043" sldId="275"/>
        </pc:sldMkLst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  <pc:sldChg chg="modSp mod">
        <pc:chgData name="Badri, Sreenivas" userId="0b43dccd-042e-4be0-871d-afa1d90d6a2e" providerId="ADAL" clId="{AFEB6FE5-A9BA-4297-99C9-C8F1D9CF120F}" dt="2024-04-23T17:56:41.894" v="31" actId="20577"/>
        <pc:sldMkLst>
          <pc:docMk/>
          <pc:sldMk cId="1834024318" sldId="269"/>
        </pc:sldMkLst>
        <pc:spChg chg="mod">
          <ac:chgData name="Badri, Sreenivas" userId="0b43dccd-042e-4be0-871d-afa1d90d6a2e" providerId="ADAL" clId="{AFEB6FE5-A9BA-4297-99C9-C8F1D9CF120F}" dt="2024-04-23T17:56:41.894" v="31" actId="20577"/>
          <ac:spMkLst>
            <pc:docMk/>
            <pc:sldMk cId="1834024318" sldId="269"/>
            <ac:spMk id="7" creationId="{242DE204-629E-3358-6244-39219BF7F2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NDCRC SCR829 – Test Request API </a:t>
            </a:r>
          </a:p>
          <a:p>
            <a:endParaRPr lang="en-US" sz="2000" dirty="0"/>
          </a:p>
          <a:p>
            <a:r>
              <a:rPr lang="en-US" sz="2000" dirty="0"/>
              <a:t>Nick Barbas</a:t>
            </a:r>
          </a:p>
          <a:p>
            <a:endParaRPr lang="en-US" sz="2000" dirty="0"/>
          </a:p>
          <a:p>
            <a:r>
              <a:rPr lang="en-US" sz="2000" dirty="0"/>
              <a:t>February 27,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SCR829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Timeline Update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SCR829 submitted to ERCOT on behalf of Constellation Energy Generation, Tenaska Power Services, NRG Texas Power LLC, and Lower Colorado River Authority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QSEs are requesting API access to streamline operations related to submitting and managing unit testing requests, which went live in October 2024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Requested as high priority after RTC+B development is complete (timeline TBD)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SCR is going through Impact Analysis (IA) Process at ERCOT.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Project will be initiated after stake holders and ERCOT review/approval of IA and ERCOT Internal Prioritization.</a:t>
            </a: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Project Goals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Deliver REST API endpoints to market that deliver functional equivalence to the NDCRC UI for submitting and managing test requests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currently in prototype phase – expect changes to material presented today as design and development begins.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Collaborate and collect feedback from TWGs on implementation details and acceptance criteria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Will post </a:t>
            </a:r>
            <a:r>
              <a:rPr lang="en-US" sz="1400" dirty="0" err="1">
                <a:ea typeface="Calibri" panose="020F0502020204030204" pitchFamily="34" charset="0"/>
                <a:cs typeface="Calibri" panose="020F0502020204030204" pitchFamily="34" charset="0"/>
              </a:rPr>
              <a:t>OpenAPI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 specification for every release milestone as project progresses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API end points and specifications shown in rest of the slides is intended to show the prototyping work to have a discussion and to solicit market participant's feedback.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SCR829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Graphical user interface, text, application, email&#10;&#10;AI-generated content may be incorrect.">
            <a:extLst>
              <a:ext uri="{FF2B5EF4-FFF2-40B4-BE49-F238E27FC236}">
                <a16:creationId xmlns:a16="http://schemas.microsoft.com/office/drawing/2014/main" id="{7CE6075B-D9AF-F90C-3838-0137161FC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809063"/>
            <a:ext cx="8763000" cy="546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5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NDCRC – SCR829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just">
              <a:buNone/>
            </a:pPr>
            <a:endParaRPr lang="en-US" sz="1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2" indent="-171450" algn="just"/>
            <a:endParaRPr lang="en-US" sz="12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64B14013-CBA3-F392-AC10-897406C4E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762000"/>
            <a:ext cx="8724900" cy="556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5583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</TotalTime>
  <Words>212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1_Custom Design</vt:lpstr>
      <vt:lpstr>Office Theme</vt:lpstr>
      <vt:lpstr>PowerPoint Presentation</vt:lpstr>
      <vt:lpstr>NDCRC – SCR829</vt:lpstr>
      <vt:lpstr>NDCRC – SCR829</vt:lpstr>
      <vt:lpstr>NDCRC – SCR829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64</cp:revision>
  <cp:lastPrinted>2016-01-21T20:53:15Z</cp:lastPrinted>
  <dcterms:created xsi:type="dcterms:W3CDTF">2016-01-21T15:20:31Z</dcterms:created>
  <dcterms:modified xsi:type="dcterms:W3CDTF">2025-02-26T20:01:18Z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