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BCED21-17FD-4AD7-9FAB-ED38C6B97DB3}" v="5" dt="2025-02-21T19:19:58.0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swell, Cory" userId="c63747d5-e4be-47e4-a834-0d38b13ff3ae" providerId="ADAL" clId="{6220BFF3-883A-473D-BE10-240E7BEC7DBE}"/>
    <pc:docChg chg="undo custSel modSld">
      <pc:chgData name="Carswell, Cory" userId="c63747d5-e4be-47e4-a834-0d38b13ff3ae" providerId="ADAL" clId="{6220BFF3-883A-473D-BE10-240E7BEC7DBE}" dt="2025-01-24T17:57:04.579" v="67" actId="1076"/>
      <pc:docMkLst>
        <pc:docMk/>
      </pc:docMkLst>
      <pc:sldChg chg="modSp mod">
        <pc:chgData name="Carswell, Cory" userId="c63747d5-e4be-47e4-a834-0d38b13ff3ae" providerId="ADAL" clId="{6220BFF3-883A-473D-BE10-240E7BEC7DBE}" dt="2025-01-24T17:32:04.045" v="7" actId="20577"/>
        <pc:sldMkLst>
          <pc:docMk/>
          <pc:sldMk cId="730603795" sldId="260"/>
        </pc:sldMkLst>
        <pc:spChg chg="mod">
          <ac:chgData name="Carswell, Cory" userId="c63747d5-e4be-47e4-a834-0d38b13ff3ae" providerId="ADAL" clId="{6220BFF3-883A-473D-BE10-240E7BEC7DBE}" dt="2025-01-24T17:32:04.045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Carswell, Cory" userId="c63747d5-e4be-47e4-a834-0d38b13ff3ae" providerId="ADAL" clId="{6220BFF3-883A-473D-BE10-240E7BEC7DBE}" dt="2025-01-24T17:57:04.579" v="67" actId="1076"/>
        <pc:sldMkLst>
          <pc:docMk/>
          <pc:sldMk cId="2140123603" sldId="271"/>
        </pc:sldMkLst>
        <pc:spChg chg="add mod">
          <ac:chgData name="Carswell, Cory" userId="c63747d5-e4be-47e4-a834-0d38b13ff3ae" providerId="ADAL" clId="{6220BFF3-883A-473D-BE10-240E7BEC7DBE}" dt="2025-01-24T17:57:04.579" v="67" actId="1076"/>
          <ac:spMkLst>
            <pc:docMk/>
            <pc:sldMk cId="2140123603" sldId="271"/>
            <ac:spMk id="3" creationId="{5936F7A2-F446-AF71-697E-152E69D4431C}"/>
          </ac:spMkLst>
        </pc:spChg>
        <pc:graphicFrameChg chg="add mod">
          <ac:chgData name="Carswell, Cory" userId="c63747d5-e4be-47e4-a834-0d38b13ff3ae" providerId="ADAL" clId="{6220BFF3-883A-473D-BE10-240E7BEC7DBE}" dt="2025-01-24T17:37:52.778" v="9"/>
          <ac:graphicFrameMkLst>
            <pc:docMk/>
            <pc:sldMk cId="2140123603" sldId="271"/>
            <ac:graphicFrameMk id="3" creationId="{9999CCA8-9EEF-1DC3-2F4E-99D970FDEC49}"/>
          </ac:graphicFrameMkLst>
        </pc:graphicFrameChg>
        <pc:graphicFrameChg chg="add mod modGraphic">
          <ac:chgData name="Carswell, Cory" userId="c63747d5-e4be-47e4-a834-0d38b13ff3ae" providerId="ADAL" clId="{6220BFF3-883A-473D-BE10-240E7BEC7DBE}" dt="2025-01-24T17:55:39.221" v="18" actId="207"/>
          <ac:graphicFrameMkLst>
            <pc:docMk/>
            <pc:sldMk cId="2140123603" sldId="271"/>
            <ac:graphicFrameMk id="4" creationId="{9E5D24BB-8E3F-B27A-AC15-8333B6D76DE1}"/>
          </ac:graphicFrameMkLst>
        </pc:graphicFrameChg>
        <pc:graphicFrameChg chg="del">
          <ac:chgData name="Carswell, Cory" userId="c63747d5-e4be-47e4-a834-0d38b13ff3ae" providerId="ADAL" clId="{6220BFF3-883A-473D-BE10-240E7BEC7DBE}" dt="2025-01-24T17:37:51.355" v="8" actId="478"/>
          <ac:graphicFrameMkLst>
            <pc:docMk/>
            <pc:sldMk cId="2140123603" sldId="271"/>
            <ac:graphicFrameMk id="5" creationId="{096A7790-EDF7-48D4-F825-C357429C9794}"/>
          </ac:graphicFrameMkLst>
        </pc:graphicFrameChg>
      </pc:sldChg>
    </pc:docChg>
  </pc:docChgLst>
  <pc:docChgLst>
    <pc:chgData name="Skiles, Matthew" userId="bb9b5f1e-7301-452e-a4f0-46a9b1f017c7" providerId="ADAL" clId="{6EBCED21-17FD-4AD7-9FAB-ED38C6B97DB3}"/>
    <pc:docChg chg="custSel modSld">
      <pc:chgData name="Skiles, Matthew" userId="bb9b5f1e-7301-452e-a4f0-46a9b1f017c7" providerId="ADAL" clId="{6EBCED21-17FD-4AD7-9FAB-ED38C6B97DB3}" dt="2025-02-21T19:23:30.927" v="25" actId="20577"/>
      <pc:docMkLst>
        <pc:docMk/>
      </pc:docMkLst>
      <pc:sldChg chg="modSp mod">
        <pc:chgData name="Skiles, Matthew" userId="bb9b5f1e-7301-452e-a4f0-46a9b1f017c7" providerId="ADAL" clId="{6EBCED21-17FD-4AD7-9FAB-ED38C6B97DB3}" dt="2025-02-21T19:23:30.927" v="25" actId="20577"/>
        <pc:sldMkLst>
          <pc:docMk/>
          <pc:sldMk cId="730603795" sldId="260"/>
        </pc:sldMkLst>
        <pc:spChg chg="mod">
          <ac:chgData name="Skiles, Matthew" userId="bb9b5f1e-7301-452e-a4f0-46a9b1f017c7" providerId="ADAL" clId="{6EBCED21-17FD-4AD7-9FAB-ED38C6B97DB3}" dt="2025-02-21T19:23:30.927" v="2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kiles, Matthew" userId="bb9b5f1e-7301-452e-a4f0-46a9b1f017c7" providerId="ADAL" clId="{6EBCED21-17FD-4AD7-9FAB-ED38C6B97DB3}" dt="2025-02-21T19:20:02.502" v="8" actId="1076"/>
        <pc:sldMkLst>
          <pc:docMk/>
          <pc:sldMk cId="2140123603" sldId="271"/>
        </pc:sldMkLst>
        <pc:graphicFrameChg chg="del">
          <ac:chgData name="Skiles, Matthew" userId="bb9b5f1e-7301-452e-a4f0-46a9b1f017c7" providerId="ADAL" clId="{6EBCED21-17FD-4AD7-9FAB-ED38C6B97DB3}" dt="2025-02-21T19:18:28.248" v="0" actId="478"/>
          <ac:graphicFrameMkLst>
            <pc:docMk/>
            <pc:sldMk cId="2140123603" sldId="271"/>
            <ac:graphicFrameMk id="4" creationId="{9E5D24BB-8E3F-B27A-AC15-8333B6D76DE1}"/>
          </ac:graphicFrameMkLst>
        </pc:graphicFrameChg>
        <pc:graphicFrameChg chg="add mod">
          <ac:chgData name="Skiles, Matthew" userId="bb9b5f1e-7301-452e-a4f0-46a9b1f017c7" providerId="ADAL" clId="{6EBCED21-17FD-4AD7-9FAB-ED38C6B97DB3}" dt="2025-02-21T19:18:30.483" v="1"/>
          <ac:graphicFrameMkLst>
            <pc:docMk/>
            <pc:sldMk cId="2140123603" sldId="271"/>
            <ac:graphicFrameMk id="5" creationId="{F3DFA1D4-330B-8E09-BA87-86006E9E710D}"/>
          </ac:graphicFrameMkLst>
        </pc:graphicFrameChg>
        <pc:graphicFrameChg chg="add del mod">
          <ac:chgData name="Skiles, Matthew" userId="bb9b5f1e-7301-452e-a4f0-46a9b1f017c7" providerId="ADAL" clId="{6EBCED21-17FD-4AD7-9FAB-ED38C6B97DB3}" dt="2025-02-21T19:19:02.701" v="4" actId="478"/>
          <ac:graphicFrameMkLst>
            <pc:docMk/>
            <pc:sldMk cId="2140123603" sldId="271"/>
            <ac:graphicFrameMk id="7" creationId="{557BF6B0-37D5-2851-86D6-9F16F309884F}"/>
          </ac:graphicFrameMkLst>
        </pc:graphicFrameChg>
        <pc:graphicFrameChg chg="add del mod">
          <ac:chgData name="Skiles, Matthew" userId="bb9b5f1e-7301-452e-a4f0-46a9b1f017c7" providerId="ADAL" clId="{6EBCED21-17FD-4AD7-9FAB-ED38C6B97DB3}" dt="2025-02-21T19:19:50.323" v="6" actId="478"/>
          <ac:graphicFrameMkLst>
            <pc:docMk/>
            <pc:sldMk cId="2140123603" sldId="271"/>
            <ac:graphicFrameMk id="8" creationId="{6FAB2545-AF91-5C35-D934-27BF97E2899C}"/>
          </ac:graphicFrameMkLst>
        </pc:graphicFrameChg>
        <pc:graphicFrameChg chg="add mod">
          <ac:chgData name="Skiles, Matthew" userId="bb9b5f1e-7301-452e-a4f0-46a9b1f017c7" providerId="ADAL" clId="{6EBCED21-17FD-4AD7-9FAB-ED38C6B97DB3}" dt="2025-02-21T19:20:02.502" v="8" actId="1076"/>
          <ac:graphicFrameMkLst>
            <pc:docMk/>
            <pc:sldMk cId="2140123603" sldId="271"/>
            <ac:graphicFrameMk id="9" creationId="{694BC8ED-C6D2-5209-74AD-4BAA616FC1E1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– January 2025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Market Analysis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36F7A2-F446-AF71-697E-152E69D4431C}"/>
              </a:ext>
            </a:extLst>
          </p:cNvPr>
          <p:cNvSpPr txBox="1"/>
          <p:nvPr/>
        </p:nvSpPr>
        <p:spPr>
          <a:xfrm>
            <a:off x="6120881" y="6217290"/>
            <a:ext cx="3425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*Minor insufficiencies due to rounding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94BC8ED-C6D2-5209-74AD-4BAA616FC1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649879"/>
              </p:ext>
            </p:extLst>
          </p:nvPr>
        </p:nvGraphicFramePr>
        <p:xfrm>
          <a:off x="628650" y="1314324"/>
          <a:ext cx="7886700" cy="619059"/>
        </p:xfrm>
        <a:graphic>
          <a:graphicData uri="http://schemas.openxmlformats.org/drawingml/2006/table">
            <a:tbl>
              <a:tblPr/>
              <a:tblGrid>
                <a:gridCol w="943139">
                  <a:extLst>
                    <a:ext uri="{9D8B030D-6E8A-4147-A177-3AD203B41FA5}">
                      <a16:colId xmlns:a16="http://schemas.microsoft.com/office/drawing/2014/main" val="4172194850"/>
                    </a:ext>
                  </a:extLst>
                </a:gridCol>
                <a:gridCol w="580393">
                  <a:extLst>
                    <a:ext uri="{9D8B030D-6E8A-4147-A177-3AD203B41FA5}">
                      <a16:colId xmlns:a16="http://schemas.microsoft.com/office/drawing/2014/main" val="3093217027"/>
                    </a:ext>
                  </a:extLst>
                </a:gridCol>
                <a:gridCol w="580393">
                  <a:extLst>
                    <a:ext uri="{9D8B030D-6E8A-4147-A177-3AD203B41FA5}">
                      <a16:colId xmlns:a16="http://schemas.microsoft.com/office/drawing/2014/main" val="2855151550"/>
                    </a:ext>
                  </a:extLst>
                </a:gridCol>
                <a:gridCol w="1789547">
                  <a:extLst>
                    <a:ext uri="{9D8B030D-6E8A-4147-A177-3AD203B41FA5}">
                      <a16:colId xmlns:a16="http://schemas.microsoft.com/office/drawing/2014/main" val="1737314304"/>
                    </a:ext>
                  </a:extLst>
                </a:gridCol>
                <a:gridCol w="894773">
                  <a:extLst>
                    <a:ext uri="{9D8B030D-6E8A-4147-A177-3AD203B41FA5}">
                      <a16:colId xmlns:a16="http://schemas.microsoft.com/office/drawing/2014/main" val="3444019525"/>
                    </a:ext>
                  </a:extLst>
                </a:gridCol>
                <a:gridCol w="979414">
                  <a:extLst>
                    <a:ext uri="{9D8B030D-6E8A-4147-A177-3AD203B41FA5}">
                      <a16:colId xmlns:a16="http://schemas.microsoft.com/office/drawing/2014/main" val="2019378738"/>
                    </a:ext>
                  </a:extLst>
                </a:gridCol>
                <a:gridCol w="1184970">
                  <a:extLst>
                    <a:ext uri="{9D8B030D-6E8A-4147-A177-3AD203B41FA5}">
                      <a16:colId xmlns:a16="http://schemas.microsoft.com/office/drawing/2014/main" val="606469908"/>
                    </a:ext>
                  </a:extLst>
                </a:gridCol>
                <a:gridCol w="934071">
                  <a:extLst>
                    <a:ext uri="{9D8B030D-6E8A-4147-A177-3AD203B41FA5}">
                      <a16:colId xmlns:a16="http://schemas.microsoft.com/office/drawing/2014/main" val="1761688126"/>
                    </a:ext>
                  </a:extLst>
                </a:gridCol>
              </a:tblGrid>
              <a:tr h="1995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072" marR="9072" marT="907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072" marR="9072" marT="907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072" marR="9072" marT="907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072" marR="9072" marT="907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Req Qty (MWh)</a:t>
                      </a:r>
                    </a:p>
                  </a:txBody>
                  <a:tcPr marL="9072" marR="9072" marT="907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Award Qty (MWh)</a:t>
                      </a:r>
                    </a:p>
                  </a:txBody>
                  <a:tcPr marL="9072" marR="9072" marT="907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Insufficiency (MWh)</a:t>
                      </a:r>
                    </a:p>
                  </a:txBody>
                  <a:tcPr marL="9072" marR="9072" marT="907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072" marR="9072" marT="907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696163"/>
                  </a:ext>
                </a:extLst>
              </a:tr>
              <a:tr h="2032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1/5/2025 19:40</a:t>
                      </a:r>
                    </a:p>
                  </a:txBody>
                  <a:tcPr marL="9072" marR="9072" marT="907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9072" marR="9072" marT="907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072" marR="9072" marT="36288" marB="362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1/6 HE6-10</a:t>
                      </a:r>
                    </a:p>
                  </a:txBody>
                  <a:tcPr marL="9072" marR="9072" marT="36288" marB="362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38.9</a:t>
                      </a:r>
                    </a:p>
                  </a:txBody>
                  <a:tcPr marL="9072" marR="9072" marT="36288" marB="362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38.1</a:t>
                      </a:r>
                    </a:p>
                  </a:txBody>
                  <a:tcPr marL="9072" marR="9072" marT="36288" marB="362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0.8</a:t>
                      </a:r>
                    </a:p>
                  </a:txBody>
                  <a:tcPr marL="9072" marR="9072" marT="36288" marB="362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072" marR="9072" marT="36288" marB="362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303238"/>
                  </a:ext>
                </a:extLst>
              </a:tr>
              <a:tr h="2032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1/16/2025 18:45</a:t>
                      </a:r>
                    </a:p>
                  </a:txBody>
                  <a:tcPr marL="9072" marR="9072" marT="907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9072" marR="9072" marT="907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072" marR="9072" marT="36288" marB="362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1/16 HE21-24, 1/17 HE1-10, 12-17</a:t>
                      </a:r>
                    </a:p>
                  </a:txBody>
                  <a:tcPr marL="9072" marR="9072" marT="36288" marB="362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384</a:t>
                      </a:r>
                    </a:p>
                  </a:txBody>
                  <a:tcPr marL="9072" marR="9072" marT="36288" marB="362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384.4</a:t>
                      </a:r>
                    </a:p>
                  </a:txBody>
                  <a:tcPr marL="9072" marR="9072" marT="36288" marB="362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-0.4</a:t>
                      </a:r>
                    </a:p>
                  </a:txBody>
                  <a:tcPr marL="9072" marR="9072" marT="36288" marB="362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0.00 - 0.25</a:t>
                      </a:r>
                    </a:p>
                  </a:txBody>
                  <a:tcPr marL="9072" marR="9072" marT="36288" marB="362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961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Chu, Zhengguo</DisplayName>
        <AccountId>12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0E213BF-95C0-4184-9E53-25C6365E75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5f527160-b6a2-448e-b210-55bbe2178a90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cf8c9251-373f-4ee3-86cf-d97122226a81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1812</TotalTime>
  <Words>92</Words>
  <Application>Microsoft Office PowerPoint</Application>
  <PresentationFormat>On-screen Show (4:3)</PresentationFormat>
  <Paragraphs>37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Skiles, Matthew</cp:lastModifiedBy>
  <cp:revision>14</cp:revision>
  <cp:lastPrinted>2016-01-21T20:53:15Z</cp:lastPrinted>
  <dcterms:created xsi:type="dcterms:W3CDTF">2016-01-21T15:20:31Z</dcterms:created>
  <dcterms:modified xsi:type="dcterms:W3CDTF">2025-02-21T19:23:37Z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  <property fmtid="{D5CDD505-2E9C-101B-9397-08002B2CF9AE}" pid="4" name="MSIP_Label_7084cbda-52b8-46fb-a7b7-cb5bd465ed85_Name">
    <vt:lpwstr>Internal</vt:lpwstr>
  </property>
  <property fmtid="{D5CDD505-2E9C-101B-9397-08002B2CF9AE}" pid="5" name="MSIP_Label_7084cbda-52b8-46fb-a7b7-cb5bd465ed85_ActionId">
    <vt:lpwstr>7c09a379-1759-4a57-b6a8-e3a238f272c4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SetDate">
    <vt:lpwstr>2023-05-10T18:54:37Z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Method">
    <vt:lpwstr>Standard</vt:lpwstr>
  </property>
</Properties>
</file>