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theme/theme4.xml" ContentType="application/vnd.openxmlformats-officedocument.theme+xml"/>
  <Override PartName="/ppt/theme/theme5.xml" ContentType="application/vnd.openxmlformats-officedocument.theme+xml"/>
  <Override PartName="/ppt/changesInfos/changesInfo1.xml" ContentType="application/vnd.ms-powerpoint.changes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53" r:id="rId4"/>
    <p:sldMasterId id="2147483663" r:id="rId5"/>
    <p:sldMasterId id="2147483756" r:id="rId6"/>
  </p:sldMasterIdLst>
  <p:notesMasterIdLst>
    <p:notesMasterId r:id="rId16"/>
  </p:notesMasterIdLst>
  <p:handoutMasterIdLst>
    <p:handoutMasterId r:id="rId17"/>
  </p:handoutMasterIdLst>
  <p:sldIdLst>
    <p:sldId id="542" r:id="rId7"/>
    <p:sldId id="618" r:id="rId8"/>
    <p:sldId id="582" r:id="rId9"/>
    <p:sldId id="620" r:id="rId10"/>
    <p:sldId id="621" r:id="rId11"/>
    <p:sldId id="619" r:id="rId12"/>
    <p:sldId id="622" r:id="rId13"/>
    <p:sldId id="623" r:id="rId14"/>
    <p:sldId id="624" r:id="rId15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6AED60BC-6DC8-9208-15EC-10DB2B0CE731}" name="Mereness, Matt" initials="MM" userId="S::matt.mereness@ercot.com::6db1126a-164e-4475-8d86-5dde160acd3b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0CDD9"/>
    <a:srgbClr val="26D07C"/>
    <a:srgbClr val="0076C6"/>
    <a:srgbClr val="00AEC7"/>
    <a:srgbClr val="E6EBF0"/>
    <a:srgbClr val="093C61"/>
    <a:srgbClr val="98C3FA"/>
    <a:srgbClr val="8DC3E5"/>
    <a:srgbClr val="A9E5EA"/>
    <a:srgbClr val="5B677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3296810-A885-4BE3-A3E7-6D5BEEA58F35}"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21" d="100"/>
          <a:sy n="121" d="100"/>
        </p:scale>
        <p:origin x="1314" y="10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-2202"/>
    </p:cViewPr>
  </p:sorterViewPr>
  <p:notesViewPr>
    <p:cSldViewPr showGuides="1">
      <p:cViewPr varScale="1">
        <p:scale>
          <a:sx n="61" d="100"/>
          <a:sy n="61" d="100"/>
        </p:scale>
        <p:origin x="2285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microsoft.com/office/2018/10/relationships/authors" Target="authors.xml"/><Relationship Id="rId10" Type="http://schemas.openxmlformats.org/officeDocument/2006/relationships/slide" Target="slides/slide4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adri, Sreenivas" userId="0b43dccd-042e-4be0-871d-afa1d90d6a2e" providerId="ADAL" clId="{8C00DF3B-2E84-40B3-B4F7-7E599FDAD6A7}"/>
    <pc:docChg chg="custSel modSld">
      <pc:chgData name="Badri, Sreenivas" userId="0b43dccd-042e-4be0-871d-afa1d90d6a2e" providerId="ADAL" clId="{8C00DF3B-2E84-40B3-B4F7-7E599FDAD6A7}" dt="2025-02-27T19:49:27.148" v="98"/>
      <pc:docMkLst>
        <pc:docMk/>
      </pc:docMkLst>
      <pc:sldChg chg="modSp mod">
        <pc:chgData name="Badri, Sreenivas" userId="0b43dccd-042e-4be0-871d-afa1d90d6a2e" providerId="ADAL" clId="{8C00DF3B-2E84-40B3-B4F7-7E599FDAD6A7}" dt="2025-02-27T19:49:27.148" v="98"/>
        <pc:sldMkLst>
          <pc:docMk/>
          <pc:sldMk cId="3858704502" sldId="582"/>
        </pc:sldMkLst>
        <pc:spChg chg="mod">
          <ac:chgData name="Badri, Sreenivas" userId="0b43dccd-042e-4be0-871d-afa1d90d6a2e" providerId="ADAL" clId="{8C00DF3B-2E84-40B3-B4F7-7E599FDAD6A7}" dt="2025-02-27T19:49:27.148" v="98"/>
          <ac:spMkLst>
            <pc:docMk/>
            <pc:sldMk cId="3858704502" sldId="582"/>
            <ac:spMk id="5" creationId="{2E2BCA5C-ED85-50C0-31F9-6AFEE1F2059D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2E11038-C648-4BF3-8167-6AE1FF3EFDF1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A20C27A-FD2A-445A-A719-6C03AF8940F3}">
      <dgm:prSet phldrT="[Text]"/>
      <dgm:spPr>
        <a:solidFill>
          <a:srgbClr val="5B6770"/>
        </a:solidFill>
      </dgm:spPr>
      <dgm:t>
        <a:bodyPr/>
        <a:lstStyle/>
        <a:p>
          <a:r>
            <a:rPr lang="en-US" dirty="0"/>
            <a:t>Click to edit Master subtitle style</a:t>
          </a:r>
        </a:p>
      </dgm:t>
    </dgm:pt>
    <dgm:pt modelId="{70D27D20-9B5C-4ACA-A932-25F2CF915F48}" type="parTrans" cxnId="{A5351B5C-9190-4E1A-BDA3-BCFD1EA44514}">
      <dgm:prSet/>
      <dgm:spPr/>
      <dgm:t>
        <a:bodyPr/>
        <a:lstStyle/>
        <a:p>
          <a:endParaRPr lang="en-US"/>
        </a:p>
      </dgm:t>
    </dgm:pt>
    <dgm:pt modelId="{6F8B888A-19D7-43C8-BC5E-9BDE549DF313}" type="sibTrans" cxnId="{A5351B5C-9190-4E1A-BDA3-BCFD1EA44514}">
      <dgm:prSet/>
      <dgm:spPr/>
      <dgm:t>
        <a:bodyPr/>
        <a:lstStyle/>
        <a:p>
          <a:endParaRPr lang="en-US"/>
        </a:p>
      </dgm:t>
    </dgm:pt>
    <dgm:pt modelId="{E0CEC3AC-4F65-405E-9DD2-9D5A494B4AC7}">
      <dgm:prSet phldrT="[Text]"/>
      <dgm:spPr>
        <a:solidFill>
          <a:srgbClr val="00AEC7"/>
        </a:solidFill>
      </dgm:spPr>
      <dgm:t>
        <a:bodyPr/>
        <a:lstStyle/>
        <a:p>
          <a:r>
            <a:rPr lang="en-US" dirty="0"/>
            <a:t>Click to edit Master subtitle style</a:t>
          </a:r>
        </a:p>
      </dgm:t>
    </dgm:pt>
    <dgm:pt modelId="{EAB6D17A-4709-4A18-AFBB-0789B952020D}" type="parTrans" cxnId="{6C928428-284E-4E7D-9683-6F55F36228FB}">
      <dgm:prSet/>
      <dgm:spPr/>
      <dgm:t>
        <a:bodyPr/>
        <a:lstStyle/>
        <a:p>
          <a:endParaRPr lang="en-US"/>
        </a:p>
      </dgm:t>
    </dgm:pt>
    <dgm:pt modelId="{E80F0502-7CC7-44FF-B609-B9414F795B8A}" type="sibTrans" cxnId="{6C928428-284E-4E7D-9683-6F55F36228FB}">
      <dgm:prSet/>
      <dgm:spPr/>
      <dgm:t>
        <a:bodyPr/>
        <a:lstStyle/>
        <a:p>
          <a:endParaRPr lang="en-US"/>
        </a:p>
      </dgm:t>
    </dgm:pt>
    <dgm:pt modelId="{187606C4-A5C3-49B4-8A18-BB38CA4215D5}">
      <dgm:prSet phldrT="[Text]"/>
      <dgm:spPr>
        <a:solidFill>
          <a:srgbClr val="093C61"/>
        </a:solidFill>
      </dgm:spPr>
      <dgm:t>
        <a:bodyPr/>
        <a:lstStyle/>
        <a:p>
          <a:r>
            <a:rPr lang="en-US" dirty="0"/>
            <a:t>Click to edit Master subtitle style</a:t>
          </a:r>
        </a:p>
      </dgm:t>
    </dgm:pt>
    <dgm:pt modelId="{58AE02CB-D91D-41B6-A813-B4F035391B83}" type="parTrans" cxnId="{72D59750-5757-41CF-AF05-6C57B64FB7ED}">
      <dgm:prSet/>
      <dgm:spPr/>
      <dgm:t>
        <a:bodyPr/>
        <a:lstStyle/>
        <a:p>
          <a:endParaRPr lang="en-US"/>
        </a:p>
      </dgm:t>
    </dgm:pt>
    <dgm:pt modelId="{3CFCF34C-096A-4329-BCDD-0A8D1A075934}" type="sibTrans" cxnId="{72D59750-5757-41CF-AF05-6C57B64FB7ED}">
      <dgm:prSet/>
      <dgm:spPr/>
      <dgm:t>
        <a:bodyPr/>
        <a:lstStyle/>
        <a:p>
          <a:endParaRPr lang="en-US"/>
        </a:p>
      </dgm:t>
    </dgm:pt>
    <dgm:pt modelId="{075A3D39-E191-4C23-AF82-FED389D4714A}" type="pres">
      <dgm:prSet presAssocID="{32E11038-C648-4BF3-8167-6AE1FF3EFDF1}" presName="Name0" presStyleCnt="0">
        <dgm:presLayoutVars>
          <dgm:chMax val="7"/>
          <dgm:chPref val="7"/>
          <dgm:dir/>
        </dgm:presLayoutVars>
      </dgm:prSet>
      <dgm:spPr/>
    </dgm:pt>
    <dgm:pt modelId="{80725D32-2ED8-4B1F-81A2-9F7C840C4E0C}" type="pres">
      <dgm:prSet presAssocID="{32E11038-C648-4BF3-8167-6AE1FF3EFDF1}" presName="Name1" presStyleCnt="0"/>
      <dgm:spPr/>
    </dgm:pt>
    <dgm:pt modelId="{B6A82959-4BD9-4D99-A596-9C774D74AB1C}" type="pres">
      <dgm:prSet presAssocID="{32E11038-C648-4BF3-8167-6AE1FF3EFDF1}" presName="cycle" presStyleCnt="0"/>
      <dgm:spPr/>
    </dgm:pt>
    <dgm:pt modelId="{A2FCC776-BF52-47C4-92E4-17467F9AE6E1}" type="pres">
      <dgm:prSet presAssocID="{32E11038-C648-4BF3-8167-6AE1FF3EFDF1}" presName="srcNode" presStyleLbl="node1" presStyleIdx="0" presStyleCnt="3"/>
      <dgm:spPr/>
    </dgm:pt>
    <dgm:pt modelId="{6304DB4F-C21D-43CE-BC19-7FC9FE4143EB}" type="pres">
      <dgm:prSet presAssocID="{32E11038-C648-4BF3-8167-6AE1FF3EFDF1}" presName="conn" presStyleLbl="parChTrans1D2" presStyleIdx="0" presStyleCnt="1"/>
      <dgm:spPr/>
    </dgm:pt>
    <dgm:pt modelId="{0AC5C796-425F-48EC-9CE3-FF43A9E945D1}" type="pres">
      <dgm:prSet presAssocID="{32E11038-C648-4BF3-8167-6AE1FF3EFDF1}" presName="extraNode" presStyleLbl="node1" presStyleIdx="0" presStyleCnt="3"/>
      <dgm:spPr/>
    </dgm:pt>
    <dgm:pt modelId="{FEDB5C55-0F80-4976-AD26-0CEE89BEB7EA}" type="pres">
      <dgm:prSet presAssocID="{32E11038-C648-4BF3-8167-6AE1FF3EFDF1}" presName="dstNode" presStyleLbl="node1" presStyleIdx="0" presStyleCnt="3"/>
      <dgm:spPr/>
    </dgm:pt>
    <dgm:pt modelId="{89592E09-CC88-4904-BF5E-1629C8C5E634}" type="pres">
      <dgm:prSet presAssocID="{BA20C27A-FD2A-445A-A719-6C03AF8940F3}" presName="text_1" presStyleLbl="node1" presStyleIdx="0" presStyleCnt="3">
        <dgm:presLayoutVars>
          <dgm:bulletEnabled val="1"/>
        </dgm:presLayoutVars>
      </dgm:prSet>
      <dgm:spPr/>
    </dgm:pt>
    <dgm:pt modelId="{9A21976F-30D0-4847-9028-5756044BAAC3}" type="pres">
      <dgm:prSet presAssocID="{BA20C27A-FD2A-445A-A719-6C03AF8940F3}" presName="accent_1" presStyleCnt="0"/>
      <dgm:spPr/>
    </dgm:pt>
    <dgm:pt modelId="{36E4D279-9DCF-4996-B9DB-80023277EC34}" type="pres">
      <dgm:prSet presAssocID="{BA20C27A-FD2A-445A-A719-6C03AF8940F3}" presName="accentRepeatNode" presStyleLbl="solidFgAcc1" presStyleIdx="0" presStyleCnt="3"/>
      <dgm:spPr>
        <a:ln w="50800">
          <a:solidFill>
            <a:srgbClr val="5B6770"/>
          </a:solidFill>
        </a:ln>
      </dgm:spPr>
    </dgm:pt>
    <dgm:pt modelId="{FA8E3AD4-7354-43A8-B93D-74F840B6AEF6}" type="pres">
      <dgm:prSet presAssocID="{E0CEC3AC-4F65-405E-9DD2-9D5A494B4AC7}" presName="text_2" presStyleLbl="node1" presStyleIdx="1" presStyleCnt="3">
        <dgm:presLayoutVars>
          <dgm:bulletEnabled val="1"/>
        </dgm:presLayoutVars>
      </dgm:prSet>
      <dgm:spPr/>
    </dgm:pt>
    <dgm:pt modelId="{FDAFDD12-87AE-496F-A9BD-D8FA3C5C588E}" type="pres">
      <dgm:prSet presAssocID="{E0CEC3AC-4F65-405E-9DD2-9D5A494B4AC7}" presName="accent_2" presStyleCnt="0"/>
      <dgm:spPr/>
    </dgm:pt>
    <dgm:pt modelId="{CE0FEE12-C9DD-48AF-B095-635EAD24EB23}" type="pres">
      <dgm:prSet presAssocID="{E0CEC3AC-4F65-405E-9DD2-9D5A494B4AC7}" presName="accentRepeatNode" presStyleLbl="solidFgAcc1" presStyleIdx="1" presStyleCnt="3"/>
      <dgm:spPr>
        <a:ln w="50800">
          <a:solidFill>
            <a:srgbClr val="00AEC7"/>
          </a:solidFill>
        </a:ln>
      </dgm:spPr>
    </dgm:pt>
    <dgm:pt modelId="{30EB52CC-4F02-4C80-AAF8-62BFF5A038EA}" type="pres">
      <dgm:prSet presAssocID="{187606C4-A5C3-49B4-8A18-BB38CA4215D5}" presName="text_3" presStyleLbl="node1" presStyleIdx="2" presStyleCnt="3">
        <dgm:presLayoutVars>
          <dgm:bulletEnabled val="1"/>
        </dgm:presLayoutVars>
      </dgm:prSet>
      <dgm:spPr/>
    </dgm:pt>
    <dgm:pt modelId="{C8B76DD7-65EF-4958-B29D-8E09C2D14548}" type="pres">
      <dgm:prSet presAssocID="{187606C4-A5C3-49B4-8A18-BB38CA4215D5}" presName="accent_3" presStyleCnt="0"/>
      <dgm:spPr/>
    </dgm:pt>
    <dgm:pt modelId="{E96C1AF3-5332-4D40-8E92-7C851D843D9E}" type="pres">
      <dgm:prSet presAssocID="{187606C4-A5C3-49B4-8A18-BB38CA4215D5}" presName="accentRepeatNode" presStyleLbl="solidFgAcc1" presStyleIdx="2" presStyleCnt="3"/>
      <dgm:spPr>
        <a:ln w="50800">
          <a:solidFill>
            <a:srgbClr val="093C61"/>
          </a:solidFill>
        </a:ln>
      </dgm:spPr>
    </dgm:pt>
  </dgm:ptLst>
  <dgm:cxnLst>
    <dgm:cxn modelId="{6C928428-284E-4E7D-9683-6F55F36228FB}" srcId="{32E11038-C648-4BF3-8167-6AE1FF3EFDF1}" destId="{E0CEC3AC-4F65-405E-9DD2-9D5A494B4AC7}" srcOrd="1" destOrd="0" parTransId="{EAB6D17A-4709-4A18-AFBB-0789B952020D}" sibTransId="{E80F0502-7CC7-44FF-B609-B9414F795B8A}"/>
    <dgm:cxn modelId="{57C00C33-A140-4336-BF90-35942F94805A}" type="presOf" srcId="{187606C4-A5C3-49B4-8A18-BB38CA4215D5}" destId="{30EB52CC-4F02-4C80-AAF8-62BFF5A038EA}" srcOrd="0" destOrd="0" presId="urn:microsoft.com/office/officeart/2008/layout/VerticalCurvedList"/>
    <dgm:cxn modelId="{A5351B5C-9190-4E1A-BDA3-BCFD1EA44514}" srcId="{32E11038-C648-4BF3-8167-6AE1FF3EFDF1}" destId="{BA20C27A-FD2A-445A-A719-6C03AF8940F3}" srcOrd="0" destOrd="0" parTransId="{70D27D20-9B5C-4ACA-A932-25F2CF915F48}" sibTransId="{6F8B888A-19D7-43C8-BC5E-9BDE549DF313}"/>
    <dgm:cxn modelId="{53883844-14BD-4351-A151-F1F21DB11AA2}" type="presOf" srcId="{E0CEC3AC-4F65-405E-9DD2-9D5A494B4AC7}" destId="{FA8E3AD4-7354-43A8-B93D-74F840B6AEF6}" srcOrd="0" destOrd="0" presId="urn:microsoft.com/office/officeart/2008/layout/VerticalCurvedList"/>
    <dgm:cxn modelId="{72D59750-5757-41CF-AF05-6C57B64FB7ED}" srcId="{32E11038-C648-4BF3-8167-6AE1FF3EFDF1}" destId="{187606C4-A5C3-49B4-8A18-BB38CA4215D5}" srcOrd="2" destOrd="0" parTransId="{58AE02CB-D91D-41B6-A813-B4F035391B83}" sibTransId="{3CFCF34C-096A-4329-BCDD-0A8D1A075934}"/>
    <dgm:cxn modelId="{EBE72F74-33D1-4060-A3B4-F3A60F68D2DE}" type="presOf" srcId="{BA20C27A-FD2A-445A-A719-6C03AF8940F3}" destId="{89592E09-CC88-4904-BF5E-1629C8C5E634}" srcOrd="0" destOrd="0" presId="urn:microsoft.com/office/officeart/2008/layout/VerticalCurvedList"/>
    <dgm:cxn modelId="{44A009B9-4C6E-4056-A237-21B77C751944}" type="presOf" srcId="{32E11038-C648-4BF3-8167-6AE1FF3EFDF1}" destId="{075A3D39-E191-4C23-AF82-FED389D4714A}" srcOrd="0" destOrd="0" presId="urn:microsoft.com/office/officeart/2008/layout/VerticalCurvedList"/>
    <dgm:cxn modelId="{C12810DE-047C-44F0-893C-5DBF7D150250}" type="presOf" srcId="{6F8B888A-19D7-43C8-BC5E-9BDE549DF313}" destId="{6304DB4F-C21D-43CE-BC19-7FC9FE4143EB}" srcOrd="0" destOrd="0" presId="urn:microsoft.com/office/officeart/2008/layout/VerticalCurvedList"/>
    <dgm:cxn modelId="{C8DF18D6-9728-4B9E-8416-9844D37BED16}" type="presParOf" srcId="{075A3D39-E191-4C23-AF82-FED389D4714A}" destId="{80725D32-2ED8-4B1F-81A2-9F7C840C4E0C}" srcOrd="0" destOrd="0" presId="urn:microsoft.com/office/officeart/2008/layout/VerticalCurvedList"/>
    <dgm:cxn modelId="{E35D8989-C4EB-4877-88F9-278C7A5D79BE}" type="presParOf" srcId="{80725D32-2ED8-4B1F-81A2-9F7C840C4E0C}" destId="{B6A82959-4BD9-4D99-A596-9C774D74AB1C}" srcOrd="0" destOrd="0" presId="urn:microsoft.com/office/officeart/2008/layout/VerticalCurvedList"/>
    <dgm:cxn modelId="{2E10BBB5-BB5F-4213-81D6-299D4ED932F9}" type="presParOf" srcId="{B6A82959-4BD9-4D99-A596-9C774D74AB1C}" destId="{A2FCC776-BF52-47C4-92E4-17467F9AE6E1}" srcOrd="0" destOrd="0" presId="urn:microsoft.com/office/officeart/2008/layout/VerticalCurvedList"/>
    <dgm:cxn modelId="{5B23B201-EE0E-41FD-994F-D36FF4AEDA82}" type="presParOf" srcId="{B6A82959-4BD9-4D99-A596-9C774D74AB1C}" destId="{6304DB4F-C21D-43CE-BC19-7FC9FE4143EB}" srcOrd="1" destOrd="0" presId="urn:microsoft.com/office/officeart/2008/layout/VerticalCurvedList"/>
    <dgm:cxn modelId="{44830F56-0B6E-4957-B591-535E7C4AE88E}" type="presParOf" srcId="{B6A82959-4BD9-4D99-A596-9C774D74AB1C}" destId="{0AC5C796-425F-48EC-9CE3-FF43A9E945D1}" srcOrd="2" destOrd="0" presId="urn:microsoft.com/office/officeart/2008/layout/VerticalCurvedList"/>
    <dgm:cxn modelId="{B512C53B-041E-4F05-874B-6C14137472B2}" type="presParOf" srcId="{B6A82959-4BD9-4D99-A596-9C774D74AB1C}" destId="{FEDB5C55-0F80-4976-AD26-0CEE89BEB7EA}" srcOrd="3" destOrd="0" presId="urn:microsoft.com/office/officeart/2008/layout/VerticalCurvedList"/>
    <dgm:cxn modelId="{B5267D50-E7E0-4BB1-BFA8-A827CCA77309}" type="presParOf" srcId="{80725D32-2ED8-4B1F-81A2-9F7C840C4E0C}" destId="{89592E09-CC88-4904-BF5E-1629C8C5E634}" srcOrd="1" destOrd="0" presId="urn:microsoft.com/office/officeart/2008/layout/VerticalCurvedList"/>
    <dgm:cxn modelId="{B277B9AB-1A22-46B8-AB75-EA271659F9A9}" type="presParOf" srcId="{80725D32-2ED8-4B1F-81A2-9F7C840C4E0C}" destId="{9A21976F-30D0-4847-9028-5756044BAAC3}" srcOrd="2" destOrd="0" presId="urn:microsoft.com/office/officeart/2008/layout/VerticalCurvedList"/>
    <dgm:cxn modelId="{F63A9C37-6ADA-42F7-9567-B5030E7619A5}" type="presParOf" srcId="{9A21976F-30D0-4847-9028-5756044BAAC3}" destId="{36E4D279-9DCF-4996-B9DB-80023277EC34}" srcOrd="0" destOrd="0" presId="urn:microsoft.com/office/officeart/2008/layout/VerticalCurvedList"/>
    <dgm:cxn modelId="{F0AF24C9-085E-4E7F-84AF-44BDBD83C8D6}" type="presParOf" srcId="{80725D32-2ED8-4B1F-81A2-9F7C840C4E0C}" destId="{FA8E3AD4-7354-43A8-B93D-74F840B6AEF6}" srcOrd="3" destOrd="0" presId="urn:microsoft.com/office/officeart/2008/layout/VerticalCurvedList"/>
    <dgm:cxn modelId="{53C3BAA1-3CEB-4E9B-B244-D18A0E21044B}" type="presParOf" srcId="{80725D32-2ED8-4B1F-81A2-9F7C840C4E0C}" destId="{FDAFDD12-87AE-496F-A9BD-D8FA3C5C588E}" srcOrd="4" destOrd="0" presId="urn:microsoft.com/office/officeart/2008/layout/VerticalCurvedList"/>
    <dgm:cxn modelId="{D9AAB689-C278-446B-B50B-F0121693A922}" type="presParOf" srcId="{FDAFDD12-87AE-496F-A9BD-D8FA3C5C588E}" destId="{CE0FEE12-C9DD-48AF-B095-635EAD24EB23}" srcOrd="0" destOrd="0" presId="urn:microsoft.com/office/officeart/2008/layout/VerticalCurvedList"/>
    <dgm:cxn modelId="{6BE5BE6F-02B9-4318-9BB9-B7CD1051F0D2}" type="presParOf" srcId="{80725D32-2ED8-4B1F-81A2-9F7C840C4E0C}" destId="{30EB52CC-4F02-4C80-AAF8-62BFF5A038EA}" srcOrd="5" destOrd="0" presId="urn:microsoft.com/office/officeart/2008/layout/VerticalCurvedList"/>
    <dgm:cxn modelId="{37A2E405-9B83-4313-96A7-0A679F777B18}" type="presParOf" srcId="{80725D32-2ED8-4B1F-81A2-9F7C840C4E0C}" destId="{C8B76DD7-65EF-4958-B29D-8E09C2D14548}" srcOrd="6" destOrd="0" presId="urn:microsoft.com/office/officeart/2008/layout/VerticalCurvedList"/>
    <dgm:cxn modelId="{BA1CF7BF-1B96-48C4-ADB0-9317E5BC7454}" type="presParOf" srcId="{C8B76DD7-65EF-4958-B29D-8E09C2D14548}" destId="{E96C1AF3-5332-4D40-8E92-7C851D843D9E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2E11038-C648-4BF3-8167-6AE1FF3EFDF1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A20C27A-FD2A-445A-A719-6C03AF8940F3}">
      <dgm:prSet phldrT="[Text]"/>
      <dgm:spPr>
        <a:solidFill>
          <a:srgbClr val="5B6770"/>
        </a:solidFill>
      </dgm:spPr>
      <dgm:t>
        <a:bodyPr/>
        <a:lstStyle/>
        <a:p>
          <a:r>
            <a:rPr lang="en-US"/>
            <a:t>Click to edit Master subtitle style</a:t>
          </a:r>
        </a:p>
      </dgm:t>
    </dgm:pt>
    <dgm:pt modelId="{70D27D20-9B5C-4ACA-A932-25F2CF915F48}" type="parTrans" cxnId="{A5351B5C-9190-4E1A-BDA3-BCFD1EA44514}">
      <dgm:prSet/>
      <dgm:spPr/>
      <dgm:t>
        <a:bodyPr/>
        <a:lstStyle/>
        <a:p>
          <a:endParaRPr lang="en-US"/>
        </a:p>
      </dgm:t>
    </dgm:pt>
    <dgm:pt modelId="{6F8B888A-19D7-43C8-BC5E-9BDE549DF313}" type="sibTrans" cxnId="{A5351B5C-9190-4E1A-BDA3-BCFD1EA44514}">
      <dgm:prSet/>
      <dgm:spPr/>
      <dgm:t>
        <a:bodyPr/>
        <a:lstStyle/>
        <a:p>
          <a:endParaRPr lang="en-US"/>
        </a:p>
      </dgm:t>
    </dgm:pt>
    <dgm:pt modelId="{E0CEC3AC-4F65-405E-9DD2-9D5A494B4AC7}">
      <dgm:prSet phldrT="[Text]"/>
      <dgm:spPr>
        <a:solidFill>
          <a:srgbClr val="00AEC7"/>
        </a:solidFill>
      </dgm:spPr>
      <dgm:t>
        <a:bodyPr/>
        <a:lstStyle/>
        <a:p>
          <a:r>
            <a:rPr lang="en-US"/>
            <a:t>Click to edit Master subtitle style</a:t>
          </a:r>
        </a:p>
      </dgm:t>
    </dgm:pt>
    <dgm:pt modelId="{EAB6D17A-4709-4A18-AFBB-0789B952020D}" type="parTrans" cxnId="{6C928428-284E-4E7D-9683-6F55F36228FB}">
      <dgm:prSet/>
      <dgm:spPr/>
      <dgm:t>
        <a:bodyPr/>
        <a:lstStyle/>
        <a:p>
          <a:endParaRPr lang="en-US"/>
        </a:p>
      </dgm:t>
    </dgm:pt>
    <dgm:pt modelId="{E80F0502-7CC7-44FF-B609-B9414F795B8A}" type="sibTrans" cxnId="{6C928428-284E-4E7D-9683-6F55F36228FB}">
      <dgm:prSet/>
      <dgm:spPr/>
      <dgm:t>
        <a:bodyPr/>
        <a:lstStyle/>
        <a:p>
          <a:endParaRPr lang="en-US"/>
        </a:p>
      </dgm:t>
    </dgm:pt>
    <dgm:pt modelId="{187606C4-A5C3-49B4-8A18-BB38CA4215D5}">
      <dgm:prSet phldrT="[Text]"/>
      <dgm:spPr>
        <a:solidFill>
          <a:srgbClr val="093C61"/>
        </a:solidFill>
      </dgm:spPr>
      <dgm:t>
        <a:bodyPr/>
        <a:lstStyle/>
        <a:p>
          <a:r>
            <a:rPr lang="en-US"/>
            <a:t>Click to edit Master subtitle style</a:t>
          </a:r>
        </a:p>
      </dgm:t>
    </dgm:pt>
    <dgm:pt modelId="{58AE02CB-D91D-41B6-A813-B4F035391B83}" type="parTrans" cxnId="{72D59750-5757-41CF-AF05-6C57B64FB7ED}">
      <dgm:prSet/>
      <dgm:spPr/>
      <dgm:t>
        <a:bodyPr/>
        <a:lstStyle/>
        <a:p>
          <a:endParaRPr lang="en-US"/>
        </a:p>
      </dgm:t>
    </dgm:pt>
    <dgm:pt modelId="{3CFCF34C-096A-4329-BCDD-0A8D1A075934}" type="sibTrans" cxnId="{72D59750-5757-41CF-AF05-6C57B64FB7ED}">
      <dgm:prSet/>
      <dgm:spPr/>
      <dgm:t>
        <a:bodyPr/>
        <a:lstStyle/>
        <a:p>
          <a:endParaRPr lang="en-US"/>
        </a:p>
      </dgm:t>
    </dgm:pt>
    <dgm:pt modelId="{075A3D39-E191-4C23-AF82-FED389D4714A}" type="pres">
      <dgm:prSet presAssocID="{32E11038-C648-4BF3-8167-6AE1FF3EFDF1}" presName="Name0" presStyleCnt="0">
        <dgm:presLayoutVars>
          <dgm:chMax val="7"/>
          <dgm:chPref val="7"/>
          <dgm:dir/>
        </dgm:presLayoutVars>
      </dgm:prSet>
      <dgm:spPr/>
    </dgm:pt>
    <dgm:pt modelId="{80725D32-2ED8-4B1F-81A2-9F7C840C4E0C}" type="pres">
      <dgm:prSet presAssocID="{32E11038-C648-4BF3-8167-6AE1FF3EFDF1}" presName="Name1" presStyleCnt="0"/>
      <dgm:spPr/>
    </dgm:pt>
    <dgm:pt modelId="{B6A82959-4BD9-4D99-A596-9C774D74AB1C}" type="pres">
      <dgm:prSet presAssocID="{32E11038-C648-4BF3-8167-6AE1FF3EFDF1}" presName="cycle" presStyleCnt="0"/>
      <dgm:spPr/>
    </dgm:pt>
    <dgm:pt modelId="{A2FCC776-BF52-47C4-92E4-17467F9AE6E1}" type="pres">
      <dgm:prSet presAssocID="{32E11038-C648-4BF3-8167-6AE1FF3EFDF1}" presName="srcNode" presStyleLbl="node1" presStyleIdx="0" presStyleCnt="3"/>
      <dgm:spPr/>
    </dgm:pt>
    <dgm:pt modelId="{6304DB4F-C21D-43CE-BC19-7FC9FE4143EB}" type="pres">
      <dgm:prSet presAssocID="{32E11038-C648-4BF3-8167-6AE1FF3EFDF1}" presName="conn" presStyleLbl="parChTrans1D2" presStyleIdx="0" presStyleCnt="1"/>
      <dgm:spPr/>
    </dgm:pt>
    <dgm:pt modelId="{0AC5C796-425F-48EC-9CE3-FF43A9E945D1}" type="pres">
      <dgm:prSet presAssocID="{32E11038-C648-4BF3-8167-6AE1FF3EFDF1}" presName="extraNode" presStyleLbl="node1" presStyleIdx="0" presStyleCnt="3"/>
      <dgm:spPr/>
    </dgm:pt>
    <dgm:pt modelId="{FEDB5C55-0F80-4976-AD26-0CEE89BEB7EA}" type="pres">
      <dgm:prSet presAssocID="{32E11038-C648-4BF3-8167-6AE1FF3EFDF1}" presName="dstNode" presStyleLbl="node1" presStyleIdx="0" presStyleCnt="3"/>
      <dgm:spPr/>
    </dgm:pt>
    <dgm:pt modelId="{89592E09-CC88-4904-BF5E-1629C8C5E634}" type="pres">
      <dgm:prSet presAssocID="{BA20C27A-FD2A-445A-A719-6C03AF8940F3}" presName="text_1" presStyleLbl="node1" presStyleIdx="0" presStyleCnt="3">
        <dgm:presLayoutVars>
          <dgm:bulletEnabled val="1"/>
        </dgm:presLayoutVars>
      </dgm:prSet>
      <dgm:spPr/>
    </dgm:pt>
    <dgm:pt modelId="{9A21976F-30D0-4847-9028-5756044BAAC3}" type="pres">
      <dgm:prSet presAssocID="{BA20C27A-FD2A-445A-A719-6C03AF8940F3}" presName="accent_1" presStyleCnt="0"/>
      <dgm:spPr/>
    </dgm:pt>
    <dgm:pt modelId="{36E4D279-9DCF-4996-B9DB-80023277EC34}" type="pres">
      <dgm:prSet presAssocID="{BA20C27A-FD2A-445A-A719-6C03AF8940F3}" presName="accentRepeatNode" presStyleLbl="solidFgAcc1" presStyleIdx="0" presStyleCnt="3"/>
      <dgm:spPr>
        <a:ln w="50800">
          <a:solidFill>
            <a:srgbClr val="5B6770"/>
          </a:solidFill>
        </a:ln>
      </dgm:spPr>
    </dgm:pt>
    <dgm:pt modelId="{FA8E3AD4-7354-43A8-B93D-74F840B6AEF6}" type="pres">
      <dgm:prSet presAssocID="{E0CEC3AC-4F65-405E-9DD2-9D5A494B4AC7}" presName="text_2" presStyleLbl="node1" presStyleIdx="1" presStyleCnt="3">
        <dgm:presLayoutVars>
          <dgm:bulletEnabled val="1"/>
        </dgm:presLayoutVars>
      </dgm:prSet>
      <dgm:spPr/>
    </dgm:pt>
    <dgm:pt modelId="{FDAFDD12-87AE-496F-A9BD-D8FA3C5C588E}" type="pres">
      <dgm:prSet presAssocID="{E0CEC3AC-4F65-405E-9DD2-9D5A494B4AC7}" presName="accent_2" presStyleCnt="0"/>
      <dgm:spPr/>
    </dgm:pt>
    <dgm:pt modelId="{CE0FEE12-C9DD-48AF-B095-635EAD24EB23}" type="pres">
      <dgm:prSet presAssocID="{E0CEC3AC-4F65-405E-9DD2-9D5A494B4AC7}" presName="accentRepeatNode" presStyleLbl="solidFgAcc1" presStyleIdx="1" presStyleCnt="3"/>
      <dgm:spPr>
        <a:ln w="50800">
          <a:solidFill>
            <a:srgbClr val="00AEC7"/>
          </a:solidFill>
        </a:ln>
      </dgm:spPr>
    </dgm:pt>
    <dgm:pt modelId="{30EB52CC-4F02-4C80-AAF8-62BFF5A038EA}" type="pres">
      <dgm:prSet presAssocID="{187606C4-A5C3-49B4-8A18-BB38CA4215D5}" presName="text_3" presStyleLbl="node1" presStyleIdx="2" presStyleCnt="3">
        <dgm:presLayoutVars>
          <dgm:bulletEnabled val="1"/>
        </dgm:presLayoutVars>
      </dgm:prSet>
      <dgm:spPr/>
    </dgm:pt>
    <dgm:pt modelId="{C8B76DD7-65EF-4958-B29D-8E09C2D14548}" type="pres">
      <dgm:prSet presAssocID="{187606C4-A5C3-49B4-8A18-BB38CA4215D5}" presName="accent_3" presStyleCnt="0"/>
      <dgm:spPr/>
    </dgm:pt>
    <dgm:pt modelId="{E96C1AF3-5332-4D40-8E92-7C851D843D9E}" type="pres">
      <dgm:prSet presAssocID="{187606C4-A5C3-49B4-8A18-BB38CA4215D5}" presName="accentRepeatNode" presStyleLbl="solidFgAcc1" presStyleIdx="2" presStyleCnt="3"/>
      <dgm:spPr>
        <a:ln w="50800">
          <a:solidFill>
            <a:srgbClr val="093C61"/>
          </a:solidFill>
        </a:ln>
      </dgm:spPr>
    </dgm:pt>
  </dgm:ptLst>
  <dgm:cxnLst>
    <dgm:cxn modelId="{6C928428-284E-4E7D-9683-6F55F36228FB}" srcId="{32E11038-C648-4BF3-8167-6AE1FF3EFDF1}" destId="{E0CEC3AC-4F65-405E-9DD2-9D5A494B4AC7}" srcOrd="1" destOrd="0" parTransId="{EAB6D17A-4709-4A18-AFBB-0789B952020D}" sibTransId="{E80F0502-7CC7-44FF-B609-B9414F795B8A}"/>
    <dgm:cxn modelId="{57C00C33-A140-4336-BF90-35942F94805A}" type="presOf" srcId="{187606C4-A5C3-49B4-8A18-BB38CA4215D5}" destId="{30EB52CC-4F02-4C80-AAF8-62BFF5A038EA}" srcOrd="0" destOrd="0" presId="urn:microsoft.com/office/officeart/2008/layout/VerticalCurvedList"/>
    <dgm:cxn modelId="{A5351B5C-9190-4E1A-BDA3-BCFD1EA44514}" srcId="{32E11038-C648-4BF3-8167-6AE1FF3EFDF1}" destId="{BA20C27A-FD2A-445A-A719-6C03AF8940F3}" srcOrd="0" destOrd="0" parTransId="{70D27D20-9B5C-4ACA-A932-25F2CF915F48}" sibTransId="{6F8B888A-19D7-43C8-BC5E-9BDE549DF313}"/>
    <dgm:cxn modelId="{53883844-14BD-4351-A151-F1F21DB11AA2}" type="presOf" srcId="{E0CEC3AC-4F65-405E-9DD2-9D5A494B4AC7}" destId="{FA8E3AD4-7354-43A8-B93D-74F840B6AEF6}" srcOrd="0" destOrd="0" presId="urn:microsoft.com/office/officeart/2008/layout/VerticalCurvedList"/>
    <dgm:cxn modelId="{72D59750-5757-41CF-AF05-6C57B64FB7ED}" srcId="{32E11038-C648-4BF3-8167-6AE1FF3EFDF1}" destId="{187606C4-A5C3-49B4-8A18-BB38CA4215D5}" srcOrd="2" destOrd="0" parTransId="{58AE02CB-D91D-41B6-A813-B4F035391B83}" sibTransId="{3CFCF34C-096A-4329-BCDD-0A8D1A075934}"/>
    <dgm:cxn modelId="{EBE72F74-33D1-4060-A3B4-F3A60F68D2DE}" type="presOf" srcId="{BA20C27A-FD2A-445A-A719-6C03AF8940F3}" destId="{89592E09-CC88-4904-BF5E-1629C8C5E634}" srcOrd="0" destOrd="0" presId="urn:microsoft.com/office/officeart/2008/layout/VerticalCurvedList"/>
    <dgm:cxn modelId="{44A009B9-4C6E-4056-A237-21B77C751944}" type="presOf" srcId="{32E11038-C648-4BF3-8167-6AE1FF3EFDF1}" destId="{075A3D39-E191-4C23-AF82-FED389D4714A}" srcOrd="0" destOrd="0" presId="urn:microsoft.com/office/officeart/2008/layout/VerticalCurvedList"/>
    <dgm:cxn modelId="{C12810DE-047C-44F0-893C-5DBF7D150250}" type="presOf" srcId="{6F8B888A-19D7-43C8-BC5E-9BDE549DF313}" destId="{6304DB4F-C21D-43CE-BC19-7FC9FE4143EB}" srcOrd="0" destOrd="0" presId="urn:microsoft.com/office/officeart/2008/layout/VerticalCurvedList"/>
    <dgm:cxn modelId="{C8DF18D6-9728-4B9E-8416-9844D37BED16}" type="presParOf" srcId="{075A3D39-E191-4C23-AF82-FED389D4714A}" destId="{80725D32-2ED8-4B1F-81A2-9F7C840C4E0C}" srcOrd="0" destOrd="0" presId="urn:microsoft.com/office/officeart/2008/layout/VerticalCurvedList"/>
    <dgm:cxn modelId="{E35D8989-C4EB-4877-88F9-278C7A5D79BE}" type="presParOf" srcId="{80725D32-2ED8-4B1F-81A2-9F7C840C4E0C}" destId="{B6A82959-4BD9-4D99-A596-9C774D74AB1C}" srcOrd="0" destOrd="0" presId="urn:microsoft.com/office/officeart/2008/layout/VerticalCurvedList"/>
    <dgm:cxn modelId="{2E10BBB5-BB5F-4213-81D6-299D4ED932F9}" type="presParOf" srcId="{B6A82959-4BD9-4D99-A596-9C774D74AB1C}" destId="{A2FCC776-BF52-47C4-92E4-17467F9AE6E1}" srcOrd="0" destOrd="0" presId="urn:microsoft.com/office/officeart/2008/layout/VerticalCurvedList"/>
    <dgm:cxn modelId="{5B23B201-EE0E-41FD-994F-D36FF4AEDA82}" type="presParOf" srcId="{B6A82959-4BD9-4D99-A596-9C774D74AB1C}" destId="{6304DB4F-C21D-43CE-BC19-7FC9FE4143EB}" srcOrd="1" destOrd="0" presId="urn:microsoft.com/office/officeart/2008/layout/VerticalCurvedList"/>
    <dgm:cxn modelId="{44830F56-0B6E-4957-B591-535E7C4AE88E}" type="presParOf" srcId="{B6A82959-4BD9-4D99-A596-9C774D74AB1C}" destId="{0AC5C796-425F-48EC-9CE3-FF43A9E945D1}" srcOrd="2" destOrd="0" presId="urn:microsoft.com/office/officeart/2008/layout/VerticalCurvedList"/>
    <dgm:cxn modelId="{B512C53B-041E-4F05-874B-6C14137472B2}" type="presParOf" srcId="{B6A82959-4BD9-4D99-A596-9C774D74AB1C}" destId="{FEDB5C55-0F80-4976-AD26-0CEE89BEB7EA}" srcOrd="3" destOrd="0" presId="urn:microsoft.com/office/officeart/2008/layout/VerticalCurvedList"/>
    <dgm:cxn modelId="{B5267D50-E7E0-4BB1-BFA8-A827CCA77309}" type="presParOf" srcId="{80725D32-2ED8-4B1F-81A2-9F7C840C4E0C}" destId="{89592E09-CC88-4904-BF5E-1629C8C5E634}" srcOrd="1" destOrd="0" presId="urn:microsoft.com/office/officeart/2008/layout/VerticalCurvedList"/>
    <dgm:cxn modelId="{B277B9AB-1A22-46B8-AB75-EA271659F9A9}" type="presParOf" srcId="{80725D32-2ED8-4B1F-81A2-9F7C840C4E0C}" destId="{9A21976F-30D0-4847-9028-5756044BAAC3}" srcOrd="2" destOrd="0" presId="urn:microsoft.com/office/officeart/2008/layout/VerticalCurvedList"/>
    <dgm:cxn modelId="{F63A9C37-6ADA-42F7-9567-B5030E7619A5}" type="presParOf" srcId="{9A21976F-30D0-4847-9028-5756044BAAC3}" destId="{36E4D279-9DCF-4996-B9DB-80023277EC34}" srcOrd="0" destOrd="0" presId="urn:microsoft.com/office/officeart/2008/layout/VerticalCurvedList"/>
    <dgm:cxn modelId="{F0AF24C9-085E-4E7F-84AF-44BDBD83C8D6}" type="presParOf" srcId="{80725D32-2ED8-4B1F-81A2-9F7C840C4E0C}" destId="{FA8E3AD4-7354-43A8-B93D-74F840B6AEF6}" srcOrd="3" destOrd="0" presId="urn:microsoft.com/office/officeart/2008/layout/VerticalCurvedList"/>
    <dgm:cxn modelId="{53C3BAA1-3CEB-4E9B-B244-D18A0E21044B}" type="presParOf" srcId="{80725D32-2ED8-4B1F-81A2-9F7C840C4E0C}" destId="{FDAFDD12-87AE-496F-A9BD-D8FA3C5C588E}" srcOrd="4" destOrd="0" presId="urn:microsoft.com/office/officeart/2008/layout/VerticalCurvedList"/>
    <dgm:cxn modelId="{D9AAB689-C278-446B-B50B-F0121693A922}" type="presParOf" srcId="{FDAFDD12-87AE-496F-A9BD-D8FA3C5C588E}" destId="{CE0FEE12-C9DD-48AF-B095-635EAD24EB23}" srcOrd="0" destOrd="0" presId="urn:microsoft.com/office/officeart/2008/layout/VerticalCurvedList"/>
    <dgm:cxn modelId="{6BE5BE6F-02B9-4318-9BB9-B7CD1051F0D2}" type="presParOf" srcId="{80725D32-2ED8-4B1F-81A2-9F7C840C4E0C}" destId="{30EB52CC-4F02-4C80-AAF8-62BFF5A038EA}" srcOrd="5" destOrd="0" presId="urn:microsoft.com/office/officeart/2008/layout/VerticalCurvedList"/>
    <dgm:cxn modelId="{37A2E405-9B83-4313-96A7-0A679F777B18}" type="presParOf" srcId="{80725D32-2ED8-4B1F-81A2-9F7C840C4E0C}" destId="{C8B76DD7-65EF-4958-B29D-8E09C2D14548}" srcOrd="6" destOrd="0" presId="urn:microsoft.com/office/officeart/2008/layout/VerticalCurvedList"/>
    <dgm:cxn modelId="{BA1CF7BF-1B96-48C4-ADB0-9317E5BC7454}" type="presParOf" srcId="{C8B76DD7-65EF-4958-B29D-8E09C2D14548}" destId="{E96C1AF3-5332-4D40-8E92-7C851D843D9E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304DB4F-C21D-43CE-BC19-7FC9FE4143EB}">
      <dsp:nvSpPr>
        <dsp:cNvPr id="0" name=""/>
        <dsp:cNvSpPr/>
      </dsp:nvSpPr>
      <dsp:spPr>
        <a:xfrm>
          <a:off x="-6201673" y="-949060"/>
          <a:ext cx="7384521" cy="7384521"/>
        </a:xfrm>
        <a:prstGeom prst="blockArc">
          <a:avLst>
            <a:gd name="adj1" fmla="val 18900000"/>
            <a:gd name="adj2" fmla="val 2700000"/>
            <a:gd name="adj3" fmla="val 293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9592E09-CC88-4904-BF5E-1629C8C5E634}">
      <dsp:nvSpPr>
        <dsp:cNvPr id="0" name=""/>
        <dsp:cNvSpPr/>
      </dsp:nvSpPr>
      <dsp:spPr>
        <a:xfrm>
          <a:off x="761512" y="548640"/>
          <a:ext cx="7697175" cy="1097280"/>
        </a:xfrm>
        <a:prstGeom prst="rect">
          <a:avLst/>
        </a:prstGeom>
        <a:solidFill>
          <a:srgbClr val="5B677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0966" tIns="86360" rIns="86360" bIns="8636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 dirty="0"/>
            <a:t>Click to edit Master subtitle style</a:t>
          </a:r>
        </a:p>
      </dsp:txBody>
      <dsp:txXfrm>
        <a:off x="761512" y="548640"/>
        <a:ext cx="7697175" cy="1097280"/>
      </dsp:txXfrm>
    </dsp:sp>
    <dsp:sp modelId="{36E4D279-9DCF-4996-B9DB-80023277EC34}">
      <dsp:nvSpPr>
        <dsp:cNvPr id="0" name=""/>
        <dsp:cNvSpPr/>
      </dsp:nvSpPr>
      <dsp:spPr>
        <a:xfrm>
          <a:off x="75712" y="411480"/>
          <a:ext cx="1371600" cy="137160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0800" cap="flat" cmpd="sng" algn="ctr">
          <a:solidFill>
            <a:srgbClr val="5B677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A8E3AD4-7354-43A8-B93D-74F840B6AEF6}">
      <dsp:nvSpPr>
        <dsp:cNvPr id="0" name=""/>
        <dsp:cNvSpPr/>
      </dsp:nvSpPr>
      <dsp:spPr>
        <a:xfrm>
          <a:off x="1160373" y="2194560"/>
          <a:ext cx="7298314" cy="1097280"/>
        </a:xfrm>
        <a:prstGeom prst="rect">
          <a:avLst/>
        </a:prstGeom>
        <a:solidFill>
          <a:srgbClr val="00AEC7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0966" tIns="86360" rIns="86360" bIns="8636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 dirty="0"/>
            <a:t>Click to edit Master subtitle style</a:t>
          </a:r>
        </a:p>
      </dsp:txBody>
      <dsp:txXfrm>
        <a:off x="1160373" y="2194560"/>
        <a:ext cx="7298314" cy="1097280"/>
      </dsp:txXfrm>
    </dsp:sp>
    <dsp:sp modelId="{CE0FEE12-C9DD-48AF-B095-635EAD24EB23}">
      <dsp:nvSpPr>
        <dsp:cNvPr id="0" name=""/>
        <dsp:cNvSpPr/>
      </dsp:nvSpPr>
      <dsp:spPr>
        <a:xfrm>
          <a:off x="474573" y="2057400"/>
          <a:ext cx="1371600" cy="137160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0800" cap="flat" cmpd="sng" algn="ctr">
          <a:solidFill>
            <a:srgbClr val="00AEC7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0EB52CC-4F02-4C80-AAF8-62BFF5A038EA}">
      <dsp:nvSpPr>
        <dsp:cNvPr id="0" name=""/>
        <dsp:cNvSpPr/>
      </dsp:nvSpPr>
      <dsp:spPr>
        <a:xfrm>
          <a:off x="761512" y="3840480"/>
          <a:ext cx="7697175" cy="1097280"/>
        </a:xfrm>
        <a:prstGeom prst="rect">
          <a:avLst/>
        </a:prstGeom>
        <a:solidFill>
          <a:srgbClr val="093C6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0966" tIns="86360" rIns="86360" bIns="8636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 dirty="0"/>
            <a:t>Click to edit Master subtitle style</a:t>
          </a:r>
        </a:p>
      </dsp:txBody>
      <dsp:txXfrm>
        <a:off x="761512" y="3840480"/>
        <a:ext cx="7697175" cy="1097280"/>
      </dsp:txXfrm>
    </dsp:sp>
    <dsp:sp modelId="{E96C1AF3-5332-4D40-8E92-7C851D843D9E}">
      <dsp:nvSpPr>
        <dsp:cNvPr id="0" name=""/>
        <dsp:cNvSpPr/>
      </dsp:nvSpPr>
      <dsp:spPr>
        <a:xfrm>
          <a:off x="75712" y="3703320"/>
          <a:ext cx="1371600" cy="137160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0800" cap="flat" cmpd="sng" algn="ctr">
          <a:solidFill>
            <a:srgbClr val="093C6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304DB4F-C21D-43CE-BC19-7FC9FE4143EB}">
      <dsp:nvSpPr>
        <dsp:cNvPr id="0" name=""/>
        <dsp:cNvSpPr/>
      </dsp:nvSpPr>
      <dsp:spPr>
        <a:xfrm>
          <a:off x="-6201673" y="-949060"/>
          <a:ext cx="7384521" cy="7384521"/>
        </a:xfrm>
        <a:prstGeom prst="blockArc">
          <a:avLst>
            <a:gd name="adj1" fmla="val 18900000"/>
            <a:gd name="adj2" fmla="val 2700000"/>
            <a:gd name="adj3" fmla="val 293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9592E09-CC88-4904-BF5E-1629C8C5E634}">
      <dsp:nvSpPr>
        <dsp:cNvPr id="0" name=""/>
        <dsp:cNvSpPr/>
      </dsp:nvSpPr>
      <dsp:spPr>
        <a:xfrm>
          <a:off x="761512" y="548640"/>
          <a:ext cx="7697175" cy="1097280"/>
        </a:xfrm>
        <a:prstGeom prst="rect">
          <a:avLst/>
        </a:prstGeom>
        <a:solidFill>
          <a:srgbClr val="5B677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0966" tIns="86360" rIns="86360" bIns="8636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/>
            <a:t>Click to edit Master subtitle style</a:t>
          </a:r>
        </a:p>
      </dsp:txBody>
      <dsp:txXfrm>
        <a:off x="761512" y="548640"/>
        <a:ext cx="7697175" cy="1097280"/>
      </dsp:txXfrm>
    </dsp:sp>
    <dsp:sp modelId="{36E4D279-9DCF-4996-B9DB-80023277EC34}">
      <dsp:nvSpPr>
        <dsp:cNvPr id="0" name=""/>
        <dsp:cNvSpPr/>
      </dsp:nvSpPr>
      <dsp:spPr>
        <a:xfrm>
          <a:off x="75712" y="411480"/>
          <a:ext cx="1371600" cy="137160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0800" cap="flat" cmpd="sng" algn="ctr">
          <a:solidFill>
            <a:srgbClr val="5B677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A8E3AD4-7354-43A8-B93D-74F840B6AEF6}">
      <dsp:nvSpPr>
        <dsp:cNvPr id="0" name=""/>
        <dsp:cNvSpPr/>
      </dsp:nvSpPr>
      <dsp:spPr>
        <a:xfrm>
          <a:off x="1160373" y="2194560"/>
          <a:ext cx="7298314" cy="1097280"/>
        </a:xfrm>
        <a:prstGeom prst="rect">
          <a:avLst/>
        </a:prstGeom>
        <a:solidFill>
          <a:srgbClr val="00AEC7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0966" tIns="86360" rIns="86360" bIns="8636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/>
            <a:t>Click to edit Master subtitle style</a:t>
          </a:r>
        </a:p>
      </dsp:txBody>
      <dsp:txXfrm>
        <a:off x="1160373" y="2194560"/>
        <a:ext cx="7298314" cy="1097280"/>
      </dsp:txXfrm>
    </dsp:sp>
    <dsp:sp modelId="{CE0FEE12-C9DD-48AF-B095-635EAD24EB23}">
      <dsp:nvSpPr>
        <dsp:cNvPr id="0" name=""/>
        <dsp:cNvSpPr/>
      </dsp:nvSpPr>
      <dsp:spPr>
        <a:xfrm>
          <a:off x="474573" y="2057400"/>
          <a:ext cx="1371600" cy="137160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0800" cap="flat" cmpd="sng" algn="ctr">
          <a:solidFill>
            <a:srgbClr val="00AEC7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0EB52CC-4F02-4C80-AAF8-62BFF5A038EA}">
      <dsp:nvSpPr>
        <dsp:cNvPr id="0" name=""/>
        <dsp:cNvSpPr/>
      </dsp:nvSpPr>
      <dsp:spPr>
        <a:xfrm>
          <a:off x="761512" y="3840480"/>
          <a:ext cx="7697175" cy="1097280"/>
        </a:xfrm>
        <a:prstGeom prst="rect">
          <a:avLst/>
        </a:prstGeom>
        <a:solidFill>
          <a:srgbClr val="093C6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0966" tIns="86360" rIns="86360" bIns="8636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/>
            <a:t>Click to edit Master subtitle style</a:t>
          </a:r>
        </a:p>
      </dsp:txBody>
      <dsp:txXfrm>
        <a:off x="761512" y="3840480"/>
        <a:ext cx="7697175" cy="1097280"/>
      </dsp:txXfrm>
    </dsp:sp>
    <dsp:sp modelId="{E96C1AF3-5332-4D40-8E92-7C851D843D9E}">
      <dsp:nvSpPr>
        <dsp:cNvPr id="0" name=""/>
        <dsp:cNvSpPr/>
      </dsp:nvSpPr>
      <dsp:spPr>
        <a:xfrm>
          <a:off x="75712" y="3703320"/>
          <a:ext cx="1371600" cy="137160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0800" cap="flat" cmpd="sng" algn="ctr">
          <a:solidFill>
            <a:srgbClr val="093C6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2/27/2025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2/27/2025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Master" Target="../slideMasters/slideMaster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Master" Target="../slideMasters/slideMaster3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145377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2A0837FE-C71E-9CF6-AC64-3D795C3B5F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2A5C917-3A9B-FEDC-2C2D-7DCD85F5C1DF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949D2196-8960-8007-C0C0-62EFA03EA586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5B05C1E4-0ADA-E143-5454-47ACE69FE9D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4CB3C4B1-5703-0FC3-7F3A-467B71334E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B51E1165-2D5E-A8BA-AD01-59C2367A01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762000"/>
            <a:ext cx="8534400" cy="22098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C1068C6B-C94E-547A-7102-71442E874B5D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304800" y="3124200"/>
            <a:ext cx="8534400" cy="2667000"/>
          </a:xfrm>
          <a:prstGeom prst="rect">
            <a:avLst/>
          </a:prstGeom>
          <a:solidFill>
            <a:srgbClr val="E6EBF0"/>
          </a:solidFill>
          <a:ln w="15875" cap="rnd">
            <a:solidFill>
              <a:schemeClr val="bg1">
                <a:lumMod val="85000"/>
                <a:alpha val="59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1600" b="0">
                <a:solidFill>
                  <a:schemeClr val="tx1"/>
                </a:solidFill>
              </a:defRPr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4810681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y Takeaw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2" descr="xdgdfgdfg">
            <a:extLst>
              <a:ext uri="{FF2B5EF4-FFF2-40B4-BE49-F238E27FC236}">
                <a16:creationId xmlns:a16="http://schemas.microsoft.com/office/drawing/2014/main" id="{11BF4596-49BD-5DCB-711C-47030A443E0E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304800" y="1058219"/>
            <a:ext cx="8534400" cy="194819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 cap="rnd">
            <a:solidFill>
              <a:srgbClr val="00AEC7">
                <a:alpha val="59000"/>
              </a:srgb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1600" b="0">
                <a:solidFill>
                  <a:schemeClr val="tx1"/>
                </a:solidFill>
              </a:defRPr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C2FC120C-B1CB-16E5-B00E-55E88FB1592E}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304800" y="3524730"/>
            <a:ext cx="8534400" cy="2212106"/>
          </a:xfrm>
          <a:prstGeom prst="rect">
            <a:avLst/>
          </a:prstGeom>
          <a:solidFill>
            <a:schemeClr val="bg2"/>
          </a:solidFill>
          <a:ln w="15875" cap="rnd">
            <a:solidFill>
              <a:schemeClr val="bg1">
                <a:lumMod val="85000"/>
                <a:alpha val="59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1600" b="0">
                <a:solidFill>
                  <a:schemeClr val="tx1"/>
                </a:solidFill>
              </a:defRPr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2A0837FE-C71E-9CF6-AC64-3D795C3B5F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2A5C917-3A9B-FEDC-2C2D-7DCD85F5C1DF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949D2196-8960-8007-C0C0-62EFA03EA586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5B05C1E4-0ADA-E143-5454-47ACE69FE9D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4CB3C4B1-5703-0FC3-7F3A-467B71334E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88573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 2 (Gray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BDA98D29-CFFC-C296-B023-91A03EEC3E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E12A03F-8D2E-8532-3203-031013FA5A10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2FFCD6A5-9B36-D9E5-72F2-FBEA5B672AB9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4EFC8874-25EC-5A5F-D57F-0691879F1F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762000"/>
            <a:ext cx="5410200" cy="53340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9D7C7B98-DF84-E7E1-CF67-1DA50AD90673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5867400" y="914400"/>
            <a:ext cx="2971800" cy="5181600"/>
          </a:xfrm>
          <a:prstGeom prst="rect">
            <a:avLst/>
          </a:prstGeom>
          <a:solidFill>
            <a:srgbClr val="E6EBF0"/>
          </a:solidFill>
          <a:ln w="15875" cap="rnd">
            <a:solidFill>
              <a:schemeClr val="bg1">
                <a:lumMod val="85000"/>
                <a:alpha val="62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182880" rIns="274320" bIns="182880"/>
          <a:lstStyle>
            <a:lvl1pPr marL="0" indent="0">
              <a:buNone/>
              <a:defRPr sz="1600" b="0">
                <a:solidFill>
                  <a:schemeClr val="tx1"/>
                </a:solidFill>
              </a:defRPr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EC87C22B-ECB6-24C9-CA51-802C0CC5A9A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4C902CBC-1565-53AF-76EE-5EA87EAAEDC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12400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hape Background with Col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4BF0DE-C10A-1045-5990-B1FA49AF9E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71C69C7-7D39-DEDD-BE1B-B8C046B0CA95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ADE78E12-A908-1977-15C5-27DAB2FF2F2B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6">
            <a:extLst>
              <a:ext uri="{FF2B5EF4-FFF2-40B4-BE49-F238E27FC236}">
                <a16:creationId xmlns:a16="http://schemas.microsoft.com/office/drawing/2014/main" id="{18275120-314C-AFBD-B170-4B990F0EFBAF}"/>
              </a:ext>
            </a:extLst>
          </p:cNvPr>
          <p:cNvSpPr>
            <a:spLocks noGrp="1"/>
          </p:cNvSpPr>
          <p:nvPr>
            <p:ph type="body" sz="half" idx="17"/>
          </p:nvPr>
        </p:nvSpPr>
        <p:spPr>
          <a:xfrm>
            <a:off x="304801" y="1066800"/>
            <a:ext cx="8534400" cy="219136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 cap="rnd" cmpd="sng">
            <a:solidFill>
              <a:schemeClr val="accent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182880" tIns="182880" rIns="182880" bIns="182880" numCol="2" spcCol="548640">
            <a:sp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2"/>
            <a:endParaRPr lang="en-US" dirty="0"/>
          </a:p>
          <a:p>
            <a:pPr lvl="2"/>
            <a:endParaRPr lang="en-US" dirty="0"/>
          </a:p>
        </p:txBody>
      </p:sp>
      <p:sp>
        <p:nvSpPr>
          <p:cNvPr id="4" name="Text Placeholder 6">
            <a:extLst>
              <a:ext uri="{FF2B5EF4-FFF2-40B4-BE49-F238E27FC236}">
                <a16:creationId xmlns:a16="http://schemas.microsoft.com/office/drawing/2014/main" id="{9C95B286-9A86-1DCC-052D-7E695490B198}"/>
              </a:ext>
            </a:extLst>
          </p:cNvPr>
          <p:cNvSpPr>
            <a:spLocks noGrp="1"/>
          </p:cNvSpPr>
          <p:nvPr>
            <p:ph type="body" sz="half" idx="18"/>
          </p:nvPr>
        </p:nvSpPr>
        <p:spPr>
          <a:xfrm>
            <a:off x="304801" y="3574374"/>
            <a:ext cx="8534400" cy="2277547"/>
          </a:xfrm>
          <a:prstGeom prst="rect">
            <a:avLst/>
          </a:prstGeom>
          <a:solidFill>
            <a:srgbClr val="093C61"/>
          </a:solidFill>
          <a:ln w="15875" cap="rnd" cmpd="sng">
            <a:solidFill>
              <a:srgbClr val="093C6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182880" tIns="182880" rIns="182880" bIns="182880" numCol="3" spcCol="548640">
            <a:sp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>
              <a:defRPr sz="1800">
                <a:solidFill>
                  <a:schemeClr val="bg1"/>
                </a:solidFill>
              </a:defRPr>
            </a:lvl2pPr>
            <a:lvl3pPr marL="914400" indent="0">
              <a:buNone/>
              <a:defRPr sz="1600">
                <a:solidFill>
                  <a:schemeClr val="bg1"/>
                </a:solidFill>
              </a:defRPr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2"/>
            <a:endParaRPr lang="en-US" dirty="0"/>
          </a:p>
          <a:p>
            <a:pPr lvl="0"/>
            <a:endParaRPr lang="en-US" dirty="0"/>
          </a:p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2"/>
            <a:endParaRPr lang="en-US" dirty="0"/>
          </a:p>
          <a:p>
            <a:pPr lvl="0"/>
            <a:endParaRPr lang="en-US" dirty="0"/>
          </a:p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2"/>
            <a:endParaRPr lang="en-US" dirty="0"/>
          </a:p>
          <a:p>
            <a:pPr lvl="2"/>
            <a:endParaRPr lang="en-US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4AF8B1A1-8352-B98E-3C78-48C46BD8F21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040D7F8C-7E87-E617-9858-400C5F8AC25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30293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304800" y="762000"/>
            <a:ext cx="4210050" cy="5029201"/>
          </a:xfrm>
          <a:prstGeom prst="rect">
            <a:avLst/>
          </a:prstGeom>
        </p:spPr>
        <p:txBody>
          <a:bodyPr lIns="274320" tIns="274320" rIns="274320" bIns="274320"/>
          <a:lstStyle>
            <a:lvl1pPr>
              <a:defRPr lang="en-US" sz="2000" dirty="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762000"/>
            <a:ext cx="3886200" cy="5029201"/>
          </a:xfrm>
          <a:prstGeom prst="rect">
            <a:avLst/>
          </a:prstGeom>
        </p:spPr>
        <p:txBody>
          <a:bodyPr lIns="274320" tIns="274320" rIns="274320" bIns="274320"/>
          <a:lstStyle>
            <a:lvl1pPr>
              <a:defRPr sz="2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F6FD2C47-F578-2F9E-22DF-DA95B857A3B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42ED327A-7496-0E17-F5C8-2E5C3BB9611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9405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 Placeholder 2">
            <a:extLst>
              <a:ext uri="{FF2B5EF4-FFF2-40B4-BE49-F238E27FC236}">
                <a16:creationId xmlns:a16="http://schemas.microsoft.com/office/drawing/2014/main" id="{A2E64688-55C6-E357-9586-99D476DEA0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81000" y="1240594"/>
            <a:ext cx="2743200" cy="576262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2000">
                <a:solidFill>
                  <a:srgbClr val="00AEC7"/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22" name="Text Placeholder 6">
            <a:extLst>
              <a:ext uri="{FF2B5EF4-FFF2-40B4-BE49-F238E27FC236}">
                <a16:creationId xmlns:a16="http://schemas.microsoft.com/office/drawing/2014/main" id="{5647BB42-DB2F-5A0E-E38E-6058202FE98E}"/>
              </a:ext>
            </a:extLst>
          </p:cNvPr>
          <p:cNvSpPr>
            <a:spLocks noGrp="1"/>
          </p:cNvSpPr>
          <p:nvPr>
            <p:ph type="body" sz="half" idx="15"/>
          </p:nvPr>
        </p:nvSpPr>
        <p:spPr>
          <a:xfrm>
            <a:off x="400516" y="1926394"/>
            <a:ext cx="2743200" cy="3941006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Text Placeholder 2">
            <a:extLst>
              <a:ext uri="{FF2B5EF4-FFF2-40B4-BE49-F238E27FC236}">
                <a16:creationId xmlns:a16="http://schemas.microsoft.com/office/drawing/2014/main" id="{ACFE8832-28AD-B47C-8C26-31B963CA9E5A}"/>
              </a:ext>
            </a:extLst>
          </p:cNvPr>
          <p:cNvSpPr>
            <a:spLocks noGrp="1"/>
          </p:cNvSpPr>
          <p:nvPr>
            <p:ph type="body" idx="16"/>
          </p:nvPr>
        </p:nvSpPr>
        <p:spPr>
          <a:xfrm>
            <a:off x="3200400" y="1240594"/>
            <a:ext cx="2743200" cy="5762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>
                <a:solidFill>
                  <a:srgbClr val="00AEC7"/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24" name="Text Placeholder 6">
            <a:extLst>
              <a:ext uri="{FF2B5EF4-FFF2-40B4-BE49-F238E27FC236}">
                <a16:creationId xmlns:a16="http://schemas.microsoft.com/office/drawing/2014/main" id="{2945EFAC-694A-3BD3-547B-6671ECA14576}"/>
              </a:ext>
            </a:extLst>
          </p:cNvPr>
          <p:cNvSpPr>
            <a:spLocks noGrp="1"/>
          </p:cNvSpPr>
          <p:nvPr>
            <p:ph type="body" sz="half" idx="17"/>
          </p:nvPr>
        </p:nvSpPr>
        <p:spPr>
          <a:xfrm>
            <a:off x="3219916" y="1926394"/>
            <a:ext cx="2743200" cy="3941006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5" name="Text Placeholder 2">
            <a:extLst>
              <a:ext uri="{FF2B5EF4-FFF2-40B4-BE49-F238E27FC236}">
                <a16:creationId xmlns:a16="http://schemas.microsoft.com/office/drawing/2014/main" id="{559C7A71-BBBF-254C-4D14-5F4DC1F4ED33}"/>
              </a:ext>
            </a:extLst>
          </p:cNvPr>
          <p:cNvSpPr>
            <a:spLocks noGrp="1"/>
          </p:cNvSpPr>
          <p:nvPr>
            <p:ph type="body" idx="18"/>
          </p:nvPr>
        </p:nvSpPr>
        <p:spPr>
          <a:xfrm>
            <a:off x="6000284" y="1237099"/>
            <a:ext cx="2743200" cy="576262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2000">
                <a:solidFill>
                  <a:srgbClr val="00AEC7"/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26" name="Text Placeholder 6">
            <a:extLst>
              <a:ext uri="{FF2B5EF4-FFF2-40B4-BE49-F238E27FC236}">
                <a16:creationId xmlns:a16="http://schemas.microsoft.com/office/drawing/2014/main" id="{B003D11D-EC33-ECB2-82CF-2D9A887EAC5E}"/>
              </a:ext>
            </a:extLst>
          </p:cNvPr>
          <p:cNvSpPr>
            <a:spLocks noGrp="1"/>
          </p:cNvSpPr>
          <p:nvPr>
            <p:ph type="body" sz="half" idx="19"/>
          </p:nvPr>
        </p:nvSpPr>
        <p:spPr>
          <a:xfrm>
            <a:off x="6019800" y="1922899"/>
            <a:ext cx="2743200" cy="3941006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00B85CC8-6F83-6404-ACAA-F1FA4529AE6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9AE8A331-9F84-084C-7267-CFE65AA7774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63796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with Shap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Diagram 7">
            <a:extLst>
              <a:ext uri="{FF2B5EF4-FFF2-40B4-BE49-F238E27FC236}">
                <a16:creationId xmlns:a16="http://schemas.microsoft.com/office/drawing/2014/main" id="{F9EE3F64-5084-626C-72A7-533838A69759}"/>
              </a:ext>
            </a:extLst>
          </p:cNvPr>
          <p:cNvGraphicFramePr/>
          <p:nvPr userDrawn="1">
            <p:extLst>
              <p:ext uri="{D42A27DB-BD31-4B8C-83A1-F6EECF244321}">
                <p14:modId xmlns:p14="http://schemas.microsoft.com/office/powerpoint/2010/main" val="2536825941"/>
              </p:ext>
            </p:extLst>
          </p:nvPr>
        </p:nvGraphicFramePr>
        <p:xfrm>
          <a:off x="304800" y="762000"/>
          <a:ext cx="8534400" cy="5486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Title 1">
            <a:extLst>
              <a:ext uri="{FF2B5EF4-FFF2-40B4-BE49-F238E27FC236}">
                <a16:creationId xmlns:a16="http://schemas.microsoft.com/office/drawing/2014/main" id="{440F2B08-EC92-A561-8BE4-EDCE8DB345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1FF5FC3-0BB0-C369-E541-DAB7BF2A7B43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DA8C3691-EDE4-B07C-F114-E502244790C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C7B83F30-EC1D-F71C-95D7-1B5BC9FD203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438666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70951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534400" cy="485323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324600"/>
            <a:ext cx="6096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299284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Footer text goes here.</a:t>
            </a:r>
          </a:p>
        </p:txBody>
      </p:sp>
      <p:sp>
        <p:nvSpPr>
          <p:cNvPr id="10" name="Slide Number Placeholder 5"/>
          <p:cNvSpPr txBox="1">
            <a:spLocks/>
          </p:cNvSpPr>
          <p:nvPr userDrawn="1"/>
        </p:nvSpPr>
        <p:spPr>
          <a:xfrm>
            <a:off x="8534400" y="6324600"/>
            <a:ext cx="6096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763642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130431"/>
            <a:ext cx="8005618" cy="1470025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rgbClr val="5B6770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52418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FBA199AC-D2A1-091A-DA81-F6D6886C50B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3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364584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438406"/>
            <a:ext cx="8005618" cy="1470025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AF8914-EDD3-FC49-4CAF-D7AFEA0598A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3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3348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130429"/>
            <a:ext cx="8005618" cy="1470025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52418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61D9533-CB1D-41E2-A7CA-83FDF6B751C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41D418E-9C88-65C3-7644-3BFD9E325CB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831665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rgbClr val="FFFFFF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2F5400B3-30FC-250E-0E40-F769CD495FA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3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336617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y Takeawa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rgbClr val="FFFFFF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2F5400B3-30FC-250E-0E40-F769CD495FA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3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Content Placeholder 2" descr="xdgdfgdfg">
            <a:extLst>
              <a:ext uri="{FF2B5EF4-FFF2-40B4-BE49-F238E27FC236}">
                <a16:creationId xmlns:a16="http://schemas.microsoft.com/office/drawing/2014/main" id="{598BF201-9067-3A1D-911D-FB3EA47FFC02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304800" y="1058219"/>
            <a:ext cx="8533280" cy="194819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 cap="rnd">
            <a:solidFill>
              <a:srgbClr val="00AEC7">
                <a:alpha val="59000"/>
              </a:srgb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1200" b="0">
                <a:solidFill>
                  <a:schemeClr val="tx1"/>
                </a:solidFill>
              </a:defRPr>
            </a:lvl1pPr>
            <a:lvl2pPr>
              <a:defRPr sz="1050">
                <a:solidFill>
                  <a:schemeClr val="tx1"/>
                </a:solidFill>
              </a:defRPr>
            </a:lvl2pPr>
            <a:lvl3pPr>
              <a:defRPr sz="9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E13BC7D2-FAD9-20EE-F85E-A8C0876CD499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304800" y="3524730"/>
            <a:ext cx="8533280" cy="2212106"/>
          </a:xfrm>
          <a:prstGeom prst="rect">
            <a:avLst/>
          </a:prstGeom>
          <a:solidFill>
            <a:schemeClr val="bg2"/>
          </a:solidFill>
          <a:ln w="15875" cap="rnd">
            <a:solidFill>
              <a:schemeClr val="bg1">
                <a:lumMod val="85000"/>
                <a:alpha val="59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1200" b="0">
                <a:solidFill>
                  <a:schemeClr val="tx1"/>
                </a:solidFill>
              </a:defRPr>
            </a:lvl1pPr>
            <a:lvl2pPr>
              <a:defRPr sz="1050">
                <a:solidFill>
                  <a:schemeClr val="tx2"/>
                </a:solidFill>
              </a:defRPr>
            </a:lvl2pPr>
            <a:lvl3pPr>
              <a:defRPr sz="9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400028368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2001"/>
            <a:ext cx="8534400" cy="5280822"/>
          </a:xfrm>
          <a:prstGeom prst="rect">
            <a:avLst/>
          </a:prstGeom>
        </p:spPr>
        <p:txBody>
          <a:bodyPr lIns="274320" tIns="274320" rIns="274320" bIns="274320"/>
          <a:lstStyle>
            <a:lvl1pPr>
              <a:defRPr sz="1500" b="1">
                <a:solidFill>
                  <a:schemeClr val="tx1"/>
                </a:solidFill>
              </a:defRPr>
            </a:lvl1pPr>
            <a:lvl2pPr>
              <a:defRPr sz="1350">
                <a:solidFill>
                  <a:srgbClr val="5B6770"/>
                </a:solidFill>
              </a:defRPr>
            </a:lvl2pPr>
            <a:lvl3pPr>
              <a:defRPr sz="1200">
                <a:solidFill>
                  <a:srgbClr val="5B6770"/>
                </a:solidFill>
              </a:defRPr>
            </a:lvl3pPr>
            <a:lvl4pPr>
              <a:defRPr sz="1050">
                <a:solidFill>
                  <a:srgbClr val="5B6770"/>
                </a:solidFill>
              </a:defRPr>
            </a:lvl4pPr>
            <a:lvl5pPr>
              <a:defRPr sz="900">
                <a:solidFill>
                  <a:srgbClr val="5B6770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rgbClr val="FFFFFF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5271C7-351C-6A53-1BD1-4B6987F11F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3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59558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 (Gray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A08BA54D-6CCD-C3E8-6751-1276B8364E6C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5486400" y="0"/>
            <a:ext cx="3657600" cy="6464808"/>
          </a:xfrm>
          <a:prstGeom prst="rect">
            <a:avLst/>
          </a:prstGeom>
          <a:solidFill>
            <a:srgbClr val="E6EBF0"/>
          </a:solidFill>
        </p:spPr>
        <p:txBody>
          <a:bodyPr lIns="274320" tIns="1097280" rIns="274320" bIns="731520"/>
          <a:lstStyle>
            <a:lvl1pPr marL="0" indent="0" algn="l">
              <a:buNone/>
              <a:defRPr sz="1500" b="0">
                <a:solidFill>
                  <a:schemeClr val="tx1"/>
                </a:solidFill>
              </a:defRPr>
            </a:lvl1pPr>
            <a:lvl2pPr algn="l">
              <a:defRPr sz="1350">
                <a:solidFill>
                  <a:schemeClr val="tx2"/>
                </a:solidFill>
              </a:defRPr>
            </a:lvl2pPr>
            <a:lvl3pPr algn="l">
              <a:defRPr sz="1200">
                <a:solidFill>
                  <a:schemeClr val="tx2"/>
                </a:solidFill>
              </a:defRPr>
            </a:lvl3pPr>
            <a:lvl4pPr algn="l">
              <a:defRPr sz="1050">
                <a:solidFill>
                  <a:schemeClr val="tx2"/>
                </a:solidFill>
              </a:defRPr>
            </a:lvl4pPr>
            <a:lvl5pPr algn="l">
              <a:defRPr sz="9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5181600" cy="54102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1500" b="1">
                <a:solidFill>
                  <a:schemeClr val="tx1"/>
                </a:solidFill>
                <a:latin typeface="+mj-lt"/>
              </a:defRPr>
            </a:lvl1pPr>
            <a:lvl2pPr>
              <a:defRPr sz="1350">
                <a:solidFill>
                  <a:schemeClr val="tx2"/>
                </a:solidFill>
              </a:defRPr>
            </a:lvl2pPr>
            <a:lvl3pPr>
              <a:defRPr sz="1200">
                <a:solidFill>
                  <a:schemeClr val="tx2"/>
                </a:solidFill>
              </a:defRPr>
            </a:lvl3pPr>
            <a:lvl4pPr>
              <a:defRPr sz="1050">
                <a:solidFill>
                  <a:schemeClr val="tx2"/>
                </a:solidFill>
              </a:defRPr>
            </a:lvl4pPr>
            <a:lvl5pPr>
              <a:defRPr sz="9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4CC83710-C64D-1BD2-447D-28FF58823C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8FF9252-B1FC-9936-53BB-BEE6DD5CEFBE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060D07C2-2A38-B953-E52E-4EBD6A8D19A2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0DBED4E2-E7A2-AE66-639C-4EE96FC065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78926B97-2A6D-A2E6-33E5-91F5C2A6F7B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3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527120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 (Blue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796BAD60-5C45-1A72-0429-2EA7A0968D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A60EBBE-A2F2-20F7-8FB9-432D577E3F22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130BE998-F70B-DF4E-4F08-F7692DA494DE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9EA07743-71C9-2937-9D4F-786590E106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FC980251-D77A-C3CE-5889-2579FFB6AC5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3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55BA22F1-2EF4-FAB1-48BA-4636D4B7C154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5486400" y="0"/>
            <a:ext cx="3657600" cy="6464808"/>
          </a:xfrm>
          <a:prstGeom prst="rect">
            <a:avLst/>
          </a:prstGeom>
          <a:solidFill>
            <a:srgbClr val="E6EBF0"/>
          </a:solidFill>
        </p:spPr>
        <p:txBody>
          <a:bodyPr lIns="274320" tIns="1097280" rIns="274320" bIns="731520"/>
          <a:lstStyle>
            <a:lvl1pPr marL="0" indent="0" algn="l">
              <a:buNone/>
              <a:defRPr sz="1500" b="0">
                <a:solidFill>
                  <a:schemeClr val="accent1"/>
                </a:solidFill>
              </a:defRPr>
            </a:lvl1pPr>
            <a:lvl2pPr algn="l">
              <a:defRPr sz="1350">
                <a:solidFill>
                  <a:schemeClr val="tx2"/>
                </a:solidFill>
              </a:defRPr>
            </a:lvl2pPr>
            <a:lvl3pPr algn="l">
              <a:defRPr sz="1200">
                <a:solidFill>
                  <a:schemeClr val="tx2"/>
                </a:solidFill>
              </a:defRPr>
            </a:lvl3pPr>
            <a:lvl4pPr algn="l">
              <a:defRPr sz="1050">
                <a:solidFill>
                  <a:schemeClr val="tx2"/>
                </a:solidFill>
              </a:defRPr>
            </a:lvl4pPr>
            <a:lvl5pPr algn="l">
              <a:defRPr sz="9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76AA29EA-E088-D81E-2199-D3C6680B1D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762000"/>
            <a:ext cx="5181600" cy="54102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1500" b="1">
                <a:solidFill>
                  <a:schemeClr val="tx1"/>
                </a:solidFill>
                <a:latin typeface="+mj-lt"/>
              </a:defRPr>
            </a:lvl1pPr>
            <a:lvl2pPr>
              <a:defRPr sz="1350">
                <a:solidFill>
                  <a:schemeClr val="tx2"/>
                </a:solidFill>
              </a:defRPr>
            </a:lvl2pPr>
            <a:lvl3pPr>
              <a:defRPr sz="1200">
                <a:solidFill>
                  <a:schemeClr val="tx2"/>
                </a:solidFill>
              </a:defRPr>
            </a:lvl3pPr>
            <a:lvl4pPr>
              <a:defRPr sz="1050">
                <a:solidFill>
                  <a:schemeClr val="tx2"/>
                </a:solidFill>
              </a:defRPr>
            </a:lvl4pPr>
            <a:lvl5pPr>
              <a:defRPr sz="9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3240354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 (Gray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1A0D26C4-F0B9-8786-63BA-3230F0D9EE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02746A8-CEB7-DA32-2E46-4CD875A53BEE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rgbClr val="5B6770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D81F622A-1E5B-9C1F-4B89-952F231997D8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8504BE0D-CAFF-A353-053D-04E6FAB570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762000"/>
            <a:ext cx="8534400" cy="3886198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1500" b="0">
                <a:solidFill>
                  <a:schemeClr val="tx1"/>
                </a:solidFill>
              </a:defRPr>
            </a:lvl1pPr>
            <a:lvl2pPr>
              <a:defRPr sz="1500">
                <a:solidFill>
                  <a:schemeClr val="tx1"/>
                </a:solidFill>
              </a:defRPr>
            </a:lvl2pPr>
            <a:lvl3pPr>
              <a:defRPr sz="135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A0A47C1F-9F12-8BE1-EFDD-1FE189FAAD52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304800" y="4648200"/>
            <a:ext cx="8534400" cy="1447800"/>
          </a:xfrm>
          <a:prstGeom prst="rect">
            <a:avLst/>
          </a:prstGeom>
          <a:solidFill>
            <a:srgbClr val="E6EBF0"/>
          </a:solidFill>
          <a:ln w="15875" cap="rnd">
            <a:solidFill>
              <a:schemeClr val="bg1">
                <a:lumMod val="85000"/>
                <a:alpha val="59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1200" b="0">
                <a:solidFill>
                  <a:schemeClr val="tx1"/>
                </a:solidFill>
              </a:defRPr>
            </a:lvl1pPr>
            <a:lvl2pPr>
              <a:defRPr sz="1050">
                <a:solidFill>
                  <a:schemeClr val="tx1"/>
                </a:solidFill>
              </a:defRPr>
            </a:lvl2pPr>
            <a:lvl3pPr>
              <a:defRPr sz="9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4BAB97C9-A225-B5FE-3934-62A46DFCC2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744CFBEC-5C8F-3F37-0431-43415179EE3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3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763392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 (Blue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2A0837FE-C71E-9CF6-AC64-3D795C3B5F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2A5C917-3A9B-FEDC-2C2D-7DCD85F5C1DF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949D2196-8960-8007-C0C0-62EFA03EA586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15A3345B-D5C7-2F88-8026-20E44CDC1C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02DBDC06-CAF6-397A-E258-1B91B7BE4A6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3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1FF48671-73D4-A8B4-B73D-773427B400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762000"/>
            <a:ext cx="8534400" cy="3886198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1500" b="0">
                <a:solidFill>
                  <a:schemeClr val="tx1"/>
                </a:solidFill>
              </a:defRPr>
            </a:lvl1pPr>
            <a:lvl2pPr>
              <a:defRPr sz="1500">
                <a:solidFill>
                  <a:schemeClr val="tx1"/>
                </a:solidFill>
              </a:defRPr>
            </a:lvl2pPr>
            <a:lvl3pPr>
              <a:defRPr sz="135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5BAC8498-C400-3675-A8B1-3E1519AB81C3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304800" y="4648200"/>
            <a:ext cx="8534400" cy="1447800"/>
          </a:xfrm>
          <a:prstGeom prst="rect">
            <a:avLst/>
          </a:prstGeom>
          <a:solidFill>
            <a:srgbClr val="E6EBF0"/>
          </a:solidFill>
          <a:ln w="15875" cap="rnd">
            <a:solidFill>
              <a:schemeClr val="bg1">
                <a:lumMod val="85000"/>
                <a:alpha val="59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1200" b="0">
                <a:solidFill>
                  <a:schemeClr val="accent1"/>
                </a:solidFill>
              </a:defRPr>
            </a:lvl1pPr>
            <a:lvl2pPr>
              <a:defRPr sz="1050">
                <a:solidFill>
                  <a:schemeClr val="tx1"/>
                </a:solidFill>
              </a:defRPr>
            </a:lvl2pPr>
            <a:lvl3pPr>
              <a:defRPr sz="9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51446096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 (Aqua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2A0837FE-C71E-9CF6-AC64-3D795C3B5F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2A5C917-3A9B-FEDC-2C2D-7DCD85F5C1DF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949D2196-8960-8007-C0C0-62EFA03EA586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F811FEB3-47F2-0622-E85A-BC25AB9BF116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304800" y="4648198"/>
            <a:ext cx="8534400" cy="144780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 cap="rnd">
            <a:solidFill>
              <a:srgbClr val="00AEC7">
                <a:alpha val="59000"/>
              </a:srgb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1200" b="0">
                <a:solidFill>
                  <a:schemeClr val="accent1"/>
                </a:solidFill>
              </a:defRPr>
            </a:lvl1pPr>
            <a:lvl2pPr>
              <a:defRPr sz="1050">
                <a:solidFill>
                  <a:schemeClr val="accent1"/>
                </a:solidFill>
              </a:defRPr>
            </a:lvl2pPr>
            <a:lvl3pPr>
              <a:defRPr sz="900">
                <a:solidFill>
                  <a:schemeClr val="accent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15A3345B-D5C7-2F88-8026-20E44CDC1C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02DBDC06-CAF6-397A-E258-1B91B7BE4A6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3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1A157481-F789-46DE-2E72-928DE50214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762000"/>
            <a:ext cx="8534400" cy="3886198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1500" b="0">
                <a:solidFill>
                  <a:schemeClr val="tx1"/>
                </a:solidFill>
              </a:defRPr>
            </a:lvl1pPr>
            <a:lvl2pPr>
              <a:defRPr sz="1500">
                <a:solidFill>
                  <a:schemeClr val="tx1"/>
                </a:solidFill>
              </a:defRPr>
            </a:lvl2pPr>
            <a:lvl3pPr>
              <a:defRPr sz="135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41552358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 2 (Gray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BDA98D29-CFFC-C296-B023-91A03EEC3E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E12A03F-8D2E-8532-3203-031013FA5A10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2FFCD6A5-9B36-D9E5-72F2-FBEA5B672AB9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4EFC8874-25EC-5A5F-D57F-0691879F1F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762000"/>
            <a:ext cx="5562600" cy="53340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1500" b="1">
                <a:solidFill>
                  <a:schemeClr val="tx1"/>
                </a:solidFill>
              </a:defRPr>
            </a:lvl1pPr>
            <a:lvl2pPr>
              <a:defRPr sz="1350">
                <a:solidFill>
                  <a:schemeClr val="tx2"/>
                </a:solidFill>
              </a:defRPr>
            </a:lvl2pPr>
            <a:lvl3pPr>
              <a:defRPr sz="12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9D7C7B98-DF84-E7E1-CF67-1DA50AD90673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5867400" y="762000"/>
            <a:ext cx="2971800" cy="5334000"/>
          </a:xfrm>
          <a:prstGeom prst="rect">
            <a:avLst/>
          </a:prstGeom>
          <a:solidFill>
            <a:srgbClr val="E6EBF0"/>
          </a:solidFill>
          <a:ln w="15875" cap="rnd">
            <a:solidFill>
              <a:schemeClr val="bg1">
                <a:lumMod val="85000"/>
                <a:alpha val="62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1200" b="1">
                <a:solidFill>
                  <a:schemeClr val="tx1"/>
                </a:solidFill>
              </a:defRPr>
            </a:lvl1pPr>
            <a:lvl2pPr>
              <a:defRPr sz="1050" b="1">
                <a:solidFill>
                  <a:schemeClr val="tx1"/>
                </a:solidFill>
              </a:defRPr>
            </a:lvl2pPr>
            <a:lvl3pPr>
              <a:defRPr sz="900" b="1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D41AE20F-67AB-7F58-E5C0-B80B60EB4F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BB40FEBA-A659-D520-0764-206779E237E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3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991997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 2 (Blue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21C8B81A-95BD-E991-9B9F-3E9298BDDD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BD1C03C-3DF7-A3DE-6887-F11B8EF5149C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BFB76CBF-9431-A50C-08E3-E8EE4F236149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DB59DB38-0284-35BB-FCF2-EAA64B408B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5" name="Slide Number Placeholder 5">
            <a:extLst>
              <a:ext uri="{FF2B5EF4-FFF2-40B4-BE49-F238E27FC236}">
                <a16:creationId xmlns:a16="http://schemas.microsoft.com/office/drawing/2014/main" id="{9556402B-DC9D-8431-8023-AD33522805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3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A26476B1-2B93-3388-ACFC-33AE1AE583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762000"/>
            <a:ext cx="5562600" cy="53340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1500" b="1">
                <a:solidFill>
                  <a:schemeClr val="tx1"/>
                </a:solidFill>
              </a:defRPr>
            </a:lvl1pPr>
            <a:lvl2pPr>
              <a:defRPr sz="1350">
                <a:solidFill>
                  <a:schemeClr val="tx2"/>
                </a:solidFill>
              </a:defRPr>
            </a:lvl2pPr>
            <a:lvl3pPr>
              <a:defRPr sz="12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F463BB2B-CBD9-709B-A906-D89DFB66823B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5867400" y="762000"/>
            <a:ext cx="2971800" cy="5334000"/>
          </a:xfrm>
          <a:prstGeom prst="rect">
            <a:avLst/>
          </a:prstGeom>
          <a:solidFill>
            <a:srgbClr val="E6EBF0"/>
          </a:solidFill>
          <a:ln w="15875" cap="rnd">
            <a:solidFill>
              <a:schemeClr val="bg1">
                <a:lumMod val="85000"/>
                <a:alpha val="62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1200" b="1">
                <a:solidFill>
                  <a:schemeClr val="accent1"/>
                </a:solidFill>
              </a:defRPr>
            </a:lvl1pPr>
            <a:lvl2pPr>
              <a:defRPr sz="1050" b="0">
                <a:solidFill>
                  <a:schemeClr val="tx1"/>
                </a:solidFill>
              </a:defRPr>
            </a:lvl2pPr>
            <a:lvl3pPr>
              <a:defRPr sz="900" b="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6835797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438404"/>
            <a:ext cx="8005618" cy="1470025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1F378818-BDFE-F884-8C6C-4CCC2735F49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441FCBFE-0DE4-6F22-6E66-AE772DD05E9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585529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ate with Captions (Aqua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7CE442-37B7-476C-9FE8-E96267B02A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0D15576-9FF6-A891-FEC4-42E2548A9FC7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8556E2A8-9379-D337-6383-63A755F631AD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3DA0FCEA-D36B-8171-D6EF-668CFAA336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2435EFE1-64FF-A596-7050-A720211A5B2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3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177308-3907-6CA9-7CB5-C0735CA9F2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762000"/>
            <a:ext cx="5562600" cy="53340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1500" b="1">
                <a:solidFill>
                  <a:schemeClr val="tx1"/>
                </a:solidFill>
              </a:defRPr>
            </a:lvl1pPr>
            <a:lvl2pPr>
              <a:defRPr sz="1350">
                <a:solidFill>
                  <a:schemeClr val="tx2"/>
                </a:solidFill>
              </a:defRPr>
            </a:lvl2pPr>
            <a:lvl3pPr>
              <a:defRPr sz="12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4E75F68D-3D9A-6D91-3F0D-447EAB2D4871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5867400" y="762000"/>
            <a:ext cx="2971800" cy="5334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 cap="rnd">
            <a:solidFill>
              <a:srgbClr val="00AEC7">
                <a:alpha val="62000"/>
              </a:srgb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1200" b="1">
                <a:solidFill>
                  <a:schemeClr val="tx1"/>
                </a:solidFill>
              </a:defRPr>
            </a:lvl1pPr>
            <a:lvl2pPr>
              <a:defRPr sz="1050" b="0">
                <a:solidFill>
                  <a:schemeClr val="tx1"/>
                </a:solidFill>
              </a:defRPr>
            </a:lvl2pPr>
            <a:lvl3pPr>
              <a:defRPr sz="900" b="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71856536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hape Background with Col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4BF0DE-C10A-1045-5990-B1FA49AF9E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71C69C7-7D39-DEDD-BE1B-B8C046B0CA95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ADE78E12-A908-1977-15C5-27DAB2FF2F2B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CEE2A56D-1F8F-6D34-5142-3AFE504C0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19A953EB-673D-F477-0F68-19BB3308497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3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6">
            <a:extLst>
              <a:ext uri="{FF2B5EF4-FFF2-40B4-BE49-F238E27FC236}">
                <a16:creationId xmlns:a16="http://schemas.microsoft.com/office/drawing/2014/main" id="{18275120-314C-AFBD-B170-4B990F0EFBAF}"/>
              </a:ext>
            </a:extLst>
          </p:cNvPr>
          <p:cNvSpPr>
            <a:spLocks noGrp="1"/>
          </p:cNvSpPr>
          <p:nvPr>
            <p:ph type="body" sz="half" idx="17"/>
          </p:nvPr>
        </p:nvSpPr>
        <p:spPr>
          <a:xfrm>
            <a:off x="454326" y="1066802"/>
            <a:ext cx="8384875" cy="201285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 cap="rnd" cmpd="sng">
            <a:solidFill>
              <a:schemeClr val="accent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182880" tIns="182880" rIns="182880" bIns="182880" numCol="2" spcCol="548640">
            <a:spAutoFit/>
          </a:bodyPr>
          <a:lstStyle>
            <a:lvl1pPr marL="0" indent="0">
              <a:buNone/>
              <a:defRPr sz="1500">
                <a:solidFill>
                  <a:schemeClr val="tx2"/>
                </a:solidFill>
              </a:defRPr>
            </a:lvl1pPr>
            <a:lvl2pPr>
              <a:defRPr sz="1350">
                <a:solidFill>
                  <a:schemeClr val="accent2"/>
                </a:solidFill>
              </a:defRPr>
            </a:lvl2pPr>
            <a:lvl3pPr>
              <a:defRPr sz="1200">
                <a:solidFill>
                  <a:schemeClr val="accent2"/>
                </a:solidFill>
              </a:defRPr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2"/>
            <a:endParaRPr lang="en-US"/>
          </a:p>
          <a:p>
            <a:pPr lvl="2"/>
            <a:endParaRPr lang="en-US"/>
          </a:p>
          <a:p>
            <a:pPr lvl="2"/>
            <a:endParaRPr lang="en-US"/>
          </a:p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2"/>
            <a:endParaRPr lang="en-US"/>
          </a:p>
          <a:p>
            <a:pPr lvl="2"/>
            <a:endParaRPr lang="en-US"/>
          </a:p>
        </p:txBody>
      </p:sp>
      <p:sp>
        <p:nvSpPr>
          <p:cNvPr id="4" name="Text Placeholder 6">
            <a:extLst>
              <a:ext uri="{FF2B5EF4-FFF2-40B4-BE49-F238E27FC236}">
                <a16:creationId xmlns:a16="http://schemas.microsoft.com/office/drawing/2014/main" id="{9C95B286-9A86-1DCC-052D-7E695490B198}"/>
              </a:ext>
            </a:extLst>
          </p:cNvPr>
          <p:cNvSpPr>
            <a:spLocks noGrp="1"/>
          </p:cNvSpPr>
          <p:nvPr>
            <p:ph type="body" sz="half" idx="18"/>
          </p:nvPr>
        </p:nvSpPr>
        <p:spPr>
          <a:xfrm>
            <a:off x="454326" y="3574376"/>
            <a:ext cx="8384875" cy="2077492"/>
          </a:xfrm>
          <a:prstGeom prst="rect">
            <a:avLst/>
          </a:prstGeom>
          <a:solidFill>
            <a:srgbClr val="093C61"/>
          </a:solidFill>
          <a:ln w="15875" cap="rnd" cmpd="sng">
            <a:solidFill>
              <a:srgbClr val="093C6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182880" tIns="182880" rIns="182880" bIns="182880" numCol="3" spcCol="548640">
            <a:spAutoFit/>
          </a:bodyPr>
          <a:lstStyle>
            <a:lvl1pPr marL="0" indent="0">
              <a:buNone/>
              <a:defRPr sz="1500">
                <a:solidFill>
                  <a:schemeClr val="bg1"/>
                </a:solidFill>
              </a:defRPr>
            </a:lvl1pPr>
            <a:lvl2pPr>
              <a:defRPr sz="1350">
                <a:solidFill>
                  <a:schemeClr val="bg1"/>
                </a:solidFill>
              </a:defRPr>
            </a:lvl2pPr>
            <a:lvl3pPr marL="685800" indent="0">
              <a:buNone/>
              <a:defRPr sz="1200">
                <a:solidFill>
                  <a:schemeClr val="bg1"/>
                </a:solidFill>
              </a:defRPr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2"/>
            <a:endParaRPr lang="en-US"/>
          </a:p>
          <a:p>
            <a:pPr lvl="0"/>
            <a:endParaRPr lang="en-US"/>
          </a:p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2"/>
            <a:endParaRPr lang="en-US"/>
          </a:p>
          <a:p>
            <a:pPr lvl="0"/>
            <a:endParaRPr lang="en-US"/>
          </a:p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2"/>
            <a:endParaRPr lang="en-US"/>
          </a:p>
          <a:p>
            <a:pPr lvl="2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96070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304800" y="762001"/>
            <a:ext cx="4210050" cy="5029201"/>
          </a:xfrm>
          <a:prstGeom prst="rect">
            <a:avLst/>
          </a:prstGeom>
        </p:spPr>
        <p:txBody>
          <a:bodyPr lIns="274320" tIns="274320" rIns="274320" bIns="274320"/>
          <a:lstStyle>
            <a:lvl1pPr>
              <a:defRPr lang="en-US" sz="1500" dirty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rgbClr val="FFFFFF"/>
              </a:solidFill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4EF78B07-4E0F-444F-3584-E6AC1A3DDB0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3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Content Placeholder 4">
            <a:extLst>
              <a:ext uri="{FF2B5EF4-FFF2-40B4-BE49-F238E27FC236}">
                <a16:creationId xmlns:a16="http://schemas.microsoft.com/office/drawing/2014/main" id="{F102CE92-D29A-FB05-C2BE-5719859D9A95}"/>
              </a:ext>
            </a:extLst>
          </p:cNvPr>
          <p:cNvSpPr>
            <a:spLocks noGrp="1"/>
          </p:cNvSpPr>
          <p:nvPr>
            <p:ph sz="half" idx="11"/>
          </p:nvPr>
        </p:nvSpPr>
        <p:spPr>
          <a:xfrm>
            <a:off x="4629150" y="762001"/>
            <a:ext cx="4210050" cy="5029201"/>
          </a:xfrm>
          <a:prstGeom prst="rect">
            <a:avLst/>
          </a:prstGeom>
        </p:spPr>
        <p:txBody>
          <a:bodyPr lIns="274320" tIns="274320" rIns="274320" bIns="274320"/>
          <a:lstStyle>
            <a:lvl1pPr>
              <a:defRPr lang="en-US" sz="1500" dirty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81795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rgbClr val="FFFFFF"/>
              </a:solidFill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 Placeholder 2">
            <a:extLst>
              <a:ext uri="{FF2B5EF4-FFF2-40B4-BE49-F238E27FC236}">
                <a16:creationId xmlns:a16="http://schemas.microsoft.com/office/drawing/2014/main" id="{A2E64688-55C6-E357-9586-99D476DEA0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81000" y="1240594"/>
            <a:ext cx="2743200" cy="576262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1500">
                <a:solidFill>
                  <a:srgbClr val="00AEC7"/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22" name="Text Placeholder 6">
            <a:extLst>
              <a:ext uri="{FF2B5EF4-FFF2-40B4-BE49-F238E27FC236}">
                <a16:creationId xmlns:a16="http://schemas.microsoft.com/office/drawing/2014/main" id="{5647BB42-DB2F-5A0E-E38E-6058202FE98E}"/>
              </a:ext>
            </a:extLst>
          </p:cNvPr>
          <p:cNvSpPr>
            <a:spLocks noGrp="1"/>
          </p:cNvSpPr>
          <p:nvPr>
            <p:ph type="body" sz="half" idx="15"/>
          </p:nvPr>
        </p:nvSpPr>
        <p:spPr>
          <a:xfrm>
            <a:off x="400516" y="1926394"/>
            <a:ext cx="2743200" cy="3941006"/>
          </a:xfrm>
          <a:prstGeom prst="rect">
            <a:avLst/>
          </a:prstGeom>
        </p:spPr>
        <p:txBody>
          <a:bodyPr/>
          <a:lstStyle>
            <a:lvl1pPr>
              <a:defRPr sz="105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Text Placeholder 2">
            <a:extLst>
              <a:ext uri="{FF2B5EF4-FFF2-40B4-BE49-F238E27FC236}">
                <a16:creationId xmlns:a16="http://schemas.microsoft.com/office/drawing/2014/main" id="{ACFE8832-28AD-B47C-8C26-31B963CA9E5A}"/>
              </a:ext>
            </a:extLst>
          </p:cNvPr>
          <p:cNvSpPr>
            <a:spLocks noGrp="1"/>
          </p:cNvSpPr>
          <p:nvPr>
            <p:ph type="body" idx="16"/>
          </p:nvPr>
        </p:nvSpPr>
        <p:spPr>
          <a:xfrm>
            <a:off x="3200400" y="1240594"/>
            <a:ext cx="2743200" cy="5762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500">
                <a:solidFill>
                  <a:srgbClr val="00AEC7"/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24" name="Text Placeholder 6">
            <a:extLst>
              <a:ext uri="{FF2B5EF4-FFF2-40B4-BE49-F238E27FC236}">
                <a16:creationId xmlns:a16="http://schemas.microsoft.com/office/drawing/2014/main" id="{2945EFAC-694A-3BD3-547B-6671ECA14576}"/>
              </a:ext>
            </a:extLst>
          </p:cNvPr>
          <p:cNvSpPr>
            <a:spLocks noGrp="1"/>
          </p:cNvSpPr>
          <p:nvPr>
            <p:ph type="body" sz="half" idx="17"/>
          </p:nvPr>
        </p:nvSpPr>
        <p:spPr>
          <a:xfrm>
            <a:off x="3219916" y="1926394"/>
            <a:ext cx="2743200" cy="3941006"/>
          </a:xfrm>
          <a:prstGeom prst="rect">
            <a:avLst/>
          </a:prstGeom>
        </p:spPr>
        <p:txBody>
          <a:bodyPr/>
          <a:lstStyle>
            <a:lvl1pPr>
              <a:defRPr sz="105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5" name="Text Placeholder 2">
            <a:extLst>
              <a:ext uri="{FF2B5EF4-FFF2-40B4-BE49-F238E27FC236}">
                <a16:creationId xmlns:a16="http://schemas.microsoft.com/office/drawing/2014/main" id="{559C7A71-BBBF-254C-4D14-5F4DC1F4ED33}"/>
              </a:ext>
            </a:extLst>
          </p:cNvPr>
          <p:cNvSpPr>
            <a:spLocks noGrp="1"/>
          </p:cNvSpPr>
          <p:nvPr>
            <p:ph type="body" idx="18"/>
          </p:nvPr>
        </p:nvSpPr>
        <p:spPr>
          <a:xfrm>
            <a:off x="6000284" y="1237099"/>
            <a:ext cx="2743200" cy="576262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1500">
                <a:solidFill>
                  <a:srgbClr val="00AEC7"/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26" name="Text Placeholder 6">
            <a:extLst>
              <a:ext uri="{FF2B5EF4-FFF2-40B4-BE49-F238E27FC236}">
                <a16:creationId xmlns:a16="http://schemas.microsoft.com/office/drawing/2014/main" id="{B003D11D-EC33-ECB2-82CF-2D9A887EAC5E}"/>
              </a:ext>
            </a:extLst>
          </p:cNvPr>
          <p:cNvSpPr>
            <a:spLocks noGrp="1"/>
          </p:cNvSpPr>
          <p:nvPr>
            <p:ph type="body" sz="half" idx="19"/>
          </p:nvPr>
        </p:nvSpPr>
        <p:spPr>
          <a:xfrm>
            <a:off x="6019800" y="1922899"/>
            <a:ext cx="2743200" cy="3941006"/>
          </a:xfrm>
          <a:prstGeom prst="rect">
            <a:avLst/>
          </a:prstGeom>
        </p:spPr>
        <p:txBody>
          <a:bodyPr/>
          <a:lstStyle>
            <a:lvl1pPr>
              <a:defRPr sz="105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7" name="Slide Number Placeholder 5">
            <a:extLst>
              <a:ext uri="{FF2B5EF4-FFF2-40B4-BE49-F238E27FC236}">
                <a16:creationId xmlns:a16="http://schemas.microsoft.com/office/drawing/2014/main" id="{3C43E465-E8F7-518D-DB0A-14D6D410852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3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64385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rgbClr val="FFFFFF"/>
              </a:solidFill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Slide Number Placeholder 5">
            <a:extLst>
              <a:ext uri="{FF2B5EF4-FFF2-40B4-BE49-F238E27FC236}">
                <a16:creationId xmlns:a16="http://schemas.microsoft.com/office/drawing/2014/main" id="{E8A51F0A-9475-9DAE-242E-33E187825E2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3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Content Placeholder 4">
            <a:extLst>
              <a:ext uri="{FF2B5EF4-FFF2-40B4-BE49-F238E27FC236}">
                <a16:creationId xmlns:a16="http://schemas.microsoft.com/office/drawing/2014/main" id="{1C3F1F4B-3D53-13EB-F7A7-FBE1490E5A1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04800" y="838200"/>
            <a:ext cx="2609850" cy="5029201"/>
          </a:xfrm>
          <a:prstGeom prst="rect">
            <a:avLst/>
          </a:prstGeom>
        </p:spPr>
        <p:txBody>
          <a:bodyPr lIns="274320" tIns="274320" rIns="274320" bIns="274320"/>
          <a:lstStyle>
            <a:lvl1pPr>
              <a:defRPr lang="en-US" sz="1500" dirty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Content Placeholder 4">
            <a:extLst>
              <a:ext uri="{FF2B5EF4-FFF2-40B4-BE49-F238E27FC236}">
                <a16:creationId xmlns:a16="http://schemas.microsoft.com/office/drawing/2014/main" id="{8969C8AB-1BCA-24D0-736D-93C929E8286C}"/>
              </a:ext>
            </a:extLst>
          </p:cNvPr>
          <p:cNvSpPr>
            <a:spLocks noGrp="1"/>
          </p:cNvSpPr>
          <p:nvPr>
            <p:ph sz="half" idx="11"/>
          </p:nvPr>
        </p:nvSpPr>
        <p:spPr>
          <a:xfrm>
            <a:off x="3267075" y="838200"/>
            <a:ext cx="2609850" cy="5029201"/>
          </a:xfrm>
          <a:prstGeom prst="rect">
            <a:avLst/>
          </a:prstGeom>
        </p:spPr>
        <p:txBody>
          <a:bodyPr lIns="274320" tIns="274320" rIns="274320" bIns="274320"/>
          <a:lstStyle>
            <a:lvl1pPr>
              <a:defRPr lang="en-US" sz="1500" dirty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15" name="Content Placeholder 4">
            <a:extLst>
              <a:ext uri="{FF2B5EF4-FFF2-40B4-BE49-F238E27FC236}">
                <a16:creationId xmlns:a16="http://schemas.microsoft.com/office/drawing/2014/main" id="{4C6A27E7-4D0F-AFA6-D74E-7A37DB1ACC12}"/>
              </a:ext>
            </a:extLst>
          </p:cNvPr>
          <p:cNvSpPr>
            <a:spLocks noGrp="1"/>
          </p:cNvSpPr>
          <p:nvPr>
            <p:ph sz="half" idx="12"/>
          </p:nvPr>
        </p:nvSpPr>
        <p:spPr>
          <a:xfrm>
            <a:off x="6229350" y="838200"/>
            <a:ext cx="2609850" cy="5029201"/>
          </a:xfrm>
          <a:prstGeom prst="rect">
            <a:avLst/>
          </a:prstGeom>
        </p:spPr>
        <p:txBody>
          <a:bodyPr lIns="274320" tIns="274320" rIns="274320" bIns="274320"/>
          <a:lstStyle>
            <a:lvl1pPr>
              <a:defRPr lang="en-US" sz="1500" dirty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205382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with Shap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8" name="Diagram 7">
            <a:extLst>
              <a:ext uri="{FF2B5EF4-FFF2-40B4-BE49-F238E27FC236}">
                <a16:creationId xmlns:a16="http://schemas.microsoft.com/office/drawing/2014/main" id="{F9EE3F64-5084-626C-72A7-533838A69759}"/>
              </a:ext>
            </a:extLst>
          </p:cNvPr>
          <p:cNvGraphicFramePr/>
          <p:nvPr userDrawn="1">
            <p:extLst>
              <p:ext uri="{D42A27DB-BD31-4B8C-83A1-F6EECF244321}">
                <p14:modId xmlns:p14="http://schemas.microsoft.com/office/powerpoint/2010/main" val="2536825941"/>
              </p:ext>
            </p:extLst>
          </p:nvPr>
        </p:nvGraphicFramePr>
        <p:xfrm>
          <a:off x="304800" y="762000"/>
          <a:ext cx="8534400" cy="5486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Title 1">
            <a:extLst>
              <a:ext uri="{FF2B5EF4-FFF2-40B4-BE49-F238E27FC236}">
                <a16:creationId xmlns:a16="http://schemas.microsoft.com/office/drawing/2014/main" id="{440F2B08-EC92-A561-8BE4-EDCE8DB345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1FF5FC3-0BB0-C369-E541-DAB7BF2A7B43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rgbClr val="FFFFFF"/>
              </a:solidFill>
            </a:endParaRPr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7E1BA5E2-F942-F1C0-42B8-24244D128FA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3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51132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545B7A48-1656-2C3F-0296-FBEF4281ABE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F866302B-9158-11F4-3B77-9F86EAAEC23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8720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2001"/>
            <a:ext cx="8534400" cy="5280822"/>
          </a:xfrm>
          <a:prstGeom prst="rect">
            <a:avLst/>
          </a:prstGeom>
        </p:spPr>
        <p:txBody>
          <a:bodyPr lIns="274320" tIns="274320" rIns="274320" bIns="274320"/>
          <a:lstStyle>
            <a:lvl1pPr>
              <a:defRPr sz="2000" b="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166858FE-C979-8B8E-03D2-C3C16DE57A6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AC82599C-5AEF-12A9-5E15-1FCCC1DE3FA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1117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hape Background with Col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4BF0DE-C10A-1045-5990-B1FA49AF9E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71C69C7-7D39-DEDD-BE1B-B8C046B0CA95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ADE78E12-A908-1977-15C5-27DAB2FF2F2B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6">
            <a:extLst>
              <a:ext uri="{FF2B5EF4-FFF2-40B4-BE49-F238E27FC236}">
                <a16:creationId xmlns:a16="http://schemas.microsoft.com/office/drawing/2014/main" id="{18275120-314C-AFBD-B170-4B990F0EFBAF}"/>
              </a:ext>
            </a:extLst>
          </p:cNvPr>
          <p:cNvSpPr>
            <a:spLocks noGrp="1"/>
          </p:cNvSpPr>
          <p:nvPr>
            <p:ph type="body" sz="half" idx="17"/>
          </p:nvPr>
        </p:nvSpPr>
        <p:spPr>
          <a:xfrm>
            <a:off x="304800" y="762000"/>
            <a:ext cx="8534400" cy="2080570"/>
          </a:xfrm>
          <a:prstGeom prst="rect">
            <a:avLst/>
          </a:prstGeom>
          <a:noFill/>
          <a:ln w="15875" cap="rnd" cmpd="sng">
            <a:noFill/>
            <a:miter lim="800000"/>
          </a:ln>
          <a:effectLst/>
        </p:spPr>
        <p:txBody>
          <a:bodyPr wrap="square" lIns="274320" tIns="274320" rIns="274320" bIns="274320" numCol="1" spcCol="0">
            <a:sp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2"/>
            <a:endParaRPr lang="en-US" dirty="0"/>
          </a:p>
          <a:p>
            <a:pPr lvl="2"/>
            <a:endParaRPr lang="en-US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256E5B54-4089-96A7-2D9D-9DE3B556DE6C}"/>
              </a:ext>
            </a:extLst>
          </p:cNvPr>
          <p:cNvSpPr>
            <a:spLocks noGrp="1"/>
          </p:cNvSpPr>
          <p:nvPr>
            <p:ph type="body" sz="half" idx="18"/>
          </p:nvPr>
        </p:nvSpPr>
        <p:spPr>
          <a:xfrm>
            <a:off x="304800" y="4283179"/>
            <a:ext cx="8534400" cy="172354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 cap="rnd" cmpd="sng">
            <a:solidFill>
              <a:schemeClr val="accent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274320" tIns="274320" rIns="274320" bIns="274320" numCol="1" spcCol="0">
            <a:spAutoFit/>
          </a:bodyPr>
          <a:lstStyle>
            <a:lvl1pPr marL="0" indent="0">
              <a:buNone/>
              <a:defRPr sz="1600" b="0">
                <a:solidFill>
                  <a:schemeClr val="tx1"/>
                </a:solidFill>
              </a:defRPr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2"/>
            <a:endParaRPr lang="en-US" dirty="0"/>
          </a:p>
          <a:p>
            <a:pPr lvl="2"/>
            <a:endParaRPr lang="en-US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56C41BB5-1EEC-FCDB-01DA-7245FD308E5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EDE784D3-CB7A-BC89-24C2-BFB1A76006C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66570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ate with Captions (Aqua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5181600" cy="54864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87CE442-37B7-476C-9FE8-E96267B02A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0D15576-9FF6-A891-FEC4-42E2548A9FC7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8556E2A8-9379-D337-6383-63A755F631AD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55758650-6057-27BA-3042-74E6ED3D258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5F3A14D9-11BE-48EC-BFD4-7B66ECAF99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E2DD23C-49EE-C657-D737-13CB53F52F7D}"/>
              </a:ext>
            </a:extLst>
          </p:cNvPr>
          <p:cNvSpPr txBox="1"/>
          <p:nvPr userDrawn="1"/>
        </p:nvSpPr>
        <p:spPr>
          <a:xfrm>
            <a:off x="5638800" y="914400"/>
            <a:ext cx="3124200" cy="129266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>
            <a:solidFill>
              <a:srgbClr val="00AEC7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182880" tIns="182880" rIns="182880" bIns="182880" rtlCol="0">
            <a:spAutoFit/>
          </a:bodyPr>
          <a:lstStyle/>
          <a:p>
            <a:pPr lvl="0"/>
            <a:r>
              <a:rPr lang="en-US" sz="1600" dirty="0">
                <a:solidFill>
                  <a:schemeClr val="tx1"/>
                </a:solidFill>
              </a:rPr>
              <a:t>Click to edit Master text styles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Second level</a:t>
            </a:r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Third level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32911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 (Gray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A08BA54D-6CCD-C3E8-6751-1276B8364E6C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5486400" y="0"/>
            <a:ext cx="3657600" cy="6318504"/>
          </a:xfrm>
          <a:prstGeom prst="rect">
            <a:avLst/>
          </a:prstGeom>
          <a:solidFill>
            <a:srgbClr val="E6EBF0"/>
          </a:solidFill>
        </p:spPr>
        <p:txBody>
          <a:bodyPr lIns="274320" tIns="1051560" rIns="274320" bIns="7315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5181600" cy="52578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  <a:latin typeface="+mj-lt"/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4CC83710-C64D-1BD2-447D-28FF58823C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8FF9252-B1FC-9936-53BB-BEE6DD5CEFBE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060D07C2-2A38-B953-E52E-4EBD6A8D19A2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4FB953F4-81A3-8A2B-DF43-0A159C2AABC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FF00FF52-E6F1-3C2A-4808-5A12AA3953E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33229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 (Blue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E560A137-FB98-0536-3809-C26CC3FAD5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762000"/>
            <a:ext cx="4572000" cy="54102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  <a:latin typeface="+mj-lt"/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15AB1D34-51BB-4778-251A-21036E98CE5C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5486400" y="0"/>
            <a:ext cx="3657600" cy="6318504"/>
          </a:xfrm>
          <a:prstGeom prst="rect">
            <a:avLst/>
          </a:prstGeom>
          <a:solidFill>
            <a:srgbClr val="E6EBF0"/>
          </a:solidFill>
        </p:spPr>
        <p:txBody>
          <a:bodyPr lIns="274320" tIns="1005840" rIns="274320" bIns="731520"/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796BAD60-5C45-1A72-0429-2EA7A0968D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A60EBBE-A2F2-20F7-8FB9-432D577E3F22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130BE998-F70B-DF4E-4F08-F7692DA494DE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08A006D7-B111-59A0-C107-A7629026341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025D1E40-D3DE-D4F4-AD78-7AD3CD8F1D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83138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4.xml"/><Relationship Id="rId18" Type="http://schemas.openxmlformats.org/officeDocument/2006/relationships/image" Target="../media/image2.png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slideLayout" Target="../slideLayouts/slideLayout13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6" Type="http://schemas.openxmlformats.org/officeDocument/2006/relationships/slideLayout" Target="../slideLayouts/slideLayout17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Relationship Id="rId14" Type="http://schemas.openxmlformats.org/officeDocument/2006/relationships/slideLayout" Target="../slideLayouts/slideLayout1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13" Type="http://schemas.openxmlformats.org/officeDocument/2006/relationships/slideLayout" Target="../slideLayouts/slideLayout30.xml"/><Relationship Id="rId18" Type="http://schemas.openxmlformats.org/officeDocument/2006/relationships/slideLayout" Target="../slideLayouts/slideLayout3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slideLayout" Target="../slideLayouts/slideLayout29.xml"/><Relationship Id="rId17" Type="http://schemas.openxmlformats.org/officeDocument/2006/relationships/slideLayout" Target="../slideLayouts/slideLayout34.xml"/><Relationship Id="rId2" Type="http://schemas.openxmlformats.org/officeDocument/2006/relationships/slideLayout" Target="../slideLayouts/slideLayout19.xml"/><Relationship Id="rId16" Type="http://schemas.openxmlformats.org/officeDocument/2006/relationships/slideLayout" Target="../slideLayouts/slideLayout33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5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27.xml"/><Relationship Id="rId19" Type="http://schemas.openxmlformats.org/officeDocument/2006/relationships/theme" Target="../theme/theme3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Relationship Id="rId14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657600" y="0"/>
            <a:ext cx="5486400" cy="6858000"/>
          </a:xfrm>
          <a:prstGeom prst="rect">
            <a:avLst/>
          </a:prstGeom>
          <a:solidFill>
            <a:srgbClr val="E6EBF0"/>
          </a:solidFill>
          <a:ln>
            <a:noFill/>
          </a:ln>
          <a:effectLst>
            <a:outerShdw blurRad="50800" dist="50800" dir="11400000" algn="t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014" y="2876281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7696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4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164D7AF-E2F5-1599-41AA-3C3E7364C4D0}"/>
              </a:ext>
            </a:extLst>
          </p:cNvPr>
          <p:cNvSpPr/>
          <p:nvPr userDrawn="1"/>
        </p:nvSpPr>
        <p:spPr>
          <a:xfrm>
            <a:off x="8534402" y="6324604"/>
            <a:ext cx="533399" cy="53339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bg2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BC265F66-6D17-D963-C0E8-D5570992A0F6}"/>
              </a:ext>
            </a:extLst>
          </p:cNvPr>
          <p:cNvSpPr/>
          <p:nvPr userDrawn="1"/>
        </p:nvSpPr>
        <p:spPr>
          <a:xfrm>
            <a:off x="9019630" y="6324600"/>
            <a:ext cx="124369" cy="533396"/>
          </a:xfrm>
          <a:prstGeom prst="rect">
            <a:avLst/>
          </a:prstGeom>
          <a:solidFill>
            <a:schemeClr val="tx2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3246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324604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096000"/>
            <a:ext cx="1181868" cy="457200"/>
          </a:xfrm>
          <a:prstGeom prst="rect">
            <a:avLst/>
          </a:prstGeom>
        </p:spPr>
      </p:pic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415D4E-E4EE-28DF-8C01-159908B931D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D58BBB7-4F61-67AB-A4FB-BF4DCCE49743}"/>
              </a:ext>
            </a:extLst>
          </p:cNvPr>
          <p:cNvSpPr txBox="1"/>
          <p:nvPr userDrawn="1"/>
        </p:nvSpPr>
        <p:spPr>
          <a:xfrm>
            <a:off x="54675" y="6324600"/>
            <a:ext cx="28409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en-US" sz="1000" b="0" baseline="0" dirty="0">
              <a:solidFill>
                <a:schemeClr val="tx1"/>
              </a:solidFill>
            </a:endParaRPr>
          </a:p>
          <a:p>
            <a:pPr algn="l"/>
            <a:r>
              <a:rPr lang="en-US" sz="1000" b="0" baseline="0" dirty="0">
                <a:solidFill>
                  <a:schemeClr val="tx1"/>
                </a:solidFill>
              </a:rPr>
              <a:t>Public</a:t>
            </a:r>
            <a:endParaRPr lang="en-US" sz="1000" b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96416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736" r:id="rId2"/>
    <p:sldLayoutId id="2147483665" r:id="rId3"/>
    <p:sldLayoutId id="2147483738" r:id="rId4"/>
    <p:sldLayoutId id="2147483739" r:id="rId5"/>
    <p:sldLayoutId id="2147483719" r:id="rId6"/>
    <p:sldLayoutId id="2147483713" r:id="rId7"/>
    <p:sldLayoutId id="2147483714" r:id="rId8"/>
    <p:sldLayoutId id="2147483716" r:id="rId9"/>
    <p:sldLayoutId id="2147483740" r:id="rId10"/>
    <p:sldLayoutId id="2147483717" r:id="rId11"/>
    <p:sldLayoutId id="2147483720" r:id="rId12"/>
    <p:sldLayoutId id="2147483666" r:id="rId13"/>
    <p:sldLayoutId id="2147483737" r:id="rId14"/>
    <p:sldLayoutId id="2147483721" r:id="rId15"/>
    <p:sldLayoutId id="2147483755" r:id="rId16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164D7AF-E2F5-1599-41AA-3C3E7364C4D0}"/>
              </a:ext>
            </a:extLst>
          </p:cNvPr>
          <p:cNvSpPr/>
          <p:nvPr userDrawn="1"/>
        </p:nvSpPr>
        <p:spPr>
          <a:xfrm>
            <a:off x="8534403" y="6477006"/>
            <a:ext cx="533399" cy="381001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chemeClr val="bg2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BC265F66-6D17-D963-C0E8-D5570992A0F6}"/>
              </a:ext>
            </a:extLst>
          </p:cNvPr>
          <p:cNvSpPr/>
          <p:nvPr userDrawn="1"/>
        </p:nvSpPr>
        <p:spPr>
          <a:xfrm>
            <a:off x="9019631" y="6477000"/>
            <a:ext cx="124369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527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7" name="Straight Connector 6"/>
          <p:cNvCxnSpPr>
            <a:cxnSpLocks/>
          </p:cNvCxnSpPr>
          <p:nvPr userDrawn="1"/>
        </p:nvCxnSpPr>
        <p:spPr>
          <a:xfrm>
            <a:off x="76200" y="6477000"/>
            <a:ext cx="4953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cxnSpLocks/>
          </p:cNvCxnSpPr>
          <p:nvPr userDrawn="1"/>
        </p:nvCxnSpPr>
        <p:spPr>
          <a:xfrm>
            <a:off x="1600200" y="6477006"/>
            <a:ext cx="7452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 userDrawn="1"/>
        </p:nvSpPr>
        <p:spPr>
          <a:xfrm>
            <a:off x="0" y="6480104"/>
            <a:ext cx="1030618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50" b="1">
                <a:solidFill>
                  <a:srgbClr val="5B6770"/>
                </a:solidFill>
              </a:rPr>
              <a:t>Item 4.2</a:t>
            </a:r>
          </a:p>
          <a:p>
            <a:r>
              <a:rPr lang="en-US" sz="750" b="1">
                <a:solidFill>
                  <a:srgbClr val="5B6770"/>
                </a:solidFill>
              </a:rPr>
              <a:t>ERCOT Public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415D4E-E4EE-28DF-8C01-159908B931D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3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0578DE2-3155-2E8B-BE55-260C3ABC19B3}"/>
              </a:ext>
            </a:extLst>
          </p:cNvPr>
          <p:cNvPicPr>
            <a:picLocks noChangeAspect="1"/>
          </p:cNvPicPr>
          <p:nvPr userDrawn="1"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4031" y="6217200"/>
            <a:ext cx="897566" cy="4629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92508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  <p:sldLayoutId id="2147483768" r:id="rId12"/>
    <p:sldLayoutId id="2147483769" r:id="rId13"/>
    <p:sldLayoutId id="2147483770" r:id="rId14"/>
    <p:sldLayoutId id="2147483771" r:id="rId15"/>
    <p:sldLayoutId id="2147483772" r:id="rId16"/>
    <p:sldLayoutId id="2147483773" r:id="rId17"/>
    <p:sldLayoutId id="2147483774" r:id="rId18"/>
  </p:sldLayoutIdLst>
  <p:hf hdr="0" ftr="0" dt="0"/>
  <p:txStyles>
    <p:titleStyle>
      <a:lvl1pPr algn="ctr" defTabSz="6858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en.wikipedia.org/wiki/HATEOAS" TargetMode="External"/><Relationship Id="rId1" Type="http://schemas.openxmlformats.org/officeDocument/2006/relationships/slideLayout" Target="../slideLayouts/slideLayout1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1B380C9-83F4-13B7-773B-9880F0F13E5F}"/>
              </a:ext>
            </a:extLst>
          </p:cNvPr>
          <p:cNvSpPr txBox="1"/>
          <p:nvPr/>
        </p:nvSpPr>
        <p:spPr>
          <a:xfrm>
            <a:off x="3810000" y="1674673"/>
            <a:ext cx="5334000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NPRR1253 – Public API Specification for ESR Data</a:t>
            </a: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Sreenivas Badri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en-US" dirty="0">
                <a:solidFill>
                  <a:schemeClr val="tx2"/>
                </a:solidFill>
                <a:latin typeface="Calibri" panose="020F0502020204030204" pitchFamily="34" charset="0"/>
              </a:rPr>
              <a:t>Michael Ackermann</a:t>
            </a:r>
            <a:endParaRPr lang="en-US" dirty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>
                <a:solidFill>
                  <a:schemeClr val="tx2"/>
                </a:solidFill>
              </a:rPr>
              <a:t>02/27/2025</a:t>
            </a:r>
          </a:p>
          <a:p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06767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7D6869-86A1-B83B-8299-C2EB10231D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NPRR-1253 - Summary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08D7AED-487B-8A2B-4965-52C0718789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E2BCA5C-ED85-50C0-31F9-6AFEE1F205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814634"/>
            <a:ext cx="8534400" cy="5105400"/>
          </a:xfrm>
        </p:spPr>
        <p:txBody>
          <a:bodyPr/>
          <a:lstStyle/>
          <a:p>
            <a:r>
              <a:rPr lang="en-US" sz="1600" dirty="0"/>
              <a:t>An increasing number of energy Customers are responding to potential 4-Coincident Peak (4-CP) intervals by curtailing their load.  This reduction in load by these consumers increases reliability by reducing stress on the ERCOT Transmission Grid at the time when needed most.</a:t>
            </a:r>
          </a:p>
          <a:p>
            <a:pPr marL="0" indent="0">
              <a:buNone/>
            </a:pPr>
            <a:endParaRPr lang="en-US" sz="1600" dirty="0"/>
          </a:p>
          <a:p>
            <a:r>
              <a:rPr lang="en-US" sz="1600" dirty="0"/>
              <a:t>Customers relying on the Demand as reported on ERCOT’s website may miss these important 4-CP intervals because the Demand reported by ERCOT includes Wholesale Storage Load (WSL) while the Protocols defining the 4-CP intervals specifically exclude WSL. Per the Protocols, WSL incorporates multiple sources of load, but the largest and rapidly growing source of WSL is associated with ESR charging Load. </a:t>
            </a:r>
          </a:p>
          <a:p>
            <a:endParaRPr lang="en-US" sz="1600" dirty="0"/>
          </a:p>
          <a:p>
            <a:r>
              <a:rPr lang="en-US" sz="1600" dirty="0"/>
              <a:t>Currently system level ESR charging MW (5 minute Average value) is shown on ercot.com website ESR Dashboard and data available to market participants download manually. </a:t>
            </a:r>
          </a:p>
          <a:p>
            <a:endParaRPr lang="en-US" sz="1600" dirty="0"/>
          </a:p>
          <a:p>
            <a:r>
              <a:rPr lang="en-US" sz="1600" dirty="0"/>
              <a:t>This NPRR requests ERCOT to send system level ESR charging MW through ICCP and make available through ercot website to download programmatically through API. </a:t>
            </a:r>
          </a:p>
        </p:txBody>
      </p:sp>
    </p:spTree>
    <p:extLst>
      <p:ext uri="{BB962C8B-B14F-4D97-AF65-F5344CB8AC3E}">
        <p14:creationId xmlns:p14="http://schemas.microsoft.com/office/powerpoint/2010/main" val="20430315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7D6869-86A1-B83B-8299-C2EB10231D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Implementation Approach and Timelines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08D7AED-487B-8A2B-4965-52C0718789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E2BCA5C-ED85-50C0-31F9-6AFEE1F205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788316"/>
            <a:ext cx="8534400" cy="5281367"/>
          </a:xfrm>
        </p:spPr>
        <p:txBody>
          <a:bodyPr/>
          <a:lstStyle/>
          <a:p>
            <a:pPr marL="455613" lvl="1">
              <a:buFont typeface="Arial" panose="020B0604020202020204" pitchFamily="34" charset="0"/>
              <a:buChar char="•"/>
            </a:pPr>
            <a:r>
              <a:rPr lang="en-US" sz="1600" dirty="0"/>
              <a:t>ICCP and Public API system changes will be implemented on or before 06/01/2025 to provide the capability to Market Participants to access ESR charging MW programmatically with 4 seconds granular data.</a:t>
            </a:r>
          </a:p>
          <a:p>
            <a:pPr marL="455613" lvl="1"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455613" lvl="1">
              <a:buFont typeface="Arial" panose="020B0604020202020204" pitchFamily="34" charset="0"/>
              <a:buChar char="•"/>
            </a:pPr>
            <a:r>
              <a:rPr lang="en-US" sz="1600" b="1" u="sng" dirty="0"/>
              <a:t>ICCP Telemetry Changes</a:t>
            </a:r>
          </a:p>
          <a:p>
            <a:pPr marL="912813" lvl="2" indent="-342900">
              <a:buFont typeface="Courier New" panose="02070309020205020404" pitchFamily="49" charset="0"/>
              <a:buChar char="o"/>
            </a:pPr>
            <a:r>
              <a:rPr lang="en-US" sz="1400" dirty="0"/>
              <a:t>New ICCP Telemetry point </a:t>
            </a:r>
            <a:r>
              <a:rPr lang="en-US" sz="1400" b="1" dirty="0"/>
              <a:t>TCMW</a:t>
            </a:r>
            <a:r>
              <a:rPr lang="en-US" sz="1400" dirty="0"/>
              <a:t>  (Total ESR Charging MW) will be added to ERCOT ICCP system and make it available to all Market Participants (TSPs and QSEs)</a:t>
            </a:r>
          </a:p>
          <a:p>
            <a:pPr marL="912813" lvl="2" indent="-342900">
              <a:buFont typeface="Courier New" panose="02070309020205020404" pitchFamily="49" charset="0"/>
              <a:buChar char="o"/>
            </a:pPr>
            <a:r>
              <a:rPr lang="en-US" sz="1400" dirty="0"/>
              <a:t>It is a 4 seconds value. This transfer frequency aligns with 4 seconds system demand being sent currently through ICCP and avoids time difference to calculate 4CP values.</a:t>
            </a:r>
          </a:p>
          <a:p>
            <a:pPr marL="912813" lvl="2" indent="-342900">
              <a:buFont typeface="Courier New" panose="02070309020205020404" pitchFamily="49" charset="0"/>
              <a:buChar char="o"/>
            </a:pPr>
            <a:r>
              <a:rPr lang="en-US" sz="1400" dirty="0"/>
              <a:t>ICCP Handbook will be updated with this new ICCP telemetry point object name and other required details by Go Live date.</a:t>
            </a:r>
          </a:p>
          <a:p>
            <a:pPr marL="912813" lvl="2" indent="-342900">
              <a:buFont typeface="Courier New" panose="02070309020205020404" pitchFamily="49" charset="0"/>
              <a:buChar char="o"/>
            </a:pPr>
            <a:r>
              <a:rPr lang="en-US" sz="1400" dirty="0"/>
              <a:t>Go Live – March 26</a:t>
            </a:r>
            <a:r>
              <a:rPr lang="en-US" sz="1400" baseline="30000" dirty="0"/>
              <a:t>th</a:t>
            </a:r>
            <a:r>
              <a:rPr lang="en-US" sz="1400" dirty="0"/>
              <a:t> with MAR_ML4 Model load. </a:t>
            </a:r>
          </a:p>
          <a:p>
            <a:pPr marL="169863" lvl="1" indent="0">
              <a:buNone/>
            </a:pPr>
            <a:endParaRPr lang="en-US" sz="1700" dirty="0"/>
          </a:p>
          <a:p>
            <a:pPr marL="455613" lvl="1">
              <a:buFont typeface="Arial" panose="020B0604020202020204" pitchFamily="34" charset="0"/>
              <a:buChar char="•"/>
            </a:pPr>
            <a:r>
              <a:rPr lang="en-US" sz="1600" b="1" u="sng" dirty="0"/>
              <a:t>Public API Changes</a:t>
            </a:r>
            <a:endParaRPr lang="en-US" sz="1700" dirty="0"/>
          </a:p>
          <a:p>
            <a:pPr marL="912813" lvl="2" indent="-342900">
              <a:buFont typeface="Courier New" panose="02070309020205020404" pitchFamily="49" charset="0"/>
              <a:buChar char="o"/>
            </a:pPr>
            <a:r>
              <a:rPr lang="en-US" sz="1400" dirty="0"/>
              <a:t>4 second system level ESR charging MW and System Demand MW values will be made available through </a:t>
            </a:r>
            <a:r>
              <a:rPr lang="en-US" sz="1400" b="1" dirty="0"/>
              <a:t>both file and direct data request via the existing Public API interface</a:t>
            </a:r>
            <a:r>
              <a:rPr lang="en-US" sz="1400" dirty="0"/>
              <a:t>. Both will be served in JSON format. Files will contain complete data for 5 minute intervals.</a:t>
            </a:r>
          </a:p>
          <a:p>
            <a:pPr marL="912813" lvl="2" indent="-342900">
              <a:buFont typeface="Courier New" panose="02070309020205020404" pitchFamily="49" charset="0"/>
              <a:buChar char="o"/>
            </a:pPr>
            <a:r>
              <a:rPr lang="en-US" sz="1400" dirty="0"/>
              <a:t>Implementation timelines are being developed but this change will go live on or before June 1</a:t>
            </a:r>
            <a:r>
              <a:rPr lang="en-US" sz="1400" baseline="30000" dirty="0"/>
              <a:t>st</a:t>
            </a:r>
            <a:endParaRPr lang="en-US" sz="1400" dirty="0"/>
          </a:p>
          <a:p>
            <a:pPr marL="912813" lvl="2" indent="-342900">
              <a:buFont typeface="Courier New" panose="02070309020205020404" pitchFamily="49" charset="0"/>
              <a:buChar char="o"/>
            </a:pPr>
            <a:r>
              <a:rPr lang="en-US" sz="1400" dirty="0"/>
              <a:t>JSON file format will be made available through Public Portal (link)</a:t>
            </a:r>
          </a:p>
          <a:p>
            <a:pPr marL="912813" lvl="2" indent="-342900">
              <a:buFont typeface="Courier New" panose="02070309020205020404" pitchFamily="49" charset="0"/>
              <a:buChar char="o"/>
            </a:pPr>
            <a:r>
              <a:rPr lang="en-US" sz="1400" dirty="0"/>
              <a:t>Today – We will present the tentative </a:t>
            </a:r>
            <a:r>
              <a:rPr lang="en-US" sz="1400" dirty="0" err="1"/>
              <a:t>OpenAPI</a:t>
            </a:r>
            <a:r>
              <a:rPr lang="en-US" sz="1400" dirty="0"/>
              <a:t> specification, API endpoints along with response samples.</a:t>
            </a:r>
          </a:p>
          <a:p>
            <a:pPr marL="912813" lvl="2" indent="-342900">
              <a:buFont typeface="Courier New" panose="02070309020205020404" pitchFamily="49" charset="0"/>
              <a:buChar char="o"/>
            </a:pPr>
            <a:endParaRPr lang="en-US" sz="1400" dirty="0"/>
          </a:p>
          <a:p>
            <a:pPr marL="912813" lvl="2" indent="-342900">
              <a:buFont typeface="Courier New" panose="02070309020205020404" pitchFamily="49" charset="0"/>
              <a:buChar char="o"/>
            </a:pPr>
            <a:endParaRPr lang="en-US" sz="1400" dirty="0"/>
          </a:p>
          <a:p>
            <a:pPr marL="512763" lvl="1" indent="-342900">
              <a:buFont typeface="Courier New" panose="02070309020205020404" pitchFamily="49" charset="0"/>
              <a:buChar char="o"/>
            </a:pPr>
            <a:endParaRPr lang="en-US" sz="1700" dirty="0">
              <a:latin typeface="Aptos" panose="020B000402020202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169863" lvl="1" indent="0">
              <a:buNone/>
            </a:pPr>
            <a:endParaRPr lang="en-US" sz="1700" dirty="0"/>
          </a:p>
        </p:txBody>
      </p:sp>
    </p:spTree>
    <p:extLst>
      <p:ext uri="{BB962C8B-B14F-4D97-AF65-F5344CB8AC3E}">
        <p14:creationId xmlns:p14="http://schemas.microsoft.com/office/powerpoint/2010/main" val="38587045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7D6869-86A1-B83B-8299-C2EB10231D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Specification for Public API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08D7AED-487B-8A2B-4965-52C0718789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 dirty="0"/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9C779F47-5FCE-BEA5-671B-963659A0785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2847964"/>
              </p:ext>
            </p:extLst>
          </p:nvPr>
        </p:nvGraphicFramePr>
        <p:xfrm>
          <a:off x="381000" y="1066800"/>
          <a:ext cx="8381999" cy="412496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405944">
                  <a:extLst>
                    <a:ext uri="{9D8B030D-6E8A-4147-A177-3AD203B41FA5}">
                      <a16:colId xmlns:a16="http://schemas.microsoft.com/office/drawing/2014/main" val="1924689307"/>
                    </a:ext>
                  </a:extLst>
                </a:gridCol>
                <a:gridCol w="1862666">
                  <a:extLst>
                    <a:ext uri="{9D8B030D-6E8A-4147-A177-3AD203B41FA5}">
                      <a16:colId xmlns:a16="http://schemas.microsoft.com/office/drawing/2014/main" val="2648979419"/>
                    </a:ext>
                  </a:extLst>
                </a:gridCol>
                <a:gridCol w="4113389">
                  <a:extLst>
                    <a:ext uri="{9D8B030D-6E8A-4147-A177-3AD203B41FA5}">
                      <a16:colId xmlns:a16="http://schemas.microsoft.com/office/drawing/2014/main" val="204951728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Field 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Data 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Description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71394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AGCExecTime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Date / 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Time of AGC application completion</a:t>
                      </a:r>
                    </a:p>
                    <a:p>
                      <a:r>
                        <a:rPr lang="en-US" dirty="0"/>
                        <a:t>In Central Prevailing Time. AGC application calculates system demand and ESR Charging MW.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44048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DSTFlag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Boolean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Flag indicating repeat hour in Fall daylight savings time change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97515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AGCExecTimeUTC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Date / 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Time of AGC application completion</a:t>
                      </a:r>
                    </a:p>
                    <a:p>
                      <a:r>
                        <a:rPr lang="en-US" dirty="0"/>
                        <a:t>In Coordinated Universal Time (+0)</a:t>
                      </a:r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73447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systemDemand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Numeric (8,8)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System Demand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29228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ESRChargingMW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Numeric (8,12)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Energy Storage Resource charging in MW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7900448"/>
                  </a:ext>
                </a:extLst>
              </a:tr>
            </a:tbl>
          </a:graphicData>
        </a:graphic>
      </p:graphicFrame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CB15785-6AC7-0549-32F3-59DAC11641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5410200"/>
            <a:ext cx="8381999" cy="381000"/>
          </a:xfrm>
        </p:spPr>
        <p:txBody>
          <a:bodyPr/>
          <a:lstStyle/>
          <a:p>
            <a:pPr marL="0" indent="-230187" algn="ctr">
              <a:buNone/>
            </a:pPr>
            <a:r>
              <a:rPr lang="en-US" sz="1600" i="1" dirty="0"/>
              <a:t>Note: Field names and/or data types are subject to change prior to final release.</a:t>
            </a:r>
          </a:p>
          <a:p>
            <a:pPr marL="912813" lvl="2" indent="-342900" algn="ctr">
              <a:buFont typeface="Courier New" panose="02070309020205020404" pitchFamily="49" charset="0"/>
              <a:buChar char="o"/>
            </a:pPr>
            <a:endParaRPr lang="en-US" sz="1400" dirty="0"/>
          </a:p>
          <a:p>
            <a:pPr marL="912813" lvl="2" indent="-342900" algn="ctr">
              <a:buFont typeface="Courier New" panose="02070309020205020404" pitchFamily="49" charset="0"/>
              <a:buChar char="o"/>
            </a:pPr>
            <a:endParaRPr lang="en-US" sz="1400" dirty="0"/>
          </a:p>
          <a:p>
            <a:pPr marL="912813" lvl="2" indent="-342900" algn="ctr">
              <a:buFont typeface="Courier New" panose="02070309020205020404" pitchFamily="49" charset="0"/>
              <a:buChar char="o"/>
            </a:pPr>
            <a:endParaRPr lang="en-US" sz="1400" dirty="0"/>
          </a:p>
          <a:p>
            <a:pPr marL="512763" lvl="1" indent="-342900" algn="ctr">
              <a:buFont typeface="Courier New" panose="02070309020205020404" pitchFamily="49" charset="0"/>
              <a:buChar char="o"/>
            </a:pPr>
            <a:endParaRPr lang="en-US" sz="1700" dirty="0">
              <a:latin typeface="Aptos" panose="020B000402020202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169863" lvl="1" indent="0" algn="ctr">
              <a:buNone/>
            </a:pPr>
            <a:endParaRPr lang="en-US" sz="1700" dirty="0"/>
          </a:p>
        </p:txBody>
      </p:sp>
    </p:spTree>
    <p:extLst>
      <p:ext uri="{BB962C8B-B14F-4D97-AF65-F5344CB8AC3E}">
        <p14:creationId xmlns:p14="http://schemas.microsoft.com/office/powerpoint/2010/main" val="9589216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582EA092-093C-8B6B-DC1E-FBDCAF3936C8}"/>
              </a:ext>
            </a:extLst>
          </p:cNvPr>
          <p:cNvSpPr/>
          <p:nvPr/>
        </p:nvSpPr>
        <p:spPr>
          <a:xfrm>
            <a:off x="685800" y="2514600"/>
            <a:ext cx="7696200" cy="2895600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B7D6869-86A1-B83B-8299-C2EB10231D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JSON Payload – Metadata Specification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08D7AED-487B-8A2B-4965-52C0718789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E2BCA5C-ED85-50C0-31F9-6AFEE1F205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2538167"/>
            <a:ext cx="7543800" cy="2643433"/>
          </a:xfrm>
          <a:ln>
            <a:noFill/>
          </a:ln>
        </p:spPr>
        <p:txBody>
          <a:bodyPr/>
          <a:lstStyle/>
          <a:p>
            <a:pPr marL="0" indent="0">
              <a:buNone/>
            </a:pPr>
            <a:r>
              <a:rPr 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"_meta": {</a:t>
            </a:r>
          </a:p>
          <a:p>
            <a:pPr marL="0" indent="0">
              <a:buNone/>
            </a:pPr>
            <a:r>
              <a:rPr 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"</a:t>
            </a:r>
            <a:r>
              <a:rPr lang="en-US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totalRecords</a:t>
            </a:r>
            <a:r>
              <a:rPr 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": 4,</a:t>
            </a:r>
          </a:p>
          <a:p>
            <a:pPr marL="0" indent="0">
              <a:buNone/>
            </a:pPr>
            <a:r>
              <a:rPr 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"</a:t>
            </a:r>
            <a:r>
              <a:rPr lang="en-US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pageSize</a:t>
            </a:r>
            <a:r>
              <a:rPr 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": 4,</a:t>
            </a:r>
          </a:p>
          <a:p>
            <a:pPr marL="0" indent="0">
              <a:buNone/>
            </a:pPr>
            <a:r>
              <a:rPr 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"</a:t>
            </a:r>
            <a:r>
              <a:rPr lang="en-US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totalPages</a:t>
            </a:r>
            <a:r>
              <a:rPr 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": 1,</a:t>
            </a:r>
          </a:p>
          <a:p>
            <a:pPr marL="0" indent="0">
              <a:buNone/>
            </a:pPr>
            <a:r>
              <a:rPr 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"</a:t>
            </a:r>
            <a:r>
              <a:rPr lang="en-US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currentPage</a:t>
            </a:r>
            <a:r>
              <a:rPr 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": 1,</a:t>
            </a:r>
          </a:p>
          <a:p>
            <a:pPr marL="0" indent="0">
              <a:buNone/>
            </a:pPr>
            <a:r>
              <a:rPr 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"query": {</a:t>
            </a:r>
          </a:p>
          <a:p>
            <a:pPr marL="0" indent="0">
              <a:buNone/>
            </a:pPr>
            <a:r>
              <a:rPr 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"</a:t>
            </a:r>
            <a:r>
              <a:rPr lang="en-US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parameterCount</a:t>
            </a:r>
            <a:r>
              <a:rPr 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": 2,</a:t>
            </a:r>
          </a:p>
          <a:p>
            <a:pPr marL="0" indent="0">
              <a:buNone/>
            </a:pPr>
            <a:r>
              <a:rPr 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"parameters": {</a:t>
            </a:r>
          </a:p>
          <a:p>
            <a:pPr marL="0" indent="0">
              <a:buNone/>
            </a:pPr>
            <a:r>
              <a:rPr 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"</a:t>
            </a:r>
            <a:r>
              <a:rPr lang="en-US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AGCExecTimeUTCFrom</a:t>
            </a:r>
            <a:r>
              <a:rPr 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": "2025-02-10T17:05:02",</a:t>
            </a:r>
          </a:p>
          <a:p>
            <a:pPr marL="0" indent="0">
              <a:buNone/>
            </a:pPr>
            <a:r>
              <a:rPr 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"</a:t>
            </a:r>
            <a:r>
              <a:rPr lang="en-US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AGCExecTimeUTCTo</a:t>
            </a:r>
            <a:r>
              <a:rPr 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": "2025-02-10T17:05:14"</a:t>
            </a:r>
          </a:p>
          <a:p>
            <a:pPr marL="0" indent="0">
              <a:buNone/>
            </a:pPr>
            <a:r>
              <a:rPr 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},</a:t>
            </a:r>
          </a:p>
          <a:p>
            <a:pPr marL="0" indent="0">
              <a:buNone/>
            </a:pPr>
            <a:r>
              <a:rPr 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"</a:t>
            </a:r>
            <a:r>
              <a:rPr lang="en-US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sortedBy</a:t>
            </a:r>
            <a:r>
              <a:rPr 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": "</a:t>
            </a:r>
            <a:r>
              <a:rPr lang="en-US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AGCExecTimeUTC</a:t>
            </a:r>
            <a:r>
              <a:rPr 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: ASC"</a:t>
            </a:r>
          </a:p>
          <a:p>
            <a:pPr marL="0" indent="0">
              <a:buNone/>
            </a:pPr>
            <a:r>
              <a:rPr 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}</a:t>
            </a:r>
          </a:p>
          <a:p>
            <a:pPr marL="0" indent="0">
              <a:buNone/>
            </a:pPr>
            <a:r>
              <a:rPr 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   },</a:t>
            </a:r>
            <a:r>
              <a:rPr lang="en-US" sz="9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</a:p>
        </p:txBody>
      </p:sp>
      <p:sp>
        <p:nvSpPr>
          <p:cNvPr id="7" name="Content Placeholder 4">
            <a:extLst>
              <a:ext uri="{FF2B5EF4-FFF2-40B4-BE49-F238E27FC236}">
                <a16:creationId xmlns:a16="http://schemas.microsoft.com/office/drawing/2014/main" id="{3F752906-E980-B0BA-446E-F015D528FBA5}"/>
              </a:ext>
            </a:extLst>
          </p:cNvPr>
          <p:cNvSpPr txBox="1">
            <a:spLocks/>
          </p:cNvSpPr>
          <p:nvPr/>
        </p:nvSpPr>
        <p:spPr>
          <a:xfrm>
            <a:off x="685800" y="914400"/>
            <a:ext cx="8077199" cy="15240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-230187">
              <a:buFont typeface="Arial" panose="020B0604020202020204" pitchFamily="34" charset="0"/>
              <a:buNone/>
            </a:pPr>
            <a:r>
              <a:rPr lang="en-US" sz="1600" dirty="0"/>
              <a:t>Example: Typical metadata payload for an interval specific query parameter list:</a:t>
            </a:r>
            <a:endParaRPr lang="en-US" sz="1400" dirty="0"/>
          </a:p>
          <a:p>
            <a:pPr marL="569913" lvl="2" indent="0">
              <a:buNone/>
            </a:pPr>
            <a:endParaRPr lang="en-US" sz="800" dirty="0"/>
          </a:p>
          <a:p>
            <a:pPr marL="0" indent="-230187">
              <a:buNone/>
            </a:pP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../</a:t>
            </a:r>
            <a:r>
              <a:rPr lang="en-US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api</a:t>
            </a: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/public-data/nprr1253/4_sec_esr_charging_mw \</a:t>
            </a:r>
          </a:p>
          <a:p>
            <a:pPr marL="0" indent="-230187">
              <a:buNone/>
            </a:pP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	?AGCExecTimeUTCFrom=2025-02-10T17:05:02 \</a:t>
            </a:r>
          </a:p>
          <a:p>
            <a:pPr marL="0" indent="-230187">
              <a:buNone/>
            </a:pP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	&amp;</a:t>
            </a:r>
            <a:r>
              <a:rPr lang="en-US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AGCExecTimeUTCTo</a:t>
            </a: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=2025-02-10T17:05:14 \</a:t>
            </a:r>
          </a:p>
          <a:p>
            <a:pPr marL="0" indent="-230187">
              <a:buNone/>
            </a:pP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	&amp;sort=</a:t>
            </a:r>
            <a:r>
              <a:rPr lang="en-US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AGCExecTimeUTC</a:t>
            </a: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 \</a:t>
            </a:r>
          </a:p>
          <a:p>
            <a:pPr marL="0" indent="-230187">
              <a:buNone/>
            </a:pP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	&amp;</a:t>
            </a:r>
            <a:r>
              <a:rPr lang="en-US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dir</a:t>
            </a:r>
            <a:r>
              <a:rPr lang="en-US" sz="1100" dirty="0"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en-US" sz="1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asc</a:t>
            </a:r>
            <a:endParaRPr lang="en-US" sz="1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512763" lvl="1" indent="-342900" algn="ctr">
              <a:buFont typeface="Courier New" panose="02070309020205020404" pitchFamily="49" charset="0"/>
              <a:buChar char="o"/>
            </a:pPr>
            <a:endParaRPr lang="en-US" sz="1700" dirty="0">
              <a:latin typeface="Aptos" panose="020B000402020202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169863" lvl="1" indent="0" algn="ctr">
              <a:buFont typeface="Arial" panose="020B0604020202020204" pitchFamily="34" charset="0"/>
              <a:buNone/>
            </a:pPr>
            <a:endParaRPr lang="en-US" sz="1700" dirty="0"/>
          </a:p>
        </p:txBody>
      </p:sp>
      <p:sp>
        <p:nvSpPr>
          <p:cNvPr id="9" name="Content Placeholder 4">
            <a:extLst>
              <a:ext uri="{FF2B5EF4-FFF2-40B4-BE49-F238E27FC236}">
                <a16:creationId xmlns:a16="http://schemas.microsoft.com/office/drawing/2014/main" id="{A59BA6B8-CCF3-AD71-B733-E0F9FB0F16A4}"/>
              </a:ext>
            </a:extLst>
          </p:cNvPr>
          <p:cNvSpPr txBox="1">
            <a:spLocks/>
          </p:cNvSpPr>
          <p:nvPr/>
        </p:nvSpPr>
        <p:spPr>
          <a:xfrm>
            <a:off x="381000" y="5638800"/>
            <a:ext cx="8381999" cy="3810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-230187" algn="ctr">
              <a:buFont typeface="Arial" panose="020B0604020202020204" pitchFamily="34" charset="0"/>
              <a:buNone/>
            </a:pPr>
            <a:r>
              <a:rPr lang="en-US" sz="1600" i="1" dirty="0"/>
              <a:t>Note: URL’s and API operations are subject to change prior to final release.</a:t>
            </a:r>
          </a:p>
          <a:p>
            <a:pPr marL="912813" lvl="2" indent="-342900" algn="ctr">
              <a:buFont typeface="Courier New" panose="02070309020205020404" pitchFamily="49" charset="0"/>
              <a:buChar char="o"/>
            </a:pPr>
            <a:endParaRPr lang="en-US" sz="1400" dirty="0"/>
          </a:p>
          <a:p>
            <a:pPr marL="912813" lvl="2" indent="-342900" algn="ctr">
              <a:buFont typeface="Courier New" panose="02070309020205020404" pitchFamily="49" charset="0"/>
              <a:buChar char="o"/>
            </a:pPr>
            <a:endParaRPr lang="en-US" sz="1400" dirty="0"/>
          </a:p>
          <a:p>
            <a:pPr marL="912813" lvl="2" indent="-342900" algn="ctr">
              <a:buFont typeface="Courier New" panose="02070309020205020404" pitchFamily="49" charset="0"/>
              <a:buChar char="o"/>
            </a:pPr>
            <a:endParaRPr lang="en-US" sz="1400" dirty="0"/>
          </a:p>
          <a:p>
            <a:pPr marL="512763" lvl="1" indent="-342900" algn="ctr">
              <a:buFont typeface="Courier New" panose="02070309020205020404" pitchFamily="49" charset="0"/>
              <a:buChar char="o"/>
            </a:pPr>
            <a:endParaRPr lang="en-US" sz="1700" dirty="0">
              <a:latin typeface="Aptos" panose="020B000402020202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169863" lvl="1" indent="0" algn="ctr">
              <a:buFont typeface="Arial" panose="020B0604020202020204" pitchFamily="34" charset="0"/>
              <a:buNone/>
            </a:pPr>
            <a:endParaRPr lang="en-US" sz="1700" dirty="0"/>
          </a:p>
        </p:txBody>
      </p:sp>
    </p:spTree>
    <p:extLst>
      <p:ext uri="{BB962C8B-B14F-4D97-AF65-F5344CB8AC3E}">
        <p14:creationId xmlns:p14="http://schemas.microsoft.com/office/powerpoint/2010/main" val="25229205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E0963D2D-858D-F45F-B791-66B45C7A6E4E}"/>
              </a:ext>
            </a:extLst>
          </p:cNvPr>
          <p:cNvSpPr/>
          <p:nvPr/>
        </p:nvSpPr>
        <p:spPr>
          <a:xfrm>
            <a:off x="762000" y="904340"/>
            <a:ext cx="3733800" cy="5081828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2F39A15-42A6-E838-8B24-A6A5AA52439B}"/>
              </a:ext>
            </a:extLst>
          </p:cNvPr>
          <p:cNvSpPr/>
          <p:nvPr/>
        </p:nvSpPr>
        <p:spPr>
          <a:xfrm>
            <a:off x="4876798" y="904340"/>
            <a:ext cx="3886202" cy="5081829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B7D6869-86A1-B83B-8299-C2EB10231D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JSON Payload – Field Specification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08D7AED-487B-8A2B-4965-52C0718789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E2BCA5C-ED85-50C0-31F9-6AFEE1F205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980540"/>
            <a:ext cx="3733801" cy="5005632"/>
          </a:xfrm>
          <a:noFill/>
          <a:ln>
            <a:noFill/>
          </a:ln>
        </p:spPr>
        <p:txBody>
          <a:bodyPr/>
          <a:lstStyle/>
          <a:p>
            <a:pPr marL="0" indent="0">
              <a:buNone/>
            </a:pPr>
            <a:r>
              <a:rPr lang="en-US" sz="950" dirty="0">
                <a:latin typeface="Courier New" panose="02070309020205020404" pitchFamily="49" charset="0"/>
                <a:cs typeface="Courier New" panose="02070309020205020404" pitchFamily="49" charset="0"/>
              </a:rPr>
              <a:t>"fields": [</a:t>
            </a:r>
          </a:p>
          <a:p>
            <a:pPr marL="0" indent="0">
              <a:buNone/>
            </a:pPr>
            <a:r>
              <a:rPr lang="en-US" sz="950" dirty="0">
                <a:latin typeface="Courier New" panose="02070309020205020404" pitchFamily="49" charset="0"/>
                <a:cs typeface="Courier New" panose="02070309020205020404" pitchFamily="49" charset="0"/>
              </a:rPr>
              <a:t>        {</a:t>
            </a:r>
          </a:p>
          <a:p>
            <a:pPr marL="0" indent="0">
              <a:buNone/>
            </a:pPr>
            <a:r>
              <a:rPr lang="en-US" sz="95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"name": "</a:t>
            </a:r>
            <a:r>
              <a:rPr lang="en-US" sz="95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AGCExecTime</a:t>
            </a:r>
            <a:r>
              <a:rPr lang="en-US" sz="950" dirty="0">
                <a:latin typeface="Courier New" panose="02070309020205020404" pitchFamily="49" charset="0"/>
                <a:cs typeface="Courier New" panose="02070309020205020404" pitchFamily="49" charset="0"/>
              </a:rPr>
              <a:t>",</a:t>
            </a:r>
          </a:p>
          <a:p>
            <a:pPr marL="0" indent="0">
              <a:buNone/>
            </a:pPr>
            <a:r>
              <a:rPr lang="en-US" sz="95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"label": "AGC Exec Time",</a:t>
            </a:r>
          </a:p>
          <a:p>
            <a:pPr marL="0" indent="0">
              <a:buNone/>
            </a:pPr>
            <a:r>
              <a:rPr lang="en-US" sz="95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"cardinality": 1,</a:t>
            </a:r>
          </a:p>
          <a:p>
            <a:pPr marL="0" indent="0">
              <a:buNone/>
            </a:pPr>
            <a:r>
              <a:rPr lang="en-US" sz="95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"</a:t>
            </a:r>
            <a:r>
              <a:rPr lang="en-US" sz="95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dataType</a:t>
            </a:r>
            <a:r>
              <a:rPr lang="en-US" sz="950" dirty="0">
                <a:latin typeface="Courier New" panose="02070309020205020404" pitchFamily="49" charset="0"/>
                <a:cs typeface="Courier New" panose="02070309020205020404" pitchFamily="49" charset="0"/>
              </a:rPr>
              <a:t>": "DATETIME",</a:t>
            </a:r>
          </a:p>
          <a:p>
            <a:pPr marL="0" indent="0">
              <a:buNone/>
            </a:pPr>
            <a:r>
              <a:rPr lang="en-US" sz="95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"searchable": true,</a:t>
            </a:r>
          </a:p>
          <a:p>
            <a:pPr marL="0" indent="0">
              <a:buNone/>
            </a:pPr>
            <a:r>
              <a:rPr lang="en-US" sz="95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"sortable": true,</a:t>
            </a:r>
          </a:p>
          <a:p>
            <a:pPr marL="0" indent="0">
              <a:buNone/>
            </a:pPr>
            <a:r>
              <a:rPr lang="en-US" sz="95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"</a:t>
            </a:r>
            <a:r>
              <a:rPr lang="en-US" sz="950" dirty="0" err="1">
                <a:latin typeface="Courier New" panose="02070309020205020404" pitchFamily="49" charset="0"/>
                <a:cs typeface="Courier New" panose="02070309020205020404" pitchFamily="49" charset="0"/>
              </a:rPr>
              <a:t>hasRange</a:t>
            </a:r>
            <a:r>
              <a:rPr lang="en-US" sz="950" dirty="0">
                <a:latin typeface="Courier New" panose="02070309020205020404" pitchFamily="49" charset="0"/>
                <a:cs typeface="Courier New" panose="02070309020205020404" pitchFamily="49" charset="0"/>
              </a:rPr>
              <a:t>": true</a:t>
            </a:r>
          </a:p>
          <a:p>
            <a:pPr marL="0" indent="0">
              <a:buNone/>
            </a:pPr>
            <a:r>
              <a:rPr lang="en-US" sz="950" dirty="0">
                <a:latin typeface="Courier New" panose="02070309020205020404" pitchFamily="49" charset="0"/>
                <a:cs typeface="Courier New" panose="02070309020205020404" pitchFamily="49" charset="0"/>
              </a:rPr>
              <a:t>        },</a:t>
            </a:r>
          </a:p>
          <a:p>
            <a:pPr marL="0" indent="0">
              <a:buNone/>
            </a:pPr>
            <a:r>
              <a:rPr lang="en-US" sz="950" dirty="0">
                <a:latin typeface="Courier New" panose="02070309020205020404" pitchFamily="49" charset="0"/>
                <a:cs typeface="Courier New" panose="02070309020205020404" pitchFamily="49" charset="0"/>
              </a:rPr>
              <a:t>        {</a:t>
            </a:r>
          </a:p>
          <a:p>
            <a:pPr marL="0" indent="0">
              <a:buNone/>
            </a:pPr>
            <a:r>
              <a:rPr lang="en-US" sz="95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"name": "</a:t>
            </a:r>
            <a:r>
              <a:rPr lang="en-US" sz="95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DSTFlag</a:t>
            </a:r>
            <a:r>
              <a:rPr lang="en-US" sz="950" dirty="0">
                <a:latin typeface="Courier New" panose="02070309020205020404" pitchFamily="49" charset="0"/>
                <a:cs typeface="Courier New" panose="02070309020205020404" pitchFamily="49" charset="0"/>
              </a:rPr>
              <a:t>",</a:t>
            </a:r>
          </a:p>
          <a:p>
            <a:pPr marL="0" indent="0">
              <a:buNone/>
            </a:pPr>
            <a:r>
              <a:rPr lang="en-US" sz="95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"label": "DST Flag",</a:t>
            </a:r>
          </a:p>
          <a:p>
            <a:pPr marL="0" indent="0">
              <a:buNone/>
            </a:pPr>
            <a:r>
              <a:rPr lang="en-US" sz="95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"cardinality": 2,</a:t>
            </a:r>
          </a:p>
          <a:p>
            <a:pPr marL="0" indent="0">
              <a:buNone/>
            </a:pPr>
            <a:r>
              <a:rPr lang="en-US" sz="95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"</a:t>
            </a:r>
            <a:r>
              <a:rPr lang="en-US" sz="95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dataType</a:t>
            </a:r>
            <a:r>
              <a:rPr lang="en-US" sz="950" dirty="0">
                <a:latin typeface="Courier New" panose="02070309020205020404" pitchFamily="49" charset="0"/>
                <a:cs typeface="Courier New" panose="02070309020205020404" pitchFamily="49" charset="0"/>
              </a:rPr>
              <a:t>": "BOOLEAN",</a:t>
            </a:r>
          </a:p>
          <a:p>
            <a:pPr marL="0" indent="0">
              <a:buNone/>
            </a:pPr>
            <a:r>
              <a:rPr lang="en-US" sz="95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"searchable": true,</a:t>
            </a:r>
          </a:p>
          <a:p>
            <a:pPr marL="0" indent="0">
              <a:buNone/>
            </a:pPr>
            <a:r>
              <a:rPr lang="en-US" sz="95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"sortable": true,</a:t>
            </a:r>
          </a:p>
          <a:p>
            <a:pPr marL="0" indent="0">
              <a:buNone/>
            </a:pPr>
            <a:r>
              <a:rPr lang="en-US" sz="95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"</a:t>
            </a:r>
            <a:r>
              <a:rPr lang="en-US" sz="950" dirty="0" err="1">
                <a:latin typeface="Courier New" panose="02070309020205020404" pitchFamily="49" charset="0"/>
                <a:cs typeface="Courier New" panose="02070309020205020404" pitchFamily="49" charset="0"/>
              </a:rPr>
              <a:t>hasRange</a:t>
            </a:r>
            <a:r>
              <a:rPr lang="en-US" sz="950" dirty="0">
                <a:latin typeface="Courier New" panose="02070309020205020404" pitchFamily="49" charset="0"/>
                <a:cs typeface="Courier New" panose="02070309020205020404" pitchFamily="49" charset="0"/>
              </a:rPr>
              <a:t>": false</a:t>
            </a:r>
          </a:p>
          <a:p>
            <a:pPr marL="0" indent="0">
              <a:buNone/>
            </a:pPr>
            <a:r>
              <a:rPr lang="en-US" sz="950" dirty="0">
                <a:latin typeface="Courier New" panose="02070309020205020404" pitchFamily="49" charset="0"/>
                <a:cs typeface="Courier New" panose="02070309020205020404" pitchFamily="49" charset="0"/>
              </a:rPr>
              <a:t>        },</a:t>
            </a:r>
          </a:p>
          <a:p>
            <a:pPr marL="0" indent="0">
              <a:buNone/>
            </a:pPr>
            <a:r>
              <a:rPr lang="en-US" sz="950" dirty="0">
                <a:latin typeface="Courier New" panose="02070309020205020404" pitchFamily="49" charset="0"/>
                <a:cs typeface="Courier New" panose="02070309020205020404" pitchFamily="49" charset="0"/>
              </a:rPr>
              <a:t>        {</a:t>
            </a:r>
          </a:p>
          <a:p>
            <a:pPr marL="0" indent="0">
              <a:buNone/>
            </a:pPr>
            <a:r>
              <a:rPr lang="en-US" sz="95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"name": "</a:t>
            </a:r>
            <a:r>
              <a:rPr lang="en-US" sz="95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AGCExecTimeUTC</a:t>
            </a:r>
            <a:r>
              <a:rPr lang="en-US" sz="950" dirty="0">
                <a:latin typeface="Courier New" panose="02070309020205020404" pitchFamily="49" charset="0"/>
                <a:cs typeface="Courier New" panose="02070309020205020404" pitchFamily="49" charset="0"/>
              </a:rPr>
              <a:t>",</a:t>
            </a:r>
          </a:p>
          <a:p>
            <a:pPr marL="0" indent="0">
              <a:buNone/>
            </a:pPr>
            <a:r>
              <a:rPr lang="en-US" sz="95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"label": "AGC Exec Time (UTC)",</a:t>
            </a:r>
          </a:p>
          <a:p>
            <a:pPr marL="0" indent="0">
              <a:buNone/>
            </a:pPr>
            <a:r>
              <a:rPr lang="en-US" sz="95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"cardinality": 3,</a:t>
            </a:r>
          </a:p>
          <a:p>
            <a:pPr marL="0" indent="0">
              <a:buNone/>
            </a:pPr>
            <a:r>
              <a:rPr lang="en-US" sz="95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"</a:t>
            </a:r>
            <a:r>
              <a:rPr lang="en-US" sz="95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dataType</a:t>
            </a:r>
            <a:r>
              <a:rPr lang="en-US" sz="950" dirty="0">
                <a:latin typeface="Courier New" panose="02070309020205020404" pitchFamily="49" charset="0"/>
                <a:cs typeface="Courier New" panose="02070309020205020404" pitchFamily="49" charset="0"/>
              </a:rPr>
              <a:t>": "DATETIME",</a:t>
            </a:r>
          </a:p>
          <a:p>
            <a:pPr marL="0" indent="0">
              <a:buNone/>
            </a:pPr>
            <a:r>
              <a:rPr lang="en-US" sz="95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"searchable": true,</a:t>
            </a:r>
          </a:p>
          <a:p>
            <a:pPr marL="0" indent="0">
              <a:buNone/>
            </a:pPr>
            <a:r>
              <a:rPr lang="en-US" sz="95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"sortable": true,</a:t>
            </a:r>
          </a:p>
          <a:p>
            <a:pPr marL="0" indent="0">
              <a:buNone/>
            </a:pPr>
            <a:r>
              <a:rPr lang="en-US" sz="95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"</a:t>
            </a:r>
            <a:r>
              <a:rPr lang="en-US" sz="950" dirty="0" err="1">
                <a:latin typeface="Courier New" panose="02070309020205020404" pitchFamily="49" charset="0"/>
                <a:cs typeface="Courier New" panose="02070309020205020404" pitchFamily="49" charset="0"/>
              </a:rPr>
              <a:t>hasRange</a:t>
            </a:r>
            <a:r>
              <a:rPr lang="en-US" sz="950" dirty="0">
                <a:latin typeface="Courier New" panose="02070309020205020404" pitchFamily="49" charset="0"/>
                <a:cs typeface="Courier New" panose="02070309020205020404" pitchFamily="49" charset="0"/>
              </a:rPr>
              <a:t>": true</a:t>
            </a:r>
          </a:p>
          <a:p>
            <a:pPr marL="0" indent="0">
              <a:buNone/>
            </a:pPr>
            <a:r>
              <a:rPr lang="en-US" sz="950" dirty="0">
                <a:latin typeface="Courier New" panose="02070309020205020404" pitchFamily="49" charset="0"/>
                <a:cs typeface="Courier New" panose="02070309020205020404" pitchFamily="49" charset="0"/>
              </a:rPr>
              <a:t>        },</a:t>
            </a:r>
          </a:p>
          <a:p>
            <a:pPr marL="0" indent="0">
              <a:buNone/>
            </a:pPr>
            <a:r>
              <a:rPr lang="en-US" sz="9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</a:p>
        </p:txBody>
      </p:sp>
      <p:sp>
        <p:nvSpPr>
          <p:cNvPr id="3" name="Content Placeholder 4">
            <a:extLst>
              <a:ext uri="{FF2B5EF4-FFF2-40B4-BE49-F238E27FC236}">
                <a16:creationId xmlns:a16="http://schemas.microsoft.com/office/drawing/2014/main" id="{B05109A0-DB6D-3BF4-EACE-CA86A11EA031}"/>
              </a:ext>
            </a:extLst>
          </p:cNvPr>
          <p:cNvSpPr txBox="1">
            <a:spLocks/>
          </p:cNvSpPr>
          <p:nvPr/>
        </p:nvSpPr>
        <p:spPr>
          <a:xfrm>
            <a:off x="4876799" y="980540"/>
            <a:ext cx="3886201" cy="4998444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950" dirty="0">
                <a:latin typeface="Courier New" panose="02070309020205020404" pitchFamily="49" charset="0"/>
                <a:cs typeface="Courier New" panose="02070309020205020404" pitchFamily="49" charset="0"/>
              </a:rPr>
              <a:t>        {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95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"name": "</a:t>
            </a:r>
            <a:r>
              <a:rPr lang="en-US" sz="95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systemDemand</a:t>
            </a:r>
            <a:r>
              <a:rPr lang="en-US" sz="950" dirty="0">
                <a:latin typeface="Courier New" panose="02070309020205020404" pitchFamily="49" charset="0"/>
                <a:cs typeface="Courier New" panose="02070309020205020404" pitchFamily="49" charset="0"/>
              </a:rPr>
              <a:t>",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95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"label": "System Demand",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95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"cardinality": 4,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95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"</a:t>
            </a:r>
            <a:r>
              <a:rPr lang="en-US" sz="95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dataType</a:t>
            </a:r>
            <a:r>
              <a:rPr lang="en-US" sz="950" dirty="0">
                <a:latin typeface="Courier New" panose="02070309020205020404" pitchFamily="49" charset="0"/>
                <a:cs typeface="Courier New" panose="02070309020205020404" pitchFamily="49" charset="0"/>
              </a:rPr>
              <a:t>": "DOUBLE",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95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"searchable": true,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95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"sortable": true,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95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"</a:t>
            </a:r>
            <a:r>
              <a:rPr lang="en-US" sz="950" dirty="0" err="1">
                <a:latin typeface="Courier New" panose="02070309020205020404" pitchFamily="49" charset="0"/>
                <a:cs typeface="Courier New" panose="02070309020205020404" pitchFamily="49" charset="0"/>
              </a:rPr>
              <a:t>hasRange</a:t>
            </a:r>
            <a:r>
              <a:rPr lang="en-US" sz="950" dirty="0">
                <a:latin typeface="Courier New" panose="02070309020205020404" pitchFamily="49" charset="0"/>
                <a:cs typeface="Courier New" panose="02070309020205020404" pitchFamily="49" charset="0"/>
              </a:rPr>
              <a:t>": true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950" dirty="0">
                <a:latin typeface="Courier New" panose="02070309020205020404" pitchFamily="49" charset="0"/>
                <a:cs typeface="Courier New" panose="02070309020205020404" pitchFamily="49" charset="0"/>
              </a:rPr>
              <a:t>        },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950" dirty="0">
                <a:latin typeface="Courier New" panose="02070309020205020404" pitchFamily="49" charset="0"/>
                <a:cs typeface="Courier New" panose="02070309020205020404" pitchFamily="49" charset="0"/>
              </a:rPr>
              <a:t>        {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95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"name": "</a:t>
            </a:r>
            <a:r>
              <a:rPr lang="en-US" sz="95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ESRChargingMW</a:t>
            </a:r>
            <a:r>
              <a:rPr lang="en-US" sz="950" dirty="0">
                <a:latin typeface="Courier New" panose="02070309020205020404" pitchFamily="49" charset="0"/>
                <a:cs typeface="Courier New" panose="02070309020205020404" pitchFamily="49" charset="0"/>
              </a:rPr>
              <a:t>",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95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"label": "ESR Charging MW",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95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"cardinality": 5,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95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"</a:t>
            </a:r>
            <a:r>
              <a:rPr lang="en-US" sz="95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dataType</a:t>
            </a:r>
            <a:r>
              <a:rPr lang="en-US" sz="950" dirty="0">
                <a:latin typeface="Courier New" panose="02070309020205020404" pitchFamily="49" charset="0"/>
                <a:cs typeface="Courier New" panose="02070309020205020404" pitchFamily="49" charset="0"/>
              </a:rPr>
              <a:t>": "DOUBLE",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95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"searchable": true,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95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"sortable": true,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95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"</a:t>
            </a:r>
            <a:r>
              <a:rPr lang="en-US" sz="950" dirty="0" err="1">
                <a:latin typeface="Courier New" panose="02070309020205020404" pitchFamily="49" charset="0"/>
                <a:cs typeface="Courier New" panose="02070309020205020404" pitchFamily="49" charset="0"/>
              </a:rPr>
              <a:t>hasRange</a:t>
            </a:r>
            <a:r>
              <a:rPr lang="en-US" sz="950" dirty="0">
                <a:latin typeface="Courier New" panose="02070309020205020404" pitchFamily="49" charset="0"/>
                <a:cs typeface="Courier New" panose="02070309020205020404" pitchFamily="49" charset="0"/>
              </a:rPr>
              <a:t>": true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950" dirty="0">
                <a:latin typeface="Courier New" panose="02070309020205020404" pitchFamily="49" charset="0"/>
                <a:cs typeface="Courier New" panose="02070309020205020404" pitchFamily="49" charset="0"/>
              </a:rPr>
              <a:t>        }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950" dirty="0">
                <a:latin typeface="Courier New" panose="02070309020205020404" pitchFamily="49" charset="0"/>
                <a:cs typeface="Courier New" panose="02070309020205020404" pitchFamily="49" charset="0"/>
              </a:rPr>
              <a:t>    ],</a:t>
            </a:r>
          </a:p>
        </p:txBody>
      </p:sp>
    </p:spTree>
    <p:extLst>
      <p:ext uri="{BB962C8B-B14F-4D97-AF65-F5344CB8AC3E}">
        <p14:creationId xmlns:p14="http://schemas.microsoft.com/office/powerpoint/2010/main" val="4083053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E0963D2D-858D-F45F-B791-66B45C7A6E4E}"/>
              </a:ext>
            </a:extLst>
          </p:cNvPr>
          <p:cNvSpPr/>
          <p:nvPr/>
        </p:nvSpPr>
        <p:spPr>
          <a:xfrm>
            <a:off x="762000" y="904340"/>
            <a:ext cx="3733800" cy="5081828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B7D6869-86A1-B83B-8299-C2EB10231D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JSON Payload – Data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08D7AED-487B-8A2B-4965-52C0718789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42" name="Rectangle: Rounded Corners 41">
            <a:extLst>
              <a:ext uri="{FF2B5EF4-FFF2-40B4-BE49-F238E27FC236}">
                <a16:creationId xmlns:a16="http://schemas.microsoft.com/office/drawing/2014/main" id="{6C07DBEF-34BC-06F7-096D-DB3C3EA23F9B}"/>
              </a:ext>
            </a:extLst>
          </p:cNvPr>
          <p:cNvSpPr/>
          <p:nvPr/>
        </p:nvSpPr>
        <p:spPr>
          <a:xfrm>
            <a:off x="1143000" y="2321314"/>
            <a:ext cx="2667000" cy="1183886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accent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E2BCA5C-ED85-50C0-31F9-6AFEE1F205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980540"/>
            <a:ext cx="3733801" cy="5005632"/>
          </a:xfrm>
          <a:noFill/>
          <a:ln>
            <a:noFill/>
          </a:ln>
        </p:spPr>
        <p:txBody>
          <a:bodyPr/>
          <a:lstStyle/>
          <a:p>
            <a:pPr marL="0" indent="0">
              <a:buNone/>
            </a:pPr>
            <a:r>
              <a:rPr lang="en-US" sz="900" dirty="0">
                <a:latin typeface="Courier New" panose="02070309020205020404" pitchFamily="49" charset="0"/>
                <a:cs typeface="Courier New" panose="02070309020205020404" pitchFamily="49" charset="0"/>
              </a:rPr>
              <a:t> "data": [</a:t>
            </a:r>
          </a:p>
          <a:p>
            <a:pPr marL="0" indent="0">
              <a:buNone/>
            </a:pPr>
            <a:r>
              <a:rPr lang="en-US" sz="9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[</a:t>
            </a:r>
          </a:p>
          <a:p>
            <a:pPr marL="0" indent="0">
              <a:buNone/>
            </a:pPr>
            <a:r>
              <a:rPr lang="en-US" sz="9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"2025-02-11T11:05:02",</a:t>
            </a:r>
          </a:p>
          <a:p>
            <a:pPr marL="0" indent="0">
              <a:buNone/>
            </a:pPr>
            <a:r>
              <a:rPr lang="en-US" sz="9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false,</a:t>
            </a:r>
          </a:p>
          <a:p>
            <a:pPr marL="0" indent="0">
              <a:buNone/>
            </a:pPr>
            <a:r>
              <a:rPr lang="en-US" sz="9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"2025-02-10T17:05:02",</a:t>
            </a:r>
          </a:p>
          <a:p>
            <a:pPr marL="0" indent="0">
              <a:buNone/>
            </a:pPr>
            <a:r>
              <a:rPr lang="en-US" sz="9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53577.19921875,</a:t>
            </a:r>
          </a:p>
          <a:p>
            <a:pPr marL="0" indent="0">
              <a:buNone/>
            </a:pPr>
            <a:r>
              <a:rPr lang="en-US" sz="9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561.719421386719</a:t>
            </a:r>
          </a:p>
          <a:p>
            <a:pPr marL="0" indent="0">
              <a:buNone/>
            </a:pPr>
            <a:r>
              <a:rPr lang="en-US" sz="9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],</a:t>
            </a:r>
          </a:p>
          <a:p>
            <a:pPr marL="0" indent="0">
              <a:buNone/>
            </a:pPr>
            <a:r>
              <a:rPr lang="en-US" sz="9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[</a:t>
            </a:r>
          </a:p>
          <a:p>
            <a:pPr marL="0" indent="0">
              <a:buNone/>
            </a:pPr>
            <a:r>
              <a:rPr lang="en-US" sz="9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"</a:t>
            </a:r>
            <a:r>
              <a:rPr lang="en-US" sz="900" b="1" dirty="0">
                <a:latin typeface="Courier New" panose="02070309020205020404" pitchFamily="49" charset="0"/>
                <a:cs typeface="Courier New" panose="02070309020205020404" pitchFamily="49" charset="0"/>
              </a:rPr>
              <a:t>2025-02-11T11:05:06</a:t>
            </a:r>
            <a:r>
              <a:rPr lang="en-US" sz="900" dirty="0">
                <a:latin typeface="Courier New" panose="02070309020205020404" pitchFamily="49" charset="0"/>
                <a:cs typeface="Courier New" panose="02070309020205020404" pitchFamily="49" charset="0"/>
              </a:rPr>
              <a:t>",</a:t>
            </a:r>
          </a:p>
          <a:p>
            <a:pPr marL="0" indent="0">
              <a:buNone/>
            </a:pPr>
            <a:r>
              <a:rPr lang="en-US" sz="9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en-US" sz="900" b="1" dirty="0">
                <a:latin typeface="Courier New" panose="02070309020205020404" pitchFamily="49" charset="0"/>
                <a:cs typeface="Courier New" panose="02070309020205020404" pitchFamily="49" charset="0"/>
              </a:rPr>
              <a:t>false</a:t>
            </a:r>
            <a:r>
              <a:rPr lang="en-US" sz="900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</a:p>
          <a:p>
            <a:pPr marL="0" indent="0">
              <a:buNone/>
            </a:pPr>
            <a:r>
              <a:rPr lang="en-US" sz="9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"</a:t>
            </a:r>
            <a:r>
              <a:rPr lang="en-US" sz="900" b="1" dirty="0">
                <a:latin typeface="Courier New" panose="02070309020205020404" pitchFamily="49" charset="0"/>
                <a:cs typeface="Courier New" panose="02070309020205020404" pitchFamily="49" charset="0"/>
              </a:rPr>
              <a:t>2025-02-10T17:05:06</a:t>
            </a:r>
            <a:r>
              <a:rPr lang="en-US" sz="900" dirty="0">
                <a:latin typeface="Courier New" panose="02070309020205020404" pitchFamily="49" charset="0"/>
                <a:cs typeface="Courier New" panose="02070309020205020404" pitchFamily="49" charset="0"/>
              </a:rPr>
              <a:t>",</a:t>
            </a:r>
          </a:p>
          <a:p>
            <a:pPr marL="0" indent="0">
              <a:buNone/>
            </a:pPr>
            <a:r>
              <a:rPr lang="en-US" sz="9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en-US" sz="900" b="1" dirty="0">
                <a:latin typeface="Courier New" panose="02070309020205020404" pitchFamily="49" charset="0"/>
                <a:cs typeface="Courier New" panose="02070309020205020404" pitchFamily="49" charset="0"/>
              </a:rPr>
              <a:t>53584.15234375</a:t>
            </a:r>
            <a:r>
              <a:rPr lang="en-US" sz="900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</a:p>
          <a:p>
            <a:pPr marL="0" indent="0">
              <a:buNone/>
            </a:pPr>
            <a:r>
              <a:rPr lang="en-US" sz="9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en-US" sz="900" b="1" dirty="0">
                <a:latin typeface="Courier New" panose="02070309020205020404" pitchFamily="49" charset="0"/>
                <a:cs typeface="Courier New" panose="02070309020205020404" pitchFamily="49" charset="0"/>
              </a:rPr>
              <a:t>557.368765108933</a:t>
            </a:r>
          </a:p>
          <a:p>
            <a:pPr marL="0" indent="0">
              <a:buNone/>
            </a:pPr>
            <a:r>
              <a:rPr lang="en-US" sz="9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],</a:t>
            </a:r>
          </a:p>
          <a:p>
            <a:pPr marL="0" indent="0">
              <a:buNone/>
            </a:pPr>
            <a:r>
              <a:rPr lang="en-US" sz="9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[</a:t>
            </a:r>
          </a:p>
          <a:p>
            <a:pPr marL="0" indent="0">
              <a:buNone/>
            </a:pPr>
            <a:r>
              <a:rPr lang="en-US" sz="9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"2025-02-11T11:05:10",</a:t>
            </a:r>
          </a:p>
          <a:p>
            <a:pPr marL="0" indent="0">
              <a:buNone/>
            </a:pPr>
            <a:r>
              <a:rPr lang="en-US" sz="9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false,</a:t>
            </a:r>
          </a:p>
          <a:p>
            <a:pPr marL="0" indent="0">
              <a:buNone/>
            </a:pPr>
            <a:r>
              <a:rPr lang="en-US" sz="9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"2025-02-10T17:05:10",</a:t>
            </a:r>
          </a:p>
          <a:p>
            <a:pPr marL="0" indent="0">
              <a:buNone/>
            </a:pPr>
            <a:r>
              <a:rPr lang="en-US" sz="9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53588.44356761,</a:t>
            </a:r>
          </a:p>
          <a:p>
            <a:pPr marL="0" indent="0">
              <a:buNone/>
            </a:pPr>
            <a:r>
              <a:rPr lang="en-US" sz="9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556.877104837540</a:t>
            </a:r>
          </a:p>
          <a:p>
            <a:pPr marL="0" indent="0">
              <a:buNone/>
            </a:pPr>
            <a:r>
              <a:rPr lang="en-US" sz="9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],</a:t>
            </a:r>
          </a:p>
          <a:p>
            <a:pPr marL="0" indent="0">
              <a:buNone/>
            </a:pPr>
            <a:r>
              <a:rPr lang="en-US" sz="9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[</a:t>
            </a:r>
          </a:p>
          <a:p>
            <a:pPr marL="0" indent="0">
              <a:buNone/>
            </a:pPr>
            <a:r>
              <a:rPr lang="en-US" sz="9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"2025-02-11T11:05:14",</a:t>
            </a:r>
          </a:p>
          <a:p>
            <a:pPr marL="0" indent="0">
              <a:buNone/>
            </a:pPr>
            <a:r>
              <a:rPr lang="en-US" sz="9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false,</a:t>
            </a:r>
          </a:p>
          <a:p>
            <a:pPr marL="0" indent="0">
              <a:buNone/>
            </a:pPr>
            <a:r>
              <a:rPr lang="en-US" sz="9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"2025-02-10T17:05:14",</a:t>
            </a:r>
          </a:p>
          <a:p>
            <a:pPr marL="0" indent="0">
              <a:buNone/>
            </a:pPr>
            <a:r>
              <a:rPr lang="en-US" sz="9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53586.33650982,</a:t>
            </a:r>
          </a:p>
          <a:p>
            <a:pPr marL="0" indent="0">
              <a:buNone/>
            </a:pPr>
            <a:r>
              <a:rPr lang="en-US" sz="9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558.118463850838</a:t>
            </a:r>
          </a:p>
          <a:p>
            <a:pPr marL="0" indent="0">
              <a:buNone/>
            </a:pPr>
            <a:r>
              <a:rPr lang="en-US" sz="9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],</a:t>
            </a:r>
          </a:p>
          <a:p>
            <a:pPr marL="0" indent="0">
              <a:buNone/>
            </a:pPr>
            <a:r>
              <a:rPr lang="en-US" sz="9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...        </a:t>
            </a: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41FE73A4-856F-0105-C152-1C4D4ACAFB3C}"/>
              </a:ext>
            </a:extLst>
          </p:cNvPr>
          <p:cNvGrpSpPr/>
          <p:nvPr/>
        </p:nvGrpSpPr>
        <p:grpSpPr>
          <a:xfrm>
            <a:off x="6021955" y="1502803"/>
            <a:ext cx="2360045" cy="3884903"/>
            <a:chOff x="5867400" y="1524000"/>
            <a:chExt cx="2360045" cy="3884903"/>
          </a:xfrm>
        </p:grpSpPr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B567241E-427E-1972-6625-CB8FD0F2F205}"/>
                </a:ext>
              </a:extLst>
            </p:cNvPr>
            <p:cNvSpPr txBox="1"/>
            <p:nvPr/>
          </p:nvSpPr>
          <p:spPr>
            <a:xfrm>
              <a:off x="5867400" y="1524000"/>
              <a:ext cx="2360044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dirty="0" err="1"/>
                <a:t>AGCExecTime</a:t>
              </a:r>
              <a:endParaRPr lang="en-US" dirty="0"/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9F47627B-2DD1-F83A-3639-57ED53B6A314}"/>
                </a:ext>
              </a:extLst>
            </p:cNvPr>
            <p:cNvSpPr txBox="1"/>
            <p:nvPr/>
          </p:nvSpPr>
          <p:spPr>
            <a:xfrm>
              <a:off x="5867400" y="2402893"/>
              <a:ext cx="2360044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dirty="0" err="1"/>
                <a:t>DSTFlag</a:t>
              </a:r>
              <a:endParaRPr lang="en-US" dirty="0"/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1B077367-B2FD-D018-693D-AE422B2CBCB0}"/>
                </a:ext>
              </a:extLst>
            </p:cNvPr>
            <p:cNvSpPr txBox="1"/>
            <p:nvPr/>
          </p:nvSpPr>
          <p:spPr>
            <a:xfrm>
              <a:off x="5867400" y="3281786"/>
              <a:ext cx="2360044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dirty="0" err="1"/>
                <a:t>AGCExecTimeUTC</a:t>
              </a:r>
              <a:endParaRPr lang="en-US" dirty="0"/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4556CBB1-EDA1-C040-3E48-F54B008E5538}"/>
                </a:ext>
              </a:extLst>
            </p:cNvPr>
            <p:cNvSpPr txBox="1"/>
            <p:nvPr/>
          </p:nvSpPr>
          <p:spPr>
            <a:xfrm>
              <a:off x="5867401" y="4160679"/>
              <a:ext cx="2360044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dirty="0" err="1"/>
                <a:t>systemDemand</a:t>
              </a:r>
              <a:endParaRPr lang="en-US" dirty="0"/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21374B0A-29DC-D58F-953F-A09766C0729F}"/>
                </a:ext>
              </a:extLst>
            </p:cNvPr>
            <p:cNvSpPr txBox="1"/>
            <p:nvPr/>
          </p:nvSpPr>
          <p:spPr>
            <a:xfrm>
              <a:off x="5867400" y="5039571"/>
              <a:ext cx="2360044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dirty="0" err="1"/>
                <a:t>ESRChargingMW</a:t>
              </a:r>
              <a:endParaRPr lang="en-US" dirty="0"/>
            </a:p>
          </p:txBody>
        </p:sp>
      </p:grpSp>
      <p:cxnSp>
        <p:nvCxnSpPr>
          <p:cNvPr id="20" name="Connector: Curved 19">
            <a:extLst>
              <a:ext uri="{FF2B5EF4-FFF2-40B4-BE49-F238E27FC236}">
                <a16:creationId xmlns:a16="http://schemas.microsoft.com/office/drawing/2014/main" id="{B1FB7670-F499-D984-E23E-023B2D8F71F7}"/>
              </a:ext>
            </a:extLst>
          </p:cNvPr>
          <p:cNvCxnSpPr>
            <a:cxnSpLocks/>
            <a:endCxn id="7" idx="1"/>
          </p:cNvCxnSpPr>
          <p:nvPr/>
        </p:nvCxnSpPr>
        <p:spPr>
          <a:xfrm flipV="1">
            <a:off x="3224844" y="1687469"/>
            <a:ext cx="2797111" cy="872832"/>
          </a:xfrm>
          <a:prstGeom prst="bentConnector3">
            <a:avLst>
              <a:gd name="adj1" fmla="val 75289"/>
            </a:avLst>
          </a:prstGeom>
          <a:ln cap="rnd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ctor: Curved 19">
            <a:extLst>
              <a:ext uri="{FF2B5EF4-FFF2-40B4-BE49-F238E27FC236}">
                <a16:creationId xmlns:a16="http://schemas.microsoft.com/office/drawing/2014/main" id="{9254B3DD-849D-C8F6-A34C-4421F8C4A73B}"/>
              </a:ext>
            </a:extLst>
          </p:cNvPr>
          <p:cNvCxnSpPr>
            <a:cxnSpLocks/>
          </p:cNvCxnSpPr>
          <p:nvPr/>
        </p:nvCxnSpPr>
        <p:spPr>
          <a:xfrm flipV="1">
            <a:off x="2133600" y="2560305"/>
            <a:ext cx="3924298" cy="165907"/>
          </a:xfrm>
          <a:prstGeom prst="bentConnector3">
            <a:avLst>
              <a:gd name="adj1" fmla="val 86930"/>
            </a:avLst>
          </a:prstGeom>
          <a:ln cap="rnd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ctor: Curved 19">
            <a:extLst>
              <a:ext uri="{FF2B5EF4-FFF2-40B4-BE49-F238E27FC236}">
                <a16:creationId xmlns:a16="http://schemas.microsoft.com/office/drawing/2014/main" id="{FDBBD92C-D1DA-13ED-0907-4BD7158DB3C9}"/>
              </a:ext>
            </a:extLst>
          </p:cNvPr>
          <p:cNvCxnSpPr>
            <a:cxnSpLocks/>
          </p:cNvCxnSpPr>
          <p:nvPr/>
        </p:nvCxnSpPr>
        <p:spPr>
          <a:xfrm>
            <a:off x="3224844" y="2887569"/>
            <a:ext cx="2797110" cy="567585"/>
          </a:xfrm>
          <a:prstGeom prst="bentConnector3">
            <a:avLst>
              <a:gd name="adj1" fmla="val 75598"/>
            </a:avLst>
          </a:prstGeom>
          <a:ln cap="rnd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ctor: Curved 19">
            <a:extLst>
              <a:ext uri="{FF2B5EF4-FFF2-40B4-BE49-F238E27FC236}">
                <a16:creationId xmlns:a16="http://schemas.microsoft.com/office/drawing/2014/main" id="{9C23B1BC-2760-F5A5-81AA-2B653E9B5429}"/>
              </a:ext>
            </a:extLst>
          </p:cNvPr>
          <p:cNvCxnSpPr>
            <a:cxnSpLocks/>
          </p:cNvCxnSpPr>
          <p:nvPr/>
        </p:nvCxnSpPr>
        <p:spPr>
          <a:xfrm>
            <a:off x="2743200" y="3058118"/>
            <a:ext cx="3278754" cy="1298071"/>
          </a:xfrm>
          <a:prstGeom prst="bentConnector3">
            <a:avLst>
              <a:gd name="adj1" fmla="val 73153"/>
            </a:avLst>
          </a:prstGeom>
          <a:ln cap="rnd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ctor: Curved 19">
            <a:extLst>
              <a:ext uri="{FF2B5EF4-FFF2-40B4-BE49-F238E27FC236}">
                <a16:creationId xmlns:a16="http://schemas.microsoft.com/office/drawing/2014/main" id="{0295990D-A0CE-B764-0239-2695FE036A8D}"/>
              </a:ext>
            </a:extLst>
          </p:cNvPr>
          <p:cNvCxnSpPr>
            <a:cxnSpLocks/>
          </p:cNvCxnSpPr>
          <p:nvPr/>
        </p:nvCxnSpPr>
        <p:spPr>
          <a:xfrm>
            <a:off x="2856424" y="3229544"/>
            <a:ext cx="3165530" cy="1973496"/>
          </a:xfrm>
          <a:prstGeom prst="bentConnector3">
            <a:avLst>
              <a:gd name="adj1" fmla="val 66078"/>
            </a:avLst>
          </a:prstGeom>
          <a:ln cap="rnd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602371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582EA092-093C-8B6B-DC1E-FBDCAF3936C8}"/>
              </a:ext>
            </a:extLst>
          </p:cNvPr>
          <p:cNvSpPr/>
          <p:nvPr/>
        </p:nvSpPr>
        <p:spPr>
          <a:xfrm>
            <a:off x="685800" y="914400"/>
            <a:ext cx="7696200" cy="1881433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B7D6869-86A1-B83B-8299-C2EB10231D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JSON Payload – Links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08D7AED-487B-8A2B-4965-52C0718789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E2BCA5C-ED85-50C0-31F9-6AFEE1F205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937967"/>
            <a:ext cx="7543800" cy="1881433"/>
          </a:xfrm>
          <a:ln>
            <a:noFill/>
          </a:ln>
        </p:spPr>
        <p:txBody>
          <a:bodyPr/>
          <a:lstStyle/>
          <a:p>
            <a:pPr marL="0" indent="0">
              <a:buNone/>
            </a:pPr>
            <a:r>
              <a:rPr 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"_links": {</a:t>
            </a:r>
          </a:p>
          <a:p>
            <a:pPr marL="0" indent="0">
              <a:buNone/>
            </a:pPr>
            <a:r>
              <a:rPr 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"self": {</a:t>
            </a:r>
          </a:p>
          <a:p>
            <a:pPr marL="0" indent="0">
              <a:buNone/>
            </a:pPr>
            <a:r>
              <a:rPr 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"</a:t>
            </a:r>
            <a:r>
              <a:rPr lang="en-US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href</a:t>
            </a:r>
            <a:r>
              <a:rPr 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": "https://api.ercot.com/</a:t>
            </a:r>
            <a:r>
              <a:rPr lang="en-US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api</a:t>
            </a:r>
            <a:r>
              <a:rPr 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/public-data/nprr1253/4_sec_esr_charging_mw"</a:t>
            </a:r>
          </a:p>
          <a:p>
            <a:pPr marL="0" indent="0">
              <a:buNone/>
            </a:pPr>
            <a:r>
              <a:rPr 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},</a:t>
            </a:r>
          </a:p>
          <a:p>
            <a:pPr marL="0" indent="0">
              <a:buNone/>
            </a:pPr>
            <a:r>
              <a:rPr 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"parent": {</a:t>
            </a:r>
          </a:p>
          <a:p>
            <a:pPr marL="0" indent="0">
              <a:buNone/>
            </a:pPr>
            <a:r>
              <a:rPr 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"</a:t>
            </a:r>
            <a:r>
              <a:rPr lang="en-US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href</a:t>
            </a:r>
            <a:r>
              <a:rPr 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": "https://api.ercot.com/</a:t>
            </a:r>
            <a:r>
              <a:rPr lang="en-US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api</a:t>
            </a:r>
            <a:r>
              <a:rPr 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/public-data/nprr1253"</a:t>
            </a:r>
          </a:p>
          <a:p>
            <a:pPr marL="0" indent="0">
              <a:buNone/>
            </a:pPr>
            <a:r>
              <a:rPr 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}</a:t>
            </a:r>
          </a:p>
          <a:p>
            <a:pPr marL="0" indent="0">
              <a:buNone/>
            </a:pPr>
            <a:r>
              <a:rPr 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</a:p>
          <a:p>
            <a:pPr marL="0" indent="0">
              <a:buNone/>
            </a:pPr>
            <a:r>
              <a:rPr 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  <a:endParaRPr lang="en-US" sz="9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4">
            <a:extLst>
              <a:ext uri="{FF2B5EF4-FFF2-40B4-BE49-F238E27FC236}">
                <a16:creationId xmlns:a16="http://schemas.microsoft.com/office/drawing/2014/main" id="{15AA4E33-EDF8-098B-A82E-BAE7DACA2130}"/>
              </a:ext>
            </a:extLst>
          </p:cNvPr>
          <p:cNvSpPr txBox="1">
            <a:spLocks/>
          </p:cNvSpPr>
          <p:nvPr/>
        </p:nvSpPr>
        <p:spPr>
          <a:xfrm>
            <a:off x="685800" y="3200400"/>
            <a:ext cx="8077199" cy="18288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-230187">
              <a:buFont typeface="Arial" panose="020B0604020202020204" pitchFamily="34" charset="0"/>
              <a:buNone/>
            </a:pPr>
            <a:r>
              <a:rPr lang="en-US" sz="1600" dirty="0"/>
              <a:t>All Public API JSON payloads include Hypertext Application Language (HAL) link references.  HAL is an implementation of HATEOAS (Hypertext As The Engine Of Application State).</a:t>
            </a:r>
          </a:p>
          <a:p>
            <a:pPr marL="0" indent="-230187">
              <a:buFont typeface="Arial" panose="020B0604020202020204" pitchFamily="34" charset="0"/>
              <a:buNone/>
            </a:pPr>
            <a:endParaRPr lang="en-US" sz="1600" dirty="0"/>
          </a:p>
          <a:p>
            <a:pPr marL="0" indent="-230187">
              <a:buFont typeface="Arial" panose="020B0604020202020204" pitchFamily="34" charset="0"/>
              <a:buNone/>
            </a:pPr>
            <a:r>
              <a:rPr lang="en-US" sz="1600" dirty="0"/>
              <a:t>For additional information, see </a:t>
            </a:r>
            <a:r>
              <a:rPr lang="en-US" sz="1600" dirty="0">
                <a:hlinkClick r:id="rId2"/>
              </a:rPr>
              <a:t>https://en.wikipedia.org/wiki/HATEOAS</a:t>
            </a:r>
            <a:endParaRPr lang="en-US" sz="800" dirty="0"/>
          </a:p>
          <a:p>
            <a:pPr marL="512763" lvl="1" indent="-342900" algn="ctr">
              <a:buFont typeface="Courier New" panose="02070309020205020404" pitchFamily="49" charset="0"/>
              <a:buChar char="o"/>
            </a:pPr>
            <a:endParaRPr lang="en-US" sz="1700" dirty="0">
              <a:latin typeface="Aptos" panose="020B000402020202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169863" lvl="1" indent="0" algn="ctr">
              <a:buFont typeface="Arial" panose="020B0604020202020204" pitchFamily="34" charset="0"/>
              <a:buNone/>
            </a:pPr>
            <a:endParaRPr lang="en-US" sz="1700" dirty="0"/>
          </a:p>
        </p:txBody>
      </p:sp>
    </p:spTree>
    <p:extLst>
      <p:ext uri="{BB962C8B-B14F-4D97-AF65-F5344CB8AC3E}">
        <p14:creationId xmlns:p14="http://schemas.microsoft.com/office/powerpoint/2010/main" val="3769281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7D6869-86A1-B83B-8299-C2EB10231D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08D7AED-487B-8A2B-4965-52C0718789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3" name="Content Placeholder 4">
            <a:extLst>
              <a:ext uri="{FF2B5EF4-FFF2-40B4-BE49-F238E27FC236}">
                <a16:creationId xmlns:a16="http://schemas.microsoft.com/office/drawing/2014/main" id="{15AA4E33-EDF8-098B-A82E-BAE7DACA2130}"/>
              </a:ext>
            </a:extLst>
          </p:cNvPr>
          <p:cNvSpPr txBox="1">
            <a:spLocks/>
          </p:cNvSpPr>
          <p:nvPr/>
        </p:nvSpPr>
        <p:spPr>
          <a:xfrm>
            <a:off x="533400" y="2667000"/>
            <a:ext cx="8077199" cy="4572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-230187" algn="ctr">
              <a:buFont typeface="Arial" panose="020B0604020202020204" pitchFamily="34" charset="0"/>
              <a:buNone/>
            </a:pPr>
            <a:r>
              <a:rPr lang="en-US" sz="2400" dirty="0"/>
              <a:t>Questions / Comments / Feedback</a:t>
            </a:r>
          </a:p>
        </p:txBody>
      </p:sp>
    </p:spTree>
    <p:extLst>
      <p:ext uri="{BB962C8B-B14F-4D97-AF65-F5344CB8AC3E}">
        <p14:creationId xmlns:p14="http://schemas.microsoft.com/office/powerpoint/2010/main" val="1930866219"/>
      </p:ext>
    </p:extLst>
  </p:cSld>
  <p:clrMapOvr>
    <a:masterClrMapping/>
  </p:clrMapOvr>
</p:sld>
</file>

<file path=ppt/theme/theme1.xml><?xml version="1.0" encoding="utf-8"?>
<a:theme xmlns:a="http://schemas.openxmlformats.org/drawingml/2006/main" name="Cover Slide">
  <a:themeElements>
    <a:clrScheme name="Custom 1">
      <a:dk1>
        <a:srgbClr val="2D3338"/>
      </a:dk1>
      <a:lt1>
        <a:srgbClr val="FFFFFF"/>
      </a:lt1>
      <a:dk2>
        <a:srgbClr val="2D3338"/>
      </a:dk2>
      <a:lt2>
        <a:srgbClr val="E6EBF0"/>
      </a:lt2>
      <a:accent1>
        <a:srgbClr val="00AEC7"/>
      </a:accent1>
      <a:accent2>
        <a:srgbClr val="7C858C"/>
      </a:accent2>
      <a:accent3>
        <a:srgbClr val="2BA565"/>
      </a:accent3>
      <a:accent4>
        <a:srgbClr val="003865"/>
      </a:accent4>
      <a:accent5>
        <a:srgbClr val="685BC7"/>
      </a:accent5>
      <a:accent6>
        <a:srgbClr val="1F8B9D"/>
      </a:accent6>
      <a:hlink>
        <a:srgbClr val="0063B4"/>
      </a:hlink>
      <a:folHlink>
        <a:srgbClr val="800080"/>
      </a:folHlink>
    </a:clrScheme>
    <a:fontScheme name="H1-Aqu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Horizontal Theme">
  <a:themeElements>
    <a:clrScheme name="ERCOT Brand Colors">
      <a:dk1>
        <a:srgbClr val="2D3338"/>
      </a:dk1>
      <a:lt1>
        <a:srgbClr val="FFFFFF"/>
      </a:lt1>
      <a:dk2>
        <a:srgbClr val="5B6770"/>
      </a:dk2>
      <a:lt2>
        <a:srgbClr val="E6EBF0"/>
      </a:lt2>
      <a:accent1>
        <a:srgbClr val="00AEC7"/>
      </a:accent1>
      <a:accent2>
        <a:srgbClr val="7C858C"/>
      </a:accent2>
      <a:accent3>
        <a:srgbClr val="26D07C"/>
      </a:accent3>
      <a:accent4>
        <a:srgbClr val="003865"/>
      </a:accent4>
      <a:accent5>
        <a:srgbClr val="685BC7"/>
      </a:accent5>
      <a:accent6>
        <a:srgbClr val="1F8B9D"/>
      </a:accent6>
      <a:hlink>
        <a:srgbClr val="0063B4"/>
      </a:hlink>
      <a:folHlink>
        <a:srgbClr val="800080"/>
      </a:folHlink>
    </a:clrScheme>
    <a:fontScheme name="H1-Gra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E6EBF0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1_Horizontal Theme">
  <a:themeElements>
    <a:clrScheme name="ERCOT Brand Colors">
      <a:dk1>
        <a:srgbClr val="2D3338"/>
      </a:dk1>
      <a:lt1>
        <a:srgbClr val="FFFFFF"/>
      </a:lt1>
      <a:dk2>
        <a:srgbClr val="5B6770"/>
      </a:dk2>
      <a:lt2>
        <a:srgbClr val="E6EBF0"/>
      </a:lt2>
      <a:accent1>
        <a:srgbClr val="00AEC7"/>
      </a:accent1>
      <a:accent2>
        <a:srgbClr val="7C858C"/>
      </a:accent2>
      <a:accent3>
        <a:srgbClr val="26D07C"/>
      </a:accent3>
      <a:accent4>
        <a:srgbClr val="003865"/>
      </a:accent4>
      <a:accent5>
        <a:srgbClr val="685BC7"/>
      </a:accent5>
      <a:accent6>
        <a:srgbClr val="1F8B9D"/>
      </a:accent6>
      <a:hlink>
        <a:srgbClr val="0063B4"/>
      </a:hlink>
      <a:folHlink>
        <a:srgbClr val="800080"/>
      </a:folHlink>
    </a:clrScheme>
    <a:fontScheme name="H1-Gra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E6EBF0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Year xmlns="8d5ee879-813f-4fb9-b7c2-a59846c21aeb" xsi:nil="true"/>
    <Audience xmlns="8d5ee879-813f-4fb9-b7c2-a59846c21aeb">Public</Audience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D0999AAC16EAB41985F08B9B30BD6F8" ma:contentTypeVersion="4" ma:contentTypeDescription="Create a new document." ma:contentTypeScope="" ma:versionID="e17db7c92bbe4a954239b0aad63199c1">
  <xsd:schema xmlns:xsd="http://www.w3.org/2001/XMLSchema" xmlns:xs="http://www.w3.org/2001/XMLSchema" xmlns:p="http://schemas.microsoft.com/office/2006/metadata/properties" xmlns:ns2="8d5ee879-813f-4fb9-b7c2-a59846c21aeb" targetNamespace="http://schemas.microsoft.com/office/2006/metadata/properties" ma:root="true" ma:fieldsID="dbeeea33673683b355d19f3b50507d1a" ns2:_="">
    <xsd:import namespace="8d5ee879-813f-4fb9-b7c2-a59846c21aeb"/>
    <xsd:element name="properties">
      <xsd:complexType>
        <xsd:sequence>
          <xsd:element name="documentManagement">
            <xsd:complexType>
              <xsd:all>
                <xsd:element ref="ns2:Audience" minOccurs="0"/>
                <xsd:element ref="ns2:Year" minOccurs="0"/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d5ee879-813f-4fb9-b7c2-a59846c21aeb" elementFormDefault="qualified">
    <xsd:import namespace="http://schemas.microsoft.com/office/2006/documentManagement/types"/>
    <xsd:import namespace="http://schemas.microsoft.com/office/infopath/2007/PartnerControls"/>
    <xsd:element name="Audience" ma:index="8" nillable="true" ma:displayName="Audience" ma:format="Dropdown" ma:internalName="Audience">
      <xsd:simpleType>
        <xsd:restriction base="dms:Choice">
          <xsd:enumeration value="Internal "/>
          <xsd:enumeration value="Confidential"/>
          <xsd:enumeration value="Public"/>
        </xsd:restriction>
      </xsd:simpleType>
    </xsd:element>
    <xsd:element name="Year" ma:index="9" nillable="true" ma:displayName="Year" ma:format="Dropdown" ma:internalName="Year">
      <xsd:simpleType>
        <xsd:restriction base="dms:Choice">
          <xsd:enumeration value="2022"/>
          <xsd:enumeration value="2023"/>
          <xsd:enumeration value="2024"/>
          <xsd:enumeration value="2025"/>
        </xsd:restriction>
      </xsd:simpleType>
    </xsd:element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F18ABE5-2C97-4413-ACB0-B3080BAFCAD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A526C54-2038-4DDB-9077-84C80FF069E0}">
  <ds:schemaRefs>
    <ds:schemaRef ds:uri="http://purl.org/dc/dcmitype/"/>
    <ds:schemaRef ds:uri="http://purl.org/dc/elements/1.1/"/>
    <ds:schemaRef ds:uri="http://schemas.microsoft.com/office/2006/documentManagement/types"/>
    <ds:schemaRef ds:uri="http://schemas.microsoft.com/office/2006/metadata/properties"/>
    <ds:schemaRef ds:uri="c34af464-7aa1-4edd-9be4-83dffc1cb926"/>
    <ds:schemaRef ds:uri="http://schemas.openxmlformats.org/package/2006/metadata/core-properties"/>
    <ds:schemaRef ds:uri="http://purl.org/dc/terms/"/>
    <ds:schemaRef ds:uri="http://schemas.microsoft.com/office/infopath/2007/PartnerControls"/>
    <ds:schemaRef ds:uri="http://www.w3.org/XML/1998/namespace"/>
    <ds:schemaRef ds:uri="8d5ee879-813f-4fb9-b7c2-a59846c21aeb"/>
  </ds:schemaRefs>
</ds:datastoreItem>
</file>

<file path=customXml/itemProps3.xml><?xml version="1.0" encoding="utf-8"?>
<ds:datastoreItem xmlns:ds="http://schemas.openxmlformats.org/officeDocument/2006/customXml" ds:itemID="{1BCE88CD-E9E0-4BB6-AD83-C594282F53D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d5ee879-813f-4fb9-b7c2-a59846c21ae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30707</TotalTime>
  <Words>1146</Words>
  <Application>Microsoft Office PowerPoint</Application>
  <PresentationFormat>On-screen Show (4:3)</PresentationFormat>
  <Paragraphs>189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Aptos</vt:lpstr>
      <vt:lpstr>Arial</vt:lpstr>
      <vt:lpstr>Calibri</vt:lpstr>
      <vt:lpstr>Courier New</vt:lpstr>
      <vt:lpstr>Cover Slide</vt:lpstr>
      <vt:lpstr>Horizontal Theme</vt:lpstr>
      <vt:lpstr>1_Horizontal Theme</vt:lpstr>
      <vt:lpstr>PowerPoint Presentation</vt:lpstr>
      <vt:lpstr>NPRR-1253 - Summary</vt:lpstr>
      <vt:lpstr>Implementation Approach and Timelines</vt:lpstr>
      <vt:lpstr>Data Specification for Public API</vt:lpstr>
      <vt:lpstr>JSON Payload – Metadata Specification</vt:lpstr>
      <vt:lpstr>JSON Payload – Field Specification</vt:lpstr>
      <vt:lpstr>JSON Payload – Data</vt:lpstr>
      <vt:lpstr>JSON Payload – Links</vt:lpstr>
      <vt:lpstr>Questions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Badri, Sreenivas</cp:lastModifiedBy>
  <cp:revision>609</cp:revision>
  <cp:lastPrinted>2017-10-10T21:31:05Z</cp:lastPrinted>
  <dcterms:created xsi:type="dcterms:W3CDTF">2016-01-21T15:20:31Z</dcterms:created>
  <dcterms:modified xsi:type="dcterms:W3CDTF">2025-02-27T19:49:30Z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0x0101006D0999AAC16EAB41985F08B9B30BD6F8</vt:lpwstr>
  </property>
  <property fmtid="{D5CDD505-2E9C-101B-9397-08002B2CF9AE}" pid="3" name="MSIP_Label_7084cbda-52b8-46fb-a7b7-cb5bd465ed85_Enabled">
    <vt:lpwstr>true</vt:lpwstr>
  </property>
  <property fmtid="{D5CDD505-2E9C-101B-9397-08002B2CF9AE}" pid="4" name="MSIP_Label_7084cbda-52b8-46fb-a7b7-cb5bd465ed85_ActionId">
    <vt:lpwstr>c62e7908-7660-43a6-b1c8-5c5c95dc1f11</vt:lpwstr>
  </property>
  <property fmtid="{D5CDD505-2E9C-101B-9397-08002B2CF9AE}" pid="5" name="MSIP_Label_7084cbda-52b8-46fb-a7b7-cb5bd465ed85_SetDate">
    <vt:lpwstr>2023-05-09T20:19:39Z</vt:lpwstr>
  </property>
  <property fmtid="{D5CDD505-2E9C-101B-9397-08002B2CF9AE}" pid="6" name="MSIP_Label_7084cbda-52b8-46fb-a7b7-cb5bd465ed85_Name">
    <vt:lpwstr>Internal</vt:lpwstr>
  </property>
  <property fmtid="{D5CDD505-2E9C-101B-9397-08002B2CF9AE}" pid="7" name="MSIP_Label_7084cbda-52b8-46fb-a7b7-cb5bd465ed85_ContentBits">
    <vt:lpwstr>0</vt:lpwstr>
  </property>
  <property fmtid="{D5CDD505-2E9C-101B-9397-08002B2CF9AE}" pid="8" name="MSIP_Label_7084cbda-52b8-46fb-a7b7-cb5bd465ed85_SiteId">
    <vt:lpwstr>0afb747d-bff7-4596-a9fc-950ef9e0ec45</vt:lpwstr>
  </property>
  <property fmtid="{D5CDD505-2E9C-101B-9397-08002B2CF9AE}" pid="9" name="MSIP_Label_7084cbda-52b8-46fb-a7b7-cb5bd465ed85_Method">
    <vt:lpwstr>Standard</vt:lpwstr>
  </property>
</Properties>
</file>