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1"/>
  </p:notesMasterIdLst>
  <p:sldIdLst>
    <p:sldId id="256" r:id="rId4"/>
    <p:sldId id="273" r:id="rId5"/>
    <p:sldId id="275" r:id="rId6"/>
    <p:sldId id="276" r:id="rId7"/>
    <p:sldId id="280" r:id="rId8"/>
    <p:sldId id="282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47" d="100"/>
          <a:sy n="147" d="100"/>
        </p:scale>
        <p:origin x="79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02/11/2025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January Peak Demand 77,478 on 1/22</a:t>
            </a:r>
          </a:p>
          <a:p>
            <a:r>
              <a:rPr lang="en-US" dirty="0"/>
              <a:t>Renewable Record set on 1/24, 39,021</a:t>
            </a:r>
          </a:p>
          <a:p>
            <a:r>
              <a:rPr lang="en-US" dirty="0"/>
              <a:t>Solar record set on 1/24, 22092</a:t>
            </a:r>
          </a:p>
          <a:p>
            <a:r>
              <a:rPr lang="en-US" dirty="0"/>
              <a:t>Wind record set on 1/24, 28,373</a:t>
            </a:r>
          </a:p>
          <a:p>
            <a:r>
              <a:rPr lang="en-US" dirty="0"/>
              <a:t>Renewable penetration on 1/24, 64%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Dave Penny Texas RE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EOP-12 Extreme Cold Weather Preparedness and Operations is posted for comments through 3/20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Joint NERC/FERC review of cold weather events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Grid Ex planning 2/27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ERCOT comments were reviewed</a:t>
            </a:r>
          </a:p>
          <a:p>
            <a:pPr lvl="1"/>
            <a:r>
              <a:rPr lang="en-US" sz="2800" dirty="0"/>
              <a:t>OWG reached consensus on the ERCOT comments filed on 2/6/2025</a:t>
            </a:r>
          </a:p>
          <a:p>
            <a:pPr lvl="1"/>
            <a:r>
              <a:rPr lang="en-US" sz="2800" dirty="0"/>
              <a:t>One minor change is expected to be submitted prior to ROS to section 16.20 Paragraph 5, add (and its TO)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OWG reached consensus on the ERCOT comments filed on 2/6/2025.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D6C99AB0-E039-4F6A-998E-D3A3881648A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6735</TotalTime>
  <Words>189</Words>
  <Application>Microsoft Office PowerPoint</Application>
  <PresentationFormat>Widescreen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121</cp:revision>
  <dcterms:created xsi:type="dcterms:W3CDTF">2017-05-03T20:12:06Z</dcterms:created>
  <dcterms:modified xsi:type="dcterms:W3CDTF">2025-02-25T21:07:23Z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