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7"/>
  </p:notesMasterIdLst>
  <p:handoutMasterIdLst>
    <p:handoutMasterId r:id="rId8"/>
  </p:handoutMasterIdLst>
  <p:sldIdLst>
    <p:sldId id="267" r:id="rId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10" d="100"/>
          <a:sy n="110" d="100"/>
        </p:scale>
        <p:origin x="619" y="6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2/25/2025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2/25/2025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2/27/25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610502527"/>
              </p:ext>
            </p:extLst>
          </p:nvPr>
        </p:nvGraphicFramePr>
        <p:xfrm>
          <a:off x="152399" y="914400"/>
          <a:ext cx="8839201" cy="3848599"/>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NPRR1241, Firm Fuel Supply Service (FFSS) Availability and Hourly Standby Fee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NPRR1241. ERCOT Staff has reviewed NPRR1241 and believes the market impact for NPRR1241 maintains appropriate penalties for unavailability during a Watch for winter weather while providing improved incentives for impacted FFSSRs to restore their availability as soon as possible.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NPRR1241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NPRR1241.</a:t>
                      </a: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VCMRR042</a:t>
                      </a:r>
                      <a:r>
                        <a:rPr lang="en-US" sz="800">
                          <a:effectLst/>
                          <a:latin typeface="Calibri" panose="020F0502020204030204" pitchFamily="34" charset="0"/>
                          <a:ea typeface="Calibri" panose="020F0502020204030204" pitchFamily="34" charset="0"/>
                          <a:cs typeface="Calibri" panose="020F0502020204030204" pitchFamily="34" charset="0"/>
                        </a:rPr>
                        <a:t>, SO2 and NOx Emission Index Prices Used in Verifiable Cost Calculations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$90K - $120K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VCMRR042. ERCOT Staff has reviewed VCMRR042 and agrees that seasonal NOx emissions prices are a better valuation of NOx emissions costs than annual NOx emissions prices currently used.  Also, when automated, this NPRR will enable daily SO2 and NOx prices to be included in the verifiable Operations and Maintenance (O&amp;M) costs, capturing price changes more promptly than the current use of monthly averages.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a:effectLst/>
                          <a:latin typeface="Calibri" panose="020F0502020204030204" pitchFamily="34" charset="0"/>
                          <a:ea typeface="Calibri" panose="020F0502020204030204" pitchFamily="34" charset="0"/>
                          <a:cs typeface="Calibri" panose="020F0502020204030204" pitchFamily="34" charset="0"/>
                        </a:rPr>
                        <a:t>Not applicable</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supports VCMRR042.</a:t>
                      </a: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1932930970"/>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NPRR1190, High Dispatch Limit Override Provision for Increased Load Serving Entity Costs  </a:t>
                      </a: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No impact</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supports approval of NPRR1190. ERCOT Staff has reviewed NPRR1190 and believes the market impact for this NPRR provides QSEs an additional opportunity to recover demonstrable financial losses stemming from an HDL override under certain conditions that previously were not allowed.</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NPRR1190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NPRR1190.</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8933</TotalTime>
  <Words>374</Words>
  <Application>Microsoft Office PowerPoint</Application>
  <PresentationFormat>On-screen Show (4:3)</PresentationFormat>
  <Paragraphs>33</Paragraphs>
  <Slides>1</Slides>
  <Notes>1</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vt:i4>
      </vt:variant>
    </vt:vector>
  </HeadingPairs>
  <TitlesOfParts>
    <vt:vector size="5" baseType="lpstr">
      <vt:lpstr>Arial</vt:lpstr>
      <vt:lpstr>Calibri</vt:lpstr>
      <vt:lpstr>1_Custom Design</vt:lpstr>
      <vt:lpstr>Office Theme</vt:lpstr>
      <vt:lpstr>Revision Request Summary for 2/27/25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100</cp:revision>
  <cp:lastPrinted>2016-01-21T20:53:15Z</cp:lastPrinted>
  <dcterms:created xsi:type="dcterms:W3CDTF">2016-01-21T15:20:31Z</dcterms:created>
  <dcterms:modified xsi:type="dcterms:W3CDTF">2025-02-25T19:42:54Z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