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04" r:id="rId1"/>
    <p:sldMasterId id="2147483814" r:id="rId2"/>
  </p:sldMasterIdLst>
  <p:notesMasterIdLst>
    <p:notesMasterId r:id="rId9"/>
  </p:notesMasterIdLst>
  <p:sldIdLst>
    <p:sldId id="259" r:id="rId3"/>
    <p:sldId id="2147473573" r:id="rId4"/>
    <p:sldId id="2147473569" r:id="rId5"/>
    <p:sldId id="2147473571" r:id="rId6"/>
    <p:sldId id="2147473572"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B4B42-2EAD-4D3C-96B3-D98C03B8ACEA}" v="37" dt="2025-02-20T00:06:56.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5" autoAdjust="0"/>
    <p:restoredTop sz="93841" autoAdjust="0"/>
  </p:normalViewPr>
  <p:slideViewPr>
    <p:cSldViewPr snapToGrid="0" snapToObjects="1">
      <p:cViewPr varScale="1">
        <p:scale>
          <a:sx n="156" d="100"/>
          <a:sy n="156" d="100"/>
        </p:scale>
        <p:origin x="46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6C3B4B42-2EAD-4D3C-96B3-D98C03B8ACEA}"/>
    <pc:docChg chg="undo redo custSel addSld delSld modSld sldOrd delMainMaster">
      <pc:chgData name="Julia Matevosyan" userId="35275da4e72cfe02" providerId="LiveId" clId="{6C3B4B42-2EAD-4D3C-96B3-D98C03B8ACEA}" dt="2025-02-20T15:15:05.742" v="1464" actId="2696"/>
      <pc:docMkLst>
        <pc:docMk/>
      </pc:docMkLst>
      <pc:sldChg chg="modSp mod">
        <pc:chgData name="Julia Matevosyan" userId="35275da4e72cfe02" providerId="LiveId" clId="{6C3B4B42-2EAD-4D3C-96B3-D98C03B8ACEA}" dt="2025-02-20T15:11:44.613" v="1461" actId="20577"/>
        <pc:sldMkLst>
          <pc:docMk/>
          <pc:sldMk cId="1090285184" sldId="259"/>
        </pc:sldMkLst>
        <pc:spChg chg="mod">
          <ac:chgData name="Julia Matevosyan" userId="35275da4e72cfe02" providerId="LiveId" clId="{6C3B4B42-2EAD-4D3C-96B3-D98C03B8ACEA}" dt="2025-02-18T01:17:17.950" v="596" actId="6549"/>
          <ac:spMkLst>
            <pc:docMk/>
            <pc:sldMk cId="1090285184" sldId="259"/>
            <ac:spMk id="2" creationId="{16518127-824C-414A-AD4E-4AB486C046E1}"/>
          </ac:spMkLst>
        </pc:spChg>
        <pc:spChg chg="mod">
          <ac:chgData name="Julia Matevosyan" userId="35275da4e72cfe02" providerId="LiveId" clId="{6C3B4B42-2EAD-4D3C-96B3-D98C03B8ACEA}" dt="2025-02-20T15:11:44.613" v="1461" actId="20577"/>
          <ac:spMkLst>
            <pc:docMk/>
            <pc:sldMk cId="1090285184" sldId="259"/>
            <ac:spMk id="4" creationId="{C0409F88-523A-4B84-ACFF-C7E2DC74CF3D}"/>
          </ac:spMkLst>
        </pc:spChg>
        <pc:spChg chg="mod">
          <ac:chgData name="Julia Matevosyan" userId="35275da4e72cfe02" providerId="LiveId" clId="{6C3B4B42-2EAD-4D3C-96B3-D98C03B8ACEA}" dt="2025-02-18T00:14:06.945" v="22" actId="20577"/>
          <ac:spMkLst>
            <pc:docMk/>
            <pc:sldMk cId="1090285184" sldId="259"/>
            <ac:spMk id="5" creationId="{8517D9C0-62E5-4A6A-A26F-9437EC0A8ADD}"/>
          </ac:spMkLst>
        </pc:spChg>
      </pc:sldChg>
      <pc:sldChg chg="del">
        <pc:chgData name="Julia Matevosyan" userId="35275da4e72cfe02" providerId="LiveId" clId="{6C3B4B42-2EAD-4D3C-96B3-D98C03B8ACEA}" dt="2025-02-18T01:35:55.729" v="890" actId="47"/>
        <pc:sldMkLst>
          <pc:docMk/>
          <pc:sldMk cId="997787849" sldId="4306"/>
        </pc:sldMkLst>
      </pc:sldChg>
      <pc:sldChg chg="del">
        <pc:chgData name="Julia Matevosyan" userId="35275da4e72cfe02" providerId="LiveId" clId="{6C3B4B42-2EAD-4D3C-96B3-D98C03B8ACEA}" dt="2025-02-18T01:35:55.729" v="890" actId="47"/>
        <pc:sldMkLst>
          <pc:docMk/>
          <pc:sldMk cId="3344146857" sldId="2076137544"/>
        </pc:sldMkLst>
      </pc:sldChg>
      <pc:sldChg chg="del">
        <pc:chgData name="Julia Matevosyan" userId="35275da4e72cfe02" providerId="LiveId" clId="{6C3B4B42-2EAD-4D3C-96B3-D98C03B8ACEA}" dt="2025-02-18T01:35:55.729" v="890" actId="47"/>
        <pc:sldMkLst>
          <pc:docMk/>
          <pc:sldMk cId="0" sldId="2147469840"/>
        </pc:sldMkLst>
      </pc:sldChg>
      <pc:sldChg chg="del">
        <pc:chgData name="Julia Matevosyan" userId="35275da4e72cfe02" providerId="LiveId" clId="{6C3B4B42-2EAD-4D3C-96B3-D98C03B8ACEA}" dt="2025-02-18T01:35:55.729" v="890" actId="47"/>
        <pc:sldMkLst>
          <pc:docMk/>
          <pc:sldMk cId="3681682545" sldId="2147473560"/>
        </pc:sldMkLst>
      </pc:sldChg>
      <pc:sldChg chg="del">
        <pc:chgData name="Julia Matevosyan" userId="35275da4e72cfe02" providerId="LiveId" clId="{6C3B4B42-2EAD-4D3C-96B3-D98C03B8ACEA}" dt="2025-02-18T01:35:55.729" v="890" actId="47"/>
        <pc:sldMkLst>
          <pc:docMk/>
          <pc:sldMk cId="254496703" sldId="2147473561"/>
        </pc:sldMkLst>
      </pc:sldChg>
      <pc:sldChg chg="del">
        <pc:chgData name="Julia Matevosyan" userId="35275da4e72cfe02" providerId="LiveId" clId="{6C3B4B42-2EAD-4D3C-96B3-D98C03B8ACEA}" dt="2025-02-18T01:35:55.729" v="890" actId="47"/>
        <pc:sldMkLst>
          <pc:docMk/>
          <pc:sldMk cId="3545423788" sldId="2147473562"/>
        </pc:sldMkLst>
      </pc:sldChg>
      <pc:sldChg chg="del">
        <pc:chgData name="Julia Matevosyan" userId="35275da4e72cfe02" providerId="LiveId" clId="{6C3B4B42-2EAD-4D3C-96B3-D98C03B8ACEA}" dt="2025-02-18T01:35:55.729" v="890" actId="47"/>
        <pc:sldMkLst>
          <pc:docMk/>
          <pc:sldMk cId="768826210" sldId="2147473563"/>
        </pc:sldMkLst>
      </pc:sldChg>
      <pc:sldChg chg="del">
        <pc:chgData name="Julia Matevosyan" userId="35275da4e72cfe02" providerId="LiveId" clId="{6C3B4B42-2EAD-4D3C-96B3-D98C03B8ACEA}" dt="2025-02-18T01:35:55.729" v="890" actId="47"/>
        <pc:sldMkLst>
          <pc:docMk/>
          <pc:sldMk cId="2026857486" sldId="2147473564"/>
        </pc:sldMkLst>
      </pc:sldChg>
      <pc:sldChg chg="del">
        <pc:chgData name="Julia Matevosyan" userId="35275da4e72cfe02" providerId="LiveId" clId="{6C3B4B42-2EAD-4D3C-96B3-D98C03B8ACEA}" dt="2025-02-18T01:35:55.729" v="890" actId="47"/>
        <pc:sldMkLst>
          <pc:docMk/>
          <pc:sldMk cId="758171449" sldId="2147473565"/>
        </pc:sldMkLst>
      </pc:sldChg>
      <pc:sldChg chg="del">
        <pc:chgData name="Julia Matevosyan" userId="35275da4e72cfe02" providerId="LiveId" clId="{6C3B4B42-2EAD-4D3C-96B3-D98C03B8ACEA}" dt="2025-02-18T01:35:55.729" v="890" actId="47"/>
        <pc:sldMkLst>
          <pc:docMk/>
          <pc:sldMk cId="2452636476" sldId="2147473566"/>
        </pc:sldMkLst>
      </pc:sldChg>
      <pc:sldChg chg="del">
        <pc:chgData name="Julia Matevosyan" userId="35275da4e72cfe02" providerId="LiveId" clId="{6C3B4B42-2EAD-4D3C-96B3-D98C03B8ACEA}" dt="2025-02-18T01:35:55.729" v="890" actId="47"/>
        <pc:sldMkLst>
          <pc:docMk/>
          <pc:sldMk cId="622892061" sldId="2147473567"/>
        </pc:sldMkLst>
      </pc:sldChg>
      <pc:sldChg chg="del">
        <pc:chgData name="Julia Matevosyan" userId="35275da4e72cfe02" providerId="LiveId" clId="{6C3B4B42-2EAD-4D3C-96B3-D98C03B8ACEA}" dt="2025-02-18T01:35:55.729" v="890" actId="47"/>
        <pc:sldMkLst>
          <pc:docMk/>
          <pc:sldMk cId="1748649833" sldId="2147473568"/>
        </pc:sldMkLst>
      </pc:sldChg>
      <pc:sldChg chg="addSp modSp new mod ord modAnim">
        <pc:chgData name="Julia Matevosyan" userId="35275da4e72cfe02" providerId="LiveId" clId="{6C3B4B42-2EAD-4D3C-96B3-D98C03B8ACEA}" dt="2025-02-20T00:06:56.755" v="1448" actId="20577"/>
        <pc:sldMkLst>
          <pc:docMk/>
          <pc:sldMk cId="1067917860" sldId="2147473569"/>
        </pc:sldMkLst>
        <pc:spChg chg="mod">
          <ac:chgData name="Julia Matevosyan" userId="35275da4e72cfe02" providerId="LiveId" clId="{6C3B4B42-2EAD-4D3C-96B3-D98C03B8ACEA}" dt="2025-02-20T00:06:56.755" v="1448" actId="20577"/>
          <ac:spMkLst>
            <pc:docMk/>
            <pc:sldMk cId="1067917860" sldId="2147473569"/>
            <ac:spMk id="2" creationId="{23F1A6A3-DD20-C526-4692-95A5B121A73D}"/>
          </ac:spMkLst>
        </pc:spChg>
        <pc:spChg chg="mod ord">
          <ac:chgData name="Julia Matevosyan" userId="35275da4e72cfe02" providerId="LiveId" clId="{6C3B4B42-2EAD-4D3C-96B3-D98C03B8ACEA}" dt="2025-02-20T00:06:14.983" v="1434" actId="179"/>
          <ac:spMkLst>
            <pc:docMk/>
            <pc:sldMk cId="1067917860" sldId="2147473569"/>
            <ac:spMk id="3" creationId="{A4B8BA46-9516-AB89-ADB1-C038208D183B}"/>
          </ac:spMkLst>
        </pc:spChg>
        <pc:spChg chg="add mod">
          <ac:chgData name="Julia Matevosyan" userId="35275da4e72cfe02" providerId="LiveId" clId="{6C3B4B42-2EAD-4D3C-96B3-D98C03B8ACEA}" dt="2025-02-20T00:06:32.773" v="1436" actId="2711"/>
          <ac:spMkLst>
            <pc:docMk/>
            <pc:sldMk cId="1067917860" sldId="2147473569"/>
            <ac:spMk id="9" creationId="{2D539884-1226-9664-48E6-389491E28761}"/>
          </ac:spMkLst>
        </pc:spChg>
        <pc:picChg chg="add mod">
          <ac:chgData name="Julia Matevosyan" userId="35275da4e72cfe02" providerId="LiveId" clId="{6C3B4B42-2EAD-4D3C-96B3-D98C03B8ACEA}" dt="2025-02-20T00:05:55.678" v="1432" actId="1076"/>
          <ac:picMkLst>
            <pc:docMk/>
            <pc:sldMk cId="1067917860" sldId="2147473569"/>
            <ac:picMk id="5" creationId="{970333DD-F5B4-9FB0-8CF8-25E728573A4F}"/>
          </ac:picMkLst>
        </pc:picChg>
        <pc:picChg chg="add mod">
          <ac:chgData name="Julia Matevosyan" userId="35275da4e72cfe02" providerId="LiveId" clId="{6C3B4B42-2EAD-4D3C-96B3-D98C03B8ACEA}" dt="2025-02-20T00:05:53.837" v="1431" actId="1076"/>
          <ac:picMkLst>
            <pc:docMk/>
            <pc:sldMk cId="1067917860" sldId="2147473569"/>
            <ac:picMk id="7" creationId="{8FD2FAB8-2E34-3B6C-3F58-27736BD74F10}"/>
          </ac:picMkLst>
        </pc:picChg>
      </pc:sldChg>
      <pc:sldChg chg="modSp new del mod">
        <pc:chgData name="Julia Matevosyan" userId="35275da4e72cfe02" providerId="LiveId" clId="{6C3B4B42-2EAD-4D3C-96B3-D98C03B8ACEA}" dt="2025-02-20T00:06:37.751" v="1437" actId="47"/>
        <pc:sldMkLst>
          <pc:docMk/>
          <pc:sldMk cId="1253957278" sldId="2147473570"/>
        </pc:sldMkLst>
      </pc:sldChg>
      <pc:sldChg chg="addSp modSp new mod">
        <pc:chgData name="Julia Matevosyan" userId="35275da4e72cfe02" providerId="LiveId" clId="{6C3B4B42-2EAD-4D3C-96B3-D98C03B8ACEA}" dt="2025-02-20T00:07:22.002" v="1457" actId="179"/>
        <pc:sldMkLst>
          <pc:docMk/>
          <pc:sldMk cId="1402410992" sldId="2147473571"/>
        </pc:sldMkLst>
        <pc:spChg chg="mod">
          <ac:chgData name="Julia Matevosyan" userId="35275da4e72cfe02" providerId="LiveId" clId="{6C3B4B42-2EAD-4D3C-96B3-D98C03B8ACEA}" dt="2025-02-20T00:07:01.995" v="1454" actId="20577"/>
          <ac:spMkLst>
            <pc:docMk/>
            <pc:sldMk cId="1402410992" sldId="2147473571"/>
            <ac:spMk id="2" creationId="{9BCAD6E9-F586-05F4-C9E7-50C25220795A}"/>
          </ac:spMkLst>
        </pc:spChg>
        <pc:spChg chg="mod">
          <ac:chgData name="Julia Matevosyan" userId="35275da4e72cfe02" providerId="LiveId" clId="{6C3B4B42-2EAD-4D3C-96B3-D98C03B8ACEA}" dt="2025-02-20T00:07:22.002" v="1457" actId="179"/>
          <ac:spMkLst>
            <pc:docMk/>
            <pc:sldMk cId="1402410992" sldId="2147473571"/>
            <ac:spMk id="3" creationId="{0FF0C9E7-D3B3-16D8-3D57-73B68DD440D3}"/>
          </ac:spMkLst>
        </pc:spChg>
        <pc:spChg chg="add mod">
          <ac:chgData name="Julia Matevosyan" userId="35275da4e72cfe02" providerId="LiveId" clId="{6C3B4B42-2EAD-4D3C-96B3-D98C03B8ACEA}" dt="2025-02-20T00:00:15.104" v="1283" actId="1076"/>
          <ac:spMkLst>
            <pc:docMk/>
            <pc:sldMk cId="1402410992" sldId="2147473571"/>
            <ac:spMk id="5" creationId="{EF3EEC94-0B87-1B89-C0A6-DAB8CDB5D6ED}"/>
          </ac:spMkLst>
        </pc:spChg>
      </pc:sldChg>
      <pc:sldChg chg="addSp modSp new mod">
        <pc:chgData name="Julia Matevosyan" userId="35275da4e72cfe02" providerId="LiveId" clId="{6C3B4B42-2EAD-4D3C-96B3-D98C03B8ACEA}" dt="2025-02-18T01:39:02.061" v="895" actId="1076"/>
        <pc:sldMkLst>
          <pc:docMk/>
          <pc:sldMk cId="169364177" sldId="2147473572"/>
        </pc:sldMkLst>
        <pc:spChg chg="mod">
          <ac:chgData name="Julia Matevosyan" userId="35275da4e72cfe02" providerId="LiveId" clId="{6C3B4B42-2EAD-4D3C-96B3-D98C03B8ACEA}" dt="2025-02-18T01:21:46.211" v="663" actId="20577"/>
          <ac:spMkLst>
            <pc:docMk/>
            <pc:sldMk cId="169364177" sldId="2147473572"/>
            <ac:spMk id="2" creationId="{4AFB72F2-BD0B-FF1F-7FA6-A7C124A4B8C1}"/>
          </ac:spMkLst>
        </pc:spChg>
        <pc:spChg chg="mod">
          <ac:chgData name="Julia Matevosyan" userId="35275da4e72cfe02" providerId="LiveId" clId="{6C3B4B42-2EAD-4D3C-96B3-D98C03B8ACEA}" dt="2025-02-18T01:35:40.418" v="889" actId="20577"/>
          <ac:spMkLst>
            <pc:docMk/>
            <pc:sldMk cId="169364177" sldId="2147473572"/>
            <ac:spMk id="3" creationId="{8A096A88-02C0-5BA4-51BC-6E88F801897F}"/>
          </ac:spMkLst>
        </pc:spChg>
        <pc:picChg chg="add mod">
          <ac:chgData name="Julia Matevosyan" userId="35275da4e72cfe02" providerId="LiveId" clId="{6C3B4B42-2EAD-4D3C-96B3-D98C03B8ACEA}" dt="2025-02-18T01:39:02.061" v="895" actId="1076"/>
          <ac:picMkLst>
            <pc:docMk/>
            <pc:sldMk cId="169364177" sldId="2147473572"/>
            <ac:picMk id="5" creationId="{109C25EB-2A50-3685-34E4-FE1EDC11E53A}"/>
          </ac:picMkLst>
        </pc:picChg>
      </pc:sldChg>
      <pc:sldChg chg="addSp modSp new mod">
        <pc:chgData name="Julia Matevosyan" userId="35275da4e72cfe02" providerId="LiveId" clId="{6C3B4B42-2EAD-4D3C-96B3-D98C03B8ACEA}" dt="2025-02-19T23:57:43.618" v="1275" actId="20577"/>
        <pc:sldMkLst>
          <pc:docMk/>
          <pc:sldMk cId="3450599411" sldId="2147473573"/>
        </pc:sldMkLst>
        <pc:spChg chg="mod">
          <ac:chgData name="Julia Matevosyan" userId="35275da4e72cfe02" providerId="LiveId" clId="{6C3B4B42-2EAD-4D3C-96B3-D98C03B8ACEA}" dt="2025-02-19T23:57:43.618" v="1275" actId="20577"/>
          <ac:spMkLst>
            <pc:docMk/>
            <pc:sldMk cId="3450599411" sldId="2147473573"/>
            <ac:spMk id="2" creationId="{C8BAAA42-732A-2818-BC4E-2094C3B4B91D}"/>
          </ac:spMkLst>
        </pc:spChg>
        <pc:spChg chg="mod">
          <ac:chgData name="Julia Matevosyan" userId="35275da4e72cfe02" providerId="LiveId" clId="{6C3B4B42-2EAD-4D3C-96B3-D98C03B8ACEA}" dt="2025-02-19T23:57:02.604" v="1172" actId="179"/>
          <ac:spMkLst>
            <pc:docMk/>
            <pc:sldMk cId="3450599411" sldId="2147473573"/>
            <ac:spMk id="3" creationId="{4F2A7CCC-78B7-BED2-03D0-7A619A0E9E6C}"/>
          </ac:spMkLst>
        </pc:spChg>
        <pc:spChg chg="add mod">
          <ac:chgData name="Julia Matevosyan" userId="35275da4e72cfe02" providerId="LiveId" clId="{6C3B4B42-2EAD-4D3C-96B3-D98C03B8ACEA}" dt="2025-02-19T23:56:47.463" v="1170" actId="255"/>
          <ac:spMkLst>
            <pc:docMk/>
            <pc:sldMk cId="3450599411" sldId="2147473573"/>
            <ac:spMk id="4" creationId="{4352ADFA-F43E-2CC5-0DD0-70FA92D105B5}"/>
          </ac:spMkLst>
        </pc:spChg>
      </pc:sldChg>
      <pc:sldMasterChg chg="delSldLayout">
        <pc:chgData name="Julia Matevosyan" userId="35275da4e72cfe02" providerId="LiveId" clId="{6C3B4B42-2EAD-4D3C-96B3-D98C03B8ACEA}" dt="2025-02-18T01:35:55.729" v="890" actId="47"/>
        <pc:sldMasterMkLst>
          <pc:docMk/>
          <pc:sldMasterMk cId="4141355857" sldId="2147483704"/>
        </pc:sldMasterMkLst>
        <pc:sldLayoutChg chg="del">
          <pc:chgData name="Julia Matevosyan" userId="35275da4e72cfe02" providerId="LiveId" clId="{6C3B4B42-2EAD-4D3C-96B3-D98C03B8ACEA}" dt="2025-02-18T01:35:55.729" v="890" actId="47"/>
          <pc:sldLayoutMkLst>
            <pc:docMk/>
            <pc:sldMasterMk cId="4141355857" sldId="2147483704"/>
            <pc:sldLayoutMk cId="686770995" sldId="2147483813"/>
          </pc:sldLayoutMkLst>
        </pc:sldLayoutChg>
      </pc:sldMasterChg>
      <pc:sldMasterChg chg="del">
        <pc:chgData name="Julia Matevosyan" userId="35275da4e72cfe02" providerId="LiveId" clId="{6C3B4B42-2EAD-4D3C-96B3-D98C03B8ACEA}" dt="2025-02-20T15:15:05.125" v="1463" actId="2696"/>
        <pc:sldMasterMkLst>
          <pc:docMk/>
          <pc:sldMasterMk cId="297689307" sldId="2147483722"/>
        </pc:sldMasterMkLst>
      </pc:sldMasterChg>
      <pc:sldMasterChg chg="del">
        <pc:chgData name="Julia Matevosyan" userId="35275da4e72cfe02" providerId="LiveId" clId="{6C3B4B42-2EAD-4D3C-96B3-D98C03B8ACEA}" dt="2025-02-20T15:15:05.742" v="1464" actId="2696"/>
        <pc:sldMasterMkLst>
          <pc:docMk/>
          <pc:sldMasterMk cId="897544739" sldId="2147483726"/>
        </pc:sldMasterMkLst>
      </pc:sldMasterChg>
      <pc:sldMasterChg chg="del">
        <pc:chgData name="Julia Matevosyan" userId="35275da4e72cfe02" providerId="LiveId" clId="{6C3B4B42-2EAD-4D3C-96B3-D98C03B8ACEA}" dt="2025-02-20T15:14:46.708" v="1462" actId="2696"/>
        <pc:sldMasterMkLst>
          <pc:docMk/>
          <pc:sldMasterMk cId="3543317642" sldId="2147483776"/>
        </pc:sldMasterMkLst>
      </pc:sldMasterChg>
      <pc:sldMasterChg chg="del delSldLayout">
        <pc:chgData name="Julia Matevosyan" userId="35275da4e72cfe02" providerId="LiveId" clId="{6C3B4B42-2EAD-4D3C-96B3-D98C03B8ACEA}" dt="2025-02-18T01:35:55.729" v="890" actId="47"/>
        <pc:sldMasterMkLst>
          <pc:docMk/>
          <pc:sldMasterMk cId="731355976" sldId="2147483804"/>
        </pc:sldMasterMkLst>
        <pc:sldLayoutChg chg="del">
          <pc:chgData name="Julia Matevosyan" userId="35275da4e72cfe02" providerId="LiveId" clId="{6C3B4B42-2EAD-4D3C-96B3-D98C03B8ACEA}" dt="2025-02-18T01:35:55.729" v="890" actId="47"/>
          <pc:sldLayoutMkLst>
            <pc:docMk/>
            <pc:sldMasterMk cId="731355976" sldId="2147483804"/>
            <pc:sldLayoutMk cId="764190399" sldId="2147483805"/>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168940361" sldId="2147483806"/>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1845973628" sldId="2147483807"/>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517003381" sldId="2147483808"/>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2424476448" sldId="2147483809"/>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960762043" sldId="2147483810"/>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1608914153" sldId="2147483811"/>
          </pc:sldLayoutMkLst>
        </pc:sldLayoutChg>
        <pc:sldLayoutChg chg="del">
          <pc:chgData name="Julia Matevosyan" userId="35275da4e72cfe02" providerId="LiveId" clId="{6C3B4B42-2EAD-4D3C-96B3-D98C03B8ACEA}" dt="2025-02-18T01:35:55.729" v="890" actId="47"/>
          <pc:sldLayoutMkLst>
            <pc:docMk/>
            <pc:sldMasterMk cId="731355976" sldId="2147483804"/>
            <pc:sldLayoutMk cId="1356038094" sldId="21474838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70399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070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5789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020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29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413731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44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5164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707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20"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324185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chrome-extension://efaidnbmnnnibpcajpcglclefindmkaj/http:/www.oasis.oati.com/woa/docs/SRP/SRPdocs/Business_Practice_%E2%80%93_GFM_BESS_Specification_and_Simulation_Test_Procedure.pdf"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s://www.esig.energy/event/webinar-benefits-of-gfm-study-discussion/"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esig.energy/event/webinar-benefits-of-gfm-study-discussion/"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IBRTF: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02/21/2025</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Associate Director and 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AA42-732A-2818-BC4E-2094C3B4B91D}"/>
              </a:ext>
            </a:extLst>
          </p:cNvPr>
          <p:cNvSpPr>
            <a:spLocks noGrp="1"/>
          </p:cNvSpPr>
          <p:nvPr>
            <p:ph type="title"/>
          </p:nvPr>
        </p:nvSpPr>
        <p:spPr/>
        <p:txBody>
          <a:bodyPr/>
          <a:lstStyle/>
          <a:p>
            <a:r>
              <a:rPr lang="en-US" dirty="0"/>
              <a:t>SRP Published GFM Specs and Test Procedures</a:t>
            </a:r>
          </a:p>
        </p:txBody>
      </p:sp>
      <p:sp>
        <p:nvSpPr>
          <p:cNvPr id="3" name="Content Placeholder 2">
            <a:extLst>
              <a:ext uri="{FF2B5EF4-FFF2-40B4-BE49-F238E27FC236}">
                <a16:creationId xmlns:a16="http://schemas.microsoft.com/office/drawing/2014/main" id="{4F2A7CCC-78B7-BED2-03D0-7A619A0E9E6C}"/>
              </a:ext>
            </a:extLst>
          </p:cNvPr>
          <p:cNvSpPr>
            <a:spLocks noGrp="1"/>
          </p:cNvSpPr>
          <p:nvPr>
            <p:ph sz="quarter" idx="10"/>
          </p:nvPr>
        </p:nvSpPr>
        <p:spPr/>
        <p:txBody>
          <a:bodyPr/>
          <a:lstStyle/>
          <a:p>
            <a:pPr marL="174625" indent="-174625">
              <a:buSzPct val="100000"/>
            </a:pPr>
            <a:r>
              <a:rPr lang="en-US" sz="1600" dirty="0">
                <a:solidFill>
                  <a:schemeClr val="tx1"/>
                </a:solidFill>
                <a:latin typeface="Arial" panose="020B0604020202020204" pitchFamily="34" charset="0"/>
                <a:cs typeface="Arial" panose="020B0604020202020204" pitchFamily="34" charset="0"/>
              </a:rPr>
              <a:t>Salt River Project (SRP) recently released a </a:t>
            </a:r>
            <a:r>
              <a:rPr lang="en-US" sz="1600" dirty="0">
                <a:solidFill>
                  <a:schemeClr val="tx1"/>
                </a:solidFill>
                <a:latin typeface="Arial" panose="020B0604020202020204" pitchFamily="34" charset="0"/>
                <a:cs typeface="Arial" panose="020B0604020202020204" pitchFamily="34" charset="0"/>
                <a:hlinkClick r:id="rId2"/>
              </a:rPr>
              <a:t>Business Practice on Grid Forming Battery Energy Storage System Specification and Simulation Test Procedures</a:t>
            </a:r>
            <a:r>
              <a:rPr lang="en-US" sz="1600" dirty="0">
                <a:solidFill>
                  <a:schemeClr val="tx1"/>
                </a:solidFill>
                <a:latin typeface="Arial" panose="020B0604020202020204" pitchFamily="34" charset="0"/>
                <a:cs typeface="Arial" panose="020B0604020202020204" pitchFamily="34" charset="0"/>
              </a:rPr>
              <a:t>, effective February 14, 2025. </a:t>
            </a:r>
          </a:p>
          <a:p>
            <a:pPr marL="174625" indent="-174625">
              <a:buSzPct val="100000"/>
            </a:pPr>
            <a:r>
              <a:rPr lang="en-US" sz="1600" dirty="0">
                <a:solidFill>
                  <a:schemeClr val="tx1"/>
                </a:solidFill>
                <a:latin typeface="Arial" panose="020B0604020202020204" pitchFamily="34" charset="0"/>
                <a:cs typeface="Arial" panose="020B0604020202020204" pitchFamily="34" charset="0"/>
              </a:rPr>
              <a:t>The Business Practice emphasizes the rapid growth of IBRs that SRP is experiencing and recognizes the need to maintain high levels of grid stability and reliability.</a:t>
            </a:r>
          </a:p>
          <a:p>
            <a:pPr marL="174625" indent="-174625">
              <a:buSzPct val="100000"/>
            </a:pPr>
            <a:r>
              <a:rPr lang="en-US" sz="1600" dirty="0">
                <a:solidFill>
                  <a:schemeClr val="tx1"/>
                </a:solidFill>
                <a:latin typeface="Arial" panose="020B0604020202020204" pitchFamily="34" charset="0"/>
                <a:cs typeface="Arial" panose="020B0604020202020204" pitchFamily="34" charset="0"/>
              </a:rPr>
              <a:t>SRP is "adopting GFM technology for BESS on a case-by-case basis” and the Business Practice serves as the technical requirements for SRP to test performance against for applicable interconnections. </a:t>
            </a:r>
          </a:p>
          <a:p>
            <a:pPr marL="174625" indent="-174625">
              <a:buSzPct val="100000"/>
            </a:pPr>
            <a:r>
              <a:rPr lang="en-US" sz="1600" dirty="0">
                <a:solidFill>
                  <a:schemeClr val="tx1"/>
                </a:solidFill>
                <a:latin typeface="Arial" panose="020B0604020202020204" pitchFamily="34" charset="0"/>
                <a:cs typeface="Arial" panose="020B0604020202020204" pitchFamily="34" charset="0"/>
              </a:rPr>
              <a:t>The Business Practice applies to “to any standalone BESS or the BESS component of a co-located facility where SRP specifies that the BESS shall operate in GFM mode.”</a:t>
            </a:r>
          </a:p>
          <a:p>
            <a:pPr marL="174625" indent="-174625">
              <a:buSzPct val="100000"/>
            </a:pPr>
            <a:r>
              <a:rPr lang="en-US" sz="1600" dirty="0">
                <a:solidFill>
                  <a:schemeClr val="tx1"/>
                </a:solidFill>
                <a:latin typeface="Arial" panose="020B0604020202020204" pitchFamily="34" charset="0"/>
                <a:cs typeface="Arial" panose="020B0604020202020204" pitchFamily="34" charset="0"/>
              </a:rPr>
              <a:t>The functional specification mirrors NERC specification closely and the simulation test procedures are a simplified version of the NERC tests, using one test system and simulation test with pass/fail criteria defined. </a:t>
            </a:r>
          </a:p>
          <a:p>
            <a:pPr marL="174625" indent="-174625">
              <a:buSzPct val="100000"/>
            </a:pPr>
            <a:r>
              <a:rPr lang="en-US" sz="1600" dirty="0">
                <a:solidFill>
                  <a:schemeClr val="tx1"/>
                </a:solidFill>
                <a:latin typeface="Arial" panose="020B0604020202020204" pitchFamily="34" charset="0"/>
                <a:cs typeface="Arial" panose="020B0604020202020204" pitchFamily="34" charset="0"/>
              </a:rPr>
              <a:t>IBRs are expected to meet other SRP IBR performance specifications and allows for exemptions requested by the interconnection customer for any challenges meeting those requirements (considering that SRP has adopted many parts of IEEE 2800-2022 already). </a:t>
            </a:r>
          </a:p>
          <a:p>
            <a:pPr marL="174625" indent="-174625">
              <a:buSzPct val="100000"/>
            </a:pPr>
            <a:r>
              <a:rPr lang="en-US" sz="1600" dirty="0">
                <a:solidFill>
                  <a:schemeClr val="tx1"/>
                </a:solidFill>
                <a:latin typeface="Arial" panose="020B0604020202020204" pitchFamily="34" charset="0"/>
                <a:cs typeface="Arial" panose="020B0604020202020204" pitchFamily="34" charset="0"/>
              </a:rPr>
              <a:t>SRP will review the submitted GFM model and accompanying simulation test report to ensure all pass/fail criteria are met. Interconnection customers can resubmit models and simulation test reports to address any issues identified. </a:t>
            </a:r>
          </a:p>
          <a:p>
            <a:endParaRPr lang="en-US" sz="1600" dirty="0">
              <a:solidFill>
                <a:schemeClr val="tx1"/>
              </a:solidFill>
              <a:latin typeface="Arial" panose="020B0604020202020204" pitchFamily="34" charset="0"/>
              <a:cs typeface="Arial" panose="020B0604020202020204" pitchFamily="34" charset="0"/>
            </a:endParaRPr>
          </a:p>
          <a:p>
            <a:pPr marL="0" indent="0">
              <a:buNone/>
            </a:pPr>
            <a:r>
              <a:rPr lang="en-US" sz="1600" dirty="0">
                <a:solidFill>
                  <a:schemeClr val="tx1"/>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352ADFA-F43E-2CC5-0DD0-70FA92D105B5}"/>
              </a:ext>
            </a:extLst>
          </p:cNvPr>
          <p:cNvSpPr txBox="1"/>
          <p:nvPr/>
        </p:nvSpPr>
        <p:spPr>
          <a:xfrm>
            <a:off x="893460" y="6291072"/>
            <a:ext cx="464261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Source: Ryan Quint (Elevate Energy Consulting) </a:t>
            </a:r>
          </a:p>
        </p:txBody>
      </p:sp>
    </p:spTree>
    <p:extLst>
      <p:ext uri="{BB962C8B-B14F-4D97-AF65-F5344CB8AC3E}">
        <p14:creationId xmlns:p14="http://schemas.microsoft.com/office/powerpoint/2010/main" val="345059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8BA46-9516-AB89-ADB1-C038208D183B}"/>
              </a:ext>
            </a:extLst>
          </p:cNvPr>
          <p:cNvSpPr>
            <a:spLocks noGrp="1"/>
          </p:cNvSpPr>
          <p:nvPr>
            <p:ph sz="quarter" idx="10"/>
          </p:nvPr>
        </p:nvSpPr>
        <p:spPr>
          <a:xfrm>
            <a:off x="762000" y="1611483"/>
            <a:ext cx="10631424" cy="4435283"/>
          </a:xfrm>
        </p:spPr>
        <p:txBody>
          <a:bodyPr/>
          <a:lstStyle/>
          <a:p>
            <a:pPr marL="174625" indent="-174625">
              <a:lnSpc>
                <a:spcPct val="108000"/>
              </a:lnSpc>
              <a:buSzPct val="100000"/>
            </a:pPr>
            <a:r>
              <a:rPr lang="en-US" dirty="0"/>
              <a:t>Objectives of the work were to verify: </a:t>
            </a:r>
          </a:p>
          <a:p>
            <a:pPr lvl="1">
              <a:lnSpc>
                <a:spcPct val="108000"/>
              </a:lnSpc>
              <a:buFont typeface="Arial" panose="020B0604020202020204" pitchFamily="34" charset="0"/>
              <a:buChar char="‒"/>
            </a:pPr>
            <a:r>
              <a:rPr lang="en-US" dirty="0"/>
              <a:t>GFM is “do no harm” solution </a:t>
            </a:r>
            <a:r>
              <a:rPr lang="en-US" dirty="0">
                <a:solidFill>
                  <a:srgbClr val="00B050"/>
                </a:solidFill>
              </a:rPr>
              <a:t>Yes</a:t>
            </a:r>
          </a:p>
          <a:p>
            <a:pPr lvl="1">
              <a:lnSpc>
                <a:spcPct val="108000"/>
              </a:lnSpc>
              <a:buFont typeface="Arial" panose="020B0604020202020204" pitchFamily="34" charset="0"/>
              <a:buChar char="‒"/>
            </a:pPr>
            <a:r>
              <a:rPr lang="en-US" dirty="0"/>
              <a:t>GFM and GFL interoperability </a:t>
            </a:r>
            <a:r>
              <a:rPr lang="en-US" dirty="0">
                <a:solidFill>
                  <a:srgbClr val="00B050"/>
                </a:solidFill>
              </a:rPr>
              <a:t>Yes</a:t>
            </a:r>
            <a:endParaRPr lang="en-US" dirty="0"/>
          </a:p>
          <a:p>
            <a:pPr lvl="1">
              <a:lnSpc>
                <a:spcPct val="108000"/>
              </a:lnSpc>
              <a:buFont typeface="Arial" panose="020B0604020202020204" pitchFamily="34" charset="0"/>
              <a:buChar char="‒"/>
            </a:pPr>
            <a:r>
              <a:rPr lang="en-US" dirty="0"/>
              <a:t>GFM benefits in weak grids </a:t>
            </a:r>
            <a:r>
              <a:rPr lang="en-US" dirty="0">
                <a:solidFill>
                  <a:srgbClr val="00B050"/>
                </a:solidFill>
              </a:rPr>
              <a:t>Yes</a:t>
            </a:r>
          </a:p>
          <a:p>
            <a:pPr lvl="1">
              <a:lnSpc>
                <a:spcPct val="108000"/>
              </a:lnSpc>
              <a:buFont typeface="Arial" panose="020B0604020202020204" pitchFamily="34" charset="0"/>
              <a:buChar char="‒"/>
            </a:pPr>
            <a:r>
              <a:rPr lang="en-US" dirty="0"/>
              <a:t>GFM operates stably in strong grids </a:t>
            </a:r>
            <a:r>
              <a:rPr lang="en-US" dirty="0">
                <a:solidFill>
                  <a:srgbClr val="00B050"/>
                </a:solidFill>
              </a:rPr>
              <a:t>Yes</a:t>
            </a:r>
            <a:endParaRPr lang="en-US" dirty="0"/>
          </a:p>
          <a:p>
            <a:pPr lvl="1">
              <a:lnSpc>
                <a:spcPct val="108000"/>
              </a:lnSpc>
              <a:buFont typeface="Arial" panose="020B0604020202020204" pitchFamily="34" charset="0"/>
              <a:buChar char="‒"/>
            </a:pPr>
            <a:r>
              <a:rPr lang="en-US" dirty="0"/>
              <a:t>GFM works across multiple OEMs </a:t>
            </a:r>
            <a:r>
              <a:rPr lang="en-US" dirty="0">
                <a:solidFill>
                  <a:srgbClr val="00B050"/>
                </a:solidFill>
              </a:rPr>
              <a:t>Yes</a:t>
            </a:r>
            <a:endParaRPr lang="en-US" dirty="0"/>
          </a:p>
          <a:p>
            <a:pPr lvl="1">
              <a:lnSpc>
                <a:spcPct val="108000"/>
              </a:lnSpc>
              <a:buFont typeface="Arial" panose="020B0604020202020204" pitchFamily="34" charset="0"/>
              <a:buChar char="‒"/>
            </a:pPr>
            <a:r>
              <a:rPr lang="en-US" dirty="0"/>
              <a:t>GFM to defer other options </a:t>
            </a:r>
            <a:r>
              <a:rPr lang="en-US" dirty="0">
                <a:solidFill>
                  <a:srgbClr val="00B050"/>
                </a:solidFill>
              </a:rPr>
              <a:t>Yes</a:t>
            </a:r>
          </a:p>
          <a:p>
            <a:pPr lvl="1">
              <a:lnSpc>
                <a:spcPct val="108000"/>
              </a:lnSpc>
              <a:buFont typeface="Arial" panose="020B0604020202020204" pitchFamily="34" charset="0"/>
              <a:buChar char="‒"/>
            </a:pPr>
            <a:r>
              <a:rPr lang="en-US" dirty="0"/>
              <a:t>Growth of GFM BESS cause reliability issues? </a:t>
            </a:r>
            <a:r>
              <a:rPr lang="en-US" dirty="0">
                <a:solidFill>
                  <a:srgbClr val="00B050"/>
                </a:solidFill>
              </a:rPr>
              <a:t>No</a:t>
            </a:r>
          </a:p>
          <a:p>
            <a:pPr lvl="1">
              <a:lnSpc>
                <a:spcPct val="108000"/>
              </a:lnSpc>
              <a:buFont typeface="Arial" panose="020B0604020202020204" pitchFamily="34" charset="0"/>
              <a:buChar char="‒"/>
            </a:pPr>
            <a:r>
              <a:rPr lang="en-US" dirty="0"/>
              <a:t>Recommendations to OEMs</a:t>
            </a:r>
          </a:p>
          <a:p>
            <a:pPr marL="174625" indent="-174625">
              <a:lnSpc>
                <a:spcPct val="108000"/>
              </a:lnSpc>
              <a:buSzPct val="100000"/>
            </a:pPr>
            <a:r>
              <a:rPr lang="en-US" dirty="0"/>
              <a:t>Tested 4 OEM-specific GFM BESS Models to NERC GFM Functional Specifications, Microcosm System Tests and Near-Actual System Studies (ATC system’s EMT model). </a:t>
            </a:r>
          </a:p>
          <a:p>
            <a:pPr>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23F1A6A3-DD20-C526-4692-95A5B121A73D}"/>
              </a:ext>
            </a:extLst>
          </p:cNvPr>
          <p:cNvSpPr>
            <a:spLocks noGrp="1"/>
          </p:cNvSpPr>
          <p:nvPr>
            <p:ph type="title"/>
          </p:nvPr>
        </p:nvSpPr>
        <p:spPr/>
        <p:txBody>
          <a:bodyPr/>
          <a:lstStyle/>
          <a:p>
            <a:r>
              <a:rPr lang="en-US" dirty="0"/>
              <a:t>Study: Benefits of Grid Forming Battery Energy Storage Systems</a:t>
            </a:r>
          </a:p>
        </p:txBody>
      </p:sp>
      <p:pic>
        <p:nvPicPr>
          <p:cNvPr id="5" name="Picture 4">
            <a:extLst>
              <a:ext uri="{FF2B5EF4-FFF2-40B4-BE49-F238E27FC236}">
                <a16:creationId xmlns:a16="http://schemas.microsoft.com/office/drawing/2014/main" id="{970333DD-F5B4-9FB0-8CF8-25E728573A4F}"/>
              </a:ext>
            </a:extLst>
          </p:cNvPr>
          <p:cNvPicPr>
            <a:picLocks noChangeAspect="1"/>
          </p:cNvPicPr>
          <p:nvPr/>
        </p:nvPicPr>
        <p:blipFill>
          <a:blip r:embed="rId2"/>
          <a:stretch>
            <a:fillRect/>
          </a:stretch>
        </p:blipFill>
        <p:spPr>
          <a:xfrm>
            <a:off x="6490820" y="1417321"/>
            <a:ext cx="3269223" cy="2804534"/>
          </a:xfrm>
          <a:prstGeom prst="rect">
            <a:avLst/>
          </a:prstGeom>
        </p:spPr>
      </p:pic>
      <p:pic>
        <p:nvPicPr>
          <p:cNvPr id="7" name="Picture 6">
            <a:extLst>
              <a:ext uri="{FF2B5EF4-FFF2-40B4-BE49-F238E27FC236}">
                <a16:creationId xmlns:a16="http://schemas.microsoft.com/office/drawing/2014/main" id="{8FD2FAB8-2E34-3B6C-3F58-27736BD74F10}"/>
              </a:ext>
            </a:extLst>
          </p:cNvPr>
          <p:cNvPicPr>
            <a:picLocks noChangeAspect="1"/>
          </p:cNvPicPr>
          <p:nvPr/>
        </p:nvPicPr>
        <p:blipFill>
          <a:blip r:embed="rId3"/>
          <a:stretch>
            <a:fillRect/>
          </a:stretch>
        </p:blipFill>
        <p:spPr>
          <a:xfrm>
            <a:off x="9348215" y="2173317"/>
            <a:ext cx="2740647" cy="2133438"/>
          </a:xfrm>
          <a:prstGeom prst="rect">
            <a:avLst/>
          </a:prstGeom>
        </p:spPr>
      </p:pic>
      <p:sp>
        <p:nvSpPr>
          <p:cNvPr id="9" name="TextBox 8">
            <a:extLst>
              <a:ext uri="{FF2B5EF4-FFF2-40B4-BE49-F238E27FC236}">
                <a16:creationId xmlns:a16="http://schemas.microsoft.com/office/drawing/2014/main" id="{2D539884-1226-9664-48E6-389491E28761}"/>
              </a:ext>
            </a:extLst>
          </p:cNvPr>
          <p:cNvSpPr txBox="1"/>
          <p:nvPr/>
        </p:nvSpPr>
        <p:spPr>
          <a:xfrm>
            <a:off x="762000" y="5956814"/>
            <a:ext cx="11236882" cy="604396"/>
          </a:xfrm>
          <a:prstGeom prst="rect">
            <a:avLst/>
          </a:prstGeom>
          <a:solidFill>
            <a:schemeClr val="bg1"/>
          </a:solidFill>
        </p:spPr>
        <p:txBody>
          <a:bodyPr wrap="square">
            <a:spAutoFit/>
          </a:bodyPr>
          <a:lstStyle/>
          <a:p>
            <a:pPr>
              <a:lnSpc>
                <a:spcPct val="108000"/>
              </a:lnSpc>
            </a:pPr>
            <a:r>
              <a:rPr lang="en-US" sz="1600" dirty="0">
                <a:latin typeface="Arial" panose="020B0604020202020204" pitchFamily="34" charset="0"/>
                <a:cs typeface="Arial" panose="020B0604020202020204" pitchFamily="34" charset="0"/>
              </a:rPr>
              <a:t>Source: ESIG Webinar </a:t>
            </a:r>
            <a:r>
              <a:rPr lang="en-US" sz="1600" dirty="0">
                <a:latin typeface="Arial" panose="020B0604020202020204" pitchFamily="34" charset="0"/>
                <a:cs typeface="Arial" panose="020B0604020202020204" pitchFamily="34" charset="0"/>
                <a:hlinkClick r:id="rId4"/>
              </a:rPr>
              <a:t>Benefits of GFM Study Discussion</a:t>
            </a:r>
            <a:r>
              <a:rPr lang="en-US" sz="1600" dirty="0">
                <a:latin typeface="Arial" panose="020B0604020202020204" pitchFamily="34" charset="0"/>
                <a:cs typeface="Arial" panose="020B0604020202020204" pitchFamily="34" charset="0"/>
              </a:rPr>
              <a:t>, by Ryan Quint and </a:t>
            </a:r>
            <a:r>
              <a:rPr lang="en-US" sz="1600" i="0" dirty="0">
                <a:solidFill>
                  <a:srgbClr val="141827"/>
                </a:solidFill>
                <a:effectLst/>
                <a:latin typeface="Arial" panose="020B0604020202020204" pitchFamily="34" charset="0"/>
                <a:cs typeface="Arial" panose="020B0604020202020204" pitchFamily="34" charset="0"/>
              </a:rPr>
              <a:t>Farhad Yahyaie</a:t>
            </a:r>
            <a:r>
              <a:rPr lang="en-US" sz="1600" dirty="0">
                <a:latin typeface="Arial" panose="020B0604020202020204" pitchFamily="34" charset="0"/>
                <a:cs typeface="Arial" panose="020B0604020202020204" pitchFamily="34" charset="0"/>
              </a:rPr>
              <a:t> (Elevate), Andrew Isaacs and Lukas Unruh (Electranix)</a:t>
            </a:r>
          </a:p>
        </p:txBody>
      </p:sp>
    </p:spTree>
    <p:extLst>
      <p:ext uri="{BB962C8B-B14F-4D97-AF65-F5344CB8AC3E}">
        <p14:creationId xmlns:p14="http://schemas.microsoft.com/office/powerpoint/2010/main" val="10679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D6E9-F586-05F4-C9E7-50C25220795A}"/>
              </a:ext>
            </a:extLst>
          </p:cNvPr>
          <p:cNvSpPr>
            <a:spLocks noGrp="1"/>
          </p:cNvSpPr>
          <p:nvPr>
            <p:ph type="title"/>
          </p:nvPr>
        </p:nvSpPr>
        <p:spPr/>
        <p:txBody>
          <a:bodyPr/>
          <a:lstStyle/>
          <a:p>
            <a:r>
              <a:rPr lang="en-US" dirty="0"/>
              <a:t>Study Recommendations</a:t>
            </a:r>
          </a:p>
        </p:txBody>
      </p:sp>
      <p:sp>
        <p:nvSpPr>
          <p:cNvPr id="3" name="Content Placeholder 2">
            <a:extLst>
              <a:ext uri="{FF2B5EF4-FFF2-40B4-BE49-F238E27FC236}">
                <a16:creationId xmlns:a16="http://schemas.microsoft.com/office/drawing/2014/main" id="{0FF0C9E7-D3B3-16D8-3D57-73B68DD440D3}"/>
              </a:ext>
            </a:extLst>
          </p:cNvPr>
          <p:cNvSpPr>
            <a:spLocks noGrp="1"/>
          </p:cNvSpPr>
          <p:nvPr>
            <p:ph sz="quarter" idx="10"/>
          </p:nvPr>
        </p:nvSpPr>
        <p:spPr/>
        <p:txBody>
          <a:bodyPr/>
          <a:lstStyle/>
          <a:p>
            <a:pPr marL="174625" indent="-174625">
              <a:lnSpc>
                <a:spcPct val="108000"/>
              </a:lnSpc>
              <a:buSzPct val="100000"/>
            </a:pPr>
            <a:r>
              <a:rPr lang="en-US" sz="1800" dirty="0"/>
              <a:t>Develop models and conduct EMT studies to </a:t>
            </a:r>
            <a:r>
              <a:rPr lang="en-US" sz="1800" b="1" dirty="0"/>
              <a:t>quantify the benefits </a:t>
            </a:r>
            <a:r>
              <a:rPr lang="en-US" sz="1800" dirty="0"/>
              <a:t>of GFM BESS on your local system; understand the value it can bring</a:t>
            </a:r>
          </a:p>
          <a:p>
            <a:pPr marL="174625" indent="-174625">
              <a:lnSpc>
                <a:spcPct val="108000"/>
              </a:lnSpc>
              <a:buSzPct val="100000"/>
            </a:pPr>
            <a:r>
              <a:rPr lang="en-US" sz="1800" dirty="0"/>
              <a:t>Use GFM BESS as a </a:t>
            </a:r>
            <a:r>
              <a:rPr lang="en-US" sz="1800" b="1" dirty="0"/>
              <a:t>solution in your toolbox</a:t>
            </a:r>
            <a:r>
              <a:rPr lang="en-US" sz="1800" dirty="0"/>
              <a:t> to solve grid stability issues like weak grids, near series capacitors, etc.; consider even in strong grids to help stability</a:t>
            </a:r>
          </a:p>
          <a:p>
            <a:pPr marL="174625" indent="-174625">
              <a:lnSpc>
                <a:spcPct val="108000"/>
              </a:lnSpc>
              <a:buSzPct val="100000"/>
            </a:pPr>
            <a:r>
              <a:rPr lang="en-US" sz="1800" dirty="0"/>
              <a:t>Consider GFM BESS to maximize project value: </a:t>
            </a:r>
            <a:r>
              <a:rPr lang="en-US" sz="1800" b="1" dirty="0"/>
              <a:t>lower risk for new IBR interconnections, increase IBR hosting capacity, reduce curtailments</a:t>
            </a:r>
            <a:r>
              <a:rPr lang="en-US" sz="1800" dirty="0"/>
              <a:t>, and </a:t>
            </a:r>
            <a:r>
              <a:rPr lang="en-US" sz="1800" b="1" dirty="0"/>
              <a:t>minimize network upgrades</a:t>
            </a:r>
          </a:p>
          <a:p>
            <a:pPr marL="174625" indent="-174625">
              <a:lnSpc>
                <a:spcPct val="108000"/>
              </a:lnSpc>
              <a:buSzPct val="100000"/>
            </a:pPr>
            <a:r>
              <a:rPr lang="en-US" sz="1800" b="1" dirty="0"/>
              <a:t>Pilot </a:t>
            </a:r>
            <a:r>
              <a:rPr lang="en-US" sz="1800" dirty="0"/>
              <a:t>GFM BESS projects to gain operational experience</a:t>
            </a:r>
          </a:p>
          <a:p>
            <a:pPr marL="174625" indent="-174625">
              <a:lnSpc>
                <a:spcPct val="108000"/>
              </a:lnSpc>
              <a:buSzPct val="100000"/>
            </a:pPr>
            <a:r>
              <a:rPr lang="en-US" sz="1800" dirty="0"/>
              <a:t>Develop GFM BESS </a:t>
            </a:r>
            <a:r>
              <a:rPr lang="en-US" sz="1800" b="1" dirty="0"/>
              <a:t>technical requirements </a:t>
            </a:r>
            <a:r>
              <a:rPr lang="en-US" sz="1800" dirty="0"/>
              <a:t>and integration into facility interconnection requirements; incorporate into RFPs for new resources</a:t>
            </a:r>
          </a:p>
          <a:p>
            <a:pPr marL="174625" indent="-174625">
              <a:lnSpc>
                <a:spcPct val="108000"/>
              </a:lnSpc>
              <a:buSzPct val="100000"/>
            </a:pPr>
            <a:r>
              <a:rPr lang="en-US" sz="1800" b="1" dirty="0"/>
              <a:t>Don’t wait </a:t>
            </a:r>
            <a:r>
              <a:rPr lang="en-US" sz="1800" dirty="0"/>
              <a:t>– take advantage of BESS interconnections today; retrofits are expensive</a:t>
            </a:r>
          </a:p>
        </p:txBody>
      </p:sp>
      <p:sp>
        <p:nvSpPr>
          <p:cNvPr id="5" name="TextBox 4">
            <a:extLst>
              <a:ext uri="{FF2B5EF4-FFF2-40B4-BE49-F238E27FC236}">
                <a16:creationId xmlns:a16="http://schemas.microsoft.com/office/drawing/2014/main" id="{EF3EEC94-0B87-1B89-C0A6-DAB8CDB5D6ED}"/>
              </a:ext>
            </a:extLst>
          </p:cNvPr>
          <p:cNvSpPr txBox="1"/>
          <p:nvPr/>
        </p:nvSpPr>
        <p:spPr>
          <a:xfrm>
            <a:off x="678238" y="6039103"/>
            <a:ext cx="11285744" cy="604396"/>
          </a:xfrm>
          <a:prstGeom prst="rect">
            <a:avLst/>
          </a:prstGeom>
          <a:solidFill>
            <a:schemeClr val="bg1"/>
          </a:solidFill>
        </p:spPr>
        <p:txBody>
          <a:bodyPr wrap="square">
            <a:spAutoFit/>
          </a:bodyPr>
          <a:lstStyle/>
          <a:p>
            <a:pPr>
              <a:lnSpc>
                <a:spcPct val="108000"/>
              </a:lnSpc>
            </a:pPr>
            <a:r>
              <a:rPr lang="en-US" sz="1600" dirty="0">
                <a:latin typeface="Arial" panose="020B0604020202020204" pitchFamily="34" charset="0"/>
                <a:cs typeface="Arial" panose="020B0604020202020204" pitchFamily="34" charset="0"/>
              </a:rPr>
              <a:t>Source: ESIG Webinar </a:t>
            </a:r>
            <a:r>
              <a:rPr lang="en-US" sz="1600" dirty="0">
                <a:latin typeface="Arial" panose="020B0604020202020204" pitchFamily="34" charset="0"/>
                <a:cs typeface="Arial" panose="020B0604020202020204" pitchFamily="34" charset="0"/>
                <a:hlinkClick r:id="rId2"/>
              </a:rPr>
              <a:t>Benefits of GFM Study Discussion</a:t>
            </a:r>
            <a:r>
              <a:rPr lang="en-US" sz="1600" dirty="0">
                <a:latin typeface="Arial" panose="020B0604020202020204" pitchFamily="34" charset="0"/>
                <a:cs typeface="Arial" panose="020B0604020202020204" pitchFamily="34" charset="0"/>
              </a:rPr>
              <a:t>, by Ryan Quint and </a:t>
            </a:r>
            <a:r>
              <a:rPr lang="en-US" sz="1600" i="0" dirty="0">
                <a:solidFill>
                  <a:srgbClr val="141827"/>
                </a:solidFill>
                <a:effectLst/>
                <a:latin typeface="Arial" panose="020B0604020202020204" pitchFamily="34" charset="0"/>
                <a:cs typeface="Arial" panose="020B0604020202020204" pitchFamily="34" charset="0"/>
              </a:rPr>
              <a:t>Farhad Yahyaie</a:t>
            </a:r>
            <a:r>
              <a:rPr lang="en-US" sz="1600" dirty="0">
                <a:latin typeface="Arial" panose="020B0604020202020204" pitchFamily="34" charset="0"/>
                <a:cs typeface="Arial" panose="020B0604020202020204" pitchFamily="34" charset="0"/>
              </a:rPr>
              <a:t> (Elevate), Andrew Isaacs and Lukas Unruh (Electranix)</a:t>
            </a:r>
          </a:p>
        </p:txBody>
      </p:sp>
    </p:spTree>
    <p:extLst>
      <p:ext uri="{BB962C8B-B14F-4D97-AF65-F5344CB8AC3E}">
        <p14:creationId xmlns:p14="http://schemas.microsoft.com/office/powerpoint/2010/main" val="140241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72F2-BD0B-FF1F-7FA6-A7C124A4B8C1}"/>
              </a:ext>
            </a:extLst>
          </p:cNvPr>
          <p:cNvSpPr>
            <a:spLocks noGrp="1"/>
          </p:cNvSpPr>
          <p:nvPr>
            <p:ph type="title"/>
          </p:nvPr>
        </p:nvSpPr>
        <p:spPr/>
        <p:txBody>
          <a:bodyPr/>
          <a:lstStyle/>
          <a:p>
            <a:r>
              <a:rPr lang="en-US" dirty="0"/>
              <a:t>ESIG Spring Workshop in Austin, March 17-20 </a:t>
            </a:r>
          </a:p>
        </p:txBody>
      </p:sp>
      <p:sp>
        <p:nvSpPr>
          <p:cNvPr id="3" name="Content Placeholder 2">
            <a:extLst>
              <a:ext uri="{FF2B5EF4-FFF2-40B4-BE49-F238E27FC236}">
                <a16:creationId xmlns:a16="http://schemas.microsoft.com/office/drawing/2014/main" id="{8A096A88-02C0-5BA4-51BC-6E88F801897F}"/>
              </a:ext>
            </a:extLst>
          </p:cNvPr>
          <p:cNvSpPr>
            <a:spLocks noGrp="1"/>
          </p:cNvSpPr>
          <p:nvPr>
            <p:ph sz="quarter" idx="10"/>
          </p:nvPr>
        </p:nvSpPr>
        <p:spPr/>
        <p:txBody>
          <a:bodyPr/>
          <a:lstStyle/>
          <a:p>
            <a:pPr marL="0" indent="0">
              <a:buNone/>
            </a:pPr>
            <a:r>
              <a:rPr lang="en-US" b="1" u="sng" dirty="0"/>
              <a:t>Select Topics (of interest to IBRWG)</a:t>
            </a:r>
          </a:p>
          <a:p>
            <a:r>
              <a:rPr lang="en-US" dirty="0"/>
              <a:t>Oscillations and Stability</a:t>
            </a:r>
          </a:p>
          <a:p>
            <a:r>
              <a:rPr lang="en-US" dirty="0"/>
              <a:t>Grid Forming Inverters </a:t>
            </a:r>
          </a:p>
          <a:p>
            <a:r>
              <a:rPr lang="en-US" dirty="0"/>
              <a:t>FERC Order 901, NERC Milestone 3</a:t>
            </a:r>
          </a:p>
          <a:p>
            <a:r>
              <a:rPr lang="en-US" dirty="0"/>
              <a:t>Large Load Integration</a:t>
            </a:r>
          </a:p>
        </p:txBody>
      </p:sp>
      <p:pic>
        <p:nvPicPr>
          <p:cNvPr id="5" name="Picture 4">
            <a:extLst>
              <a:ext uri="{FF2B5EF4-FFF2-40B4-BE49-F238E27FC236}">
                <a16:creationId xmlns:a16="http://schemas.microsoft.com/office/drawing/2014/main" id="{109C25EB-2A50-3685-34E4-FE1EDC11E53A}"/>
              </a:ext>
            </a:extLst>
          </p:cNvPr>
          <p:cNvPicPr>
            <a:picLocks noChangeAspect="1"/>
          </p:cNvPicPr>
          <p:nvPr/>
        </p:nvPicPr>
        <p:blipFill>
          <a:blip r:embed="rId2"/>
          <a:stretch>
            <a:fillRect/>
          </a:stretch>
        </p:blipFill>
        <p:spPr>
          <a:xfrm>
            <a:off x="6436134" y="1939551"/>
            <a:ext cx="4445924" cy="2515866"/>
          </a:xfrm>
          <a:prstGeom prst="rect">
            <a:avLst/>
          </a:prstGeom>
        </p:spPr>
      </p:pic>
    </p:spTree>
    <p:extLst>
      <p:ext uri="{BB962C8B-B14F-4D97-AF65-F5344CB8AC3E}">
        <p14:creationId xmlns:p14="http://schemas.microsoft.com/office/powerpoint/2010/main" val="16936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theme/theme1.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2.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73140</TotalTime>
  <Words>572</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Adobe Garamond Pro</vt:lpstr>
      <vt:lpstr>Aptos</vt:lpstr>
      <vt:lpstr>Arial</vt:lpstr>
      <vt:lpstr>Calibri</vt:lpstr>
      <vt:lpstr>Montserrat</vt:lpstr>
      <vt:lpstr>Montserrat Medium</vt:lpstr>
      <vt:lpstr>Montserrat SemiBold</vt:lpstr>
      <vt:lpstr>Wingdings</vt:lpstr>
      <vt:lpstr>2_Office Theme</vt:lpstr>
      <vt:lpstr>1_Office Theme</vt:lpstr>
      <vt:lpstr>ERCOT IBRTF: Industry Updates</vt:lpstr>
      <vt:lpstr>SRP Published GFM Specs and Test Procedures</vt:lpstr>
      <vt:lpstr>Study: Benefits of Grid Forming Battery Energy Storage Systems</vt:lpstr>
      <vt:lpstr>Study Recommendations</vt:lpstr>
      <vt:lpstr>ESIG Spring Workshop in Austin, March 17-20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30</cp:revision>
  <cp:lastPrinted>2024-10-15T22:25:00Z</cp:lastPrinted>
  <dcterms:created xsi:type="dcterms:W3CDTF">2022-05-16T15:19:42Z</dcterms:created>
  <dcterms:modified xsi:type="dcterms:W3CDTF">2025-02-20T15:15:06Z</dcterms:modified>
</cp:coreProperties>
</file>