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7" r:id="rId4"/>
  </p:sldMasterIdLst>
  <p:notesMasterIdLst>
    <p:notesMasterId r:id="rId10"/>
  </p:notesMasterIdLst>
  <p:handoutMasterIdLst>
    <p:handoutMasterId r:id="rId11"/>
  </p:handoutMasterIdLst>
  <p:sldIdLst>
    <p:sldId id="260" r:id="rId5"/>
    <p:sldId id="712" r:id="rId6"/>
    <p:sldId id="294" r:id="rId7"/>
    <p:sldId id="713" r:id="rId8"/>
    <p:sldId id="706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595" autoAdjust="0"/>
  </p:normalViewPr>
  <p:slideViewPr>
    <p:cSldViewPr snapToGrid="0" snapToObjects="1">
      <p:cViewPr varScale="1">
        <p:scale>
          <a:sx n="75" d="100"/>
          <a:sy n="75" d="100"/>
        </p:scale>
        <p:origin x="1632" y="4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2/17/2025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2/17/2025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031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6BE11-F7D4-4A51-97C7-9E59A26F3BF6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559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93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February 2025</a:t>
            </a:r>
          </a:p>
        </p:txBody>
      </p:sp>
    </p:spTree>
    <p:extLst>
      <p:ext uri="{BB962C8B-B14F-4D97-AF65-F5344CB8AC3E}">
        <p14:creationId xmlns:p14="http://schemas.microsoft.com/office/powerpoint/2010/main" val="2898977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9270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5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63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8" r:id="rId1"/>
    <p:sldLayoutId id="2147494279" r:id="rId2"/>
    <p:sldLayoutId id="2147494280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805113"/>
            <a:ext cx="7543800" cy="2863850"/>
            <a:chOff x="787400" y="1852613"/>
            <a:chExt cx="7543800" cy="2863316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5855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Item 6: PRS Report 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Diana Coleman</a:t>
              </a:r>
            </a:p>
            <a:p>
              <a:pPr eaLnBrk="1" hangingPunct="1"/>
              <a:r>
                <a:rPr lang="en-US" altLang="en-US" sz="2000" dirty="0"/>
                <a:t>PRS Chair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r>
                <a:rPr lang="en-US" altLang="en-US" dirty="0"/>
                <a:t>ERCOT Public</a:t>
              </a:r>
            </a:p>
            <a:p>
              <a:pPr eaLnBrk="1" hangingPunct="1"/>
              <a:r>
                <a:rPr lang="en-US" altLang="en-US" dirty="0"/>
                <a:t>February 27, 2025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96555" y="696159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US" dirty="0"/>
              <a:t>Revision Requests Recommended for Approval by PRS – Unopposed and No Impact (Vote):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0" dirty="0"/>
              <a:t>NPRR1241, Firm Fuel Supply Service (FFSS) Availability and Hourly Standby Fee</a:t>
            </a:r>
            <a:endParaRPr lang="en-US" dirty="0"/>
          </a:p>
        </p:txBody>
      </p:sp>
      <p:sp>
        <p:nvSpPr>
          <p:cNvPr id="9219" name="Title 8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/>
              <a:t>Summary of PRS Update</a:t>
            </a:r>
          </a:p>
        </p:txBody>
      </p:sp>
    </p:spTree>
    <p:extLst>
      <p:ext uri="{BB962C8B-B14F-4D97-AF65-F5344CB8AC3E}">
        <p14:creationId xmlns:p14="http://schemas.microsoft.com/office/powerpoint/2010/main" val="4058111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 bwMode="auto">
          <a:xfrm>
            <a:off x="379413" y="179388"/>
            <a:ext cx="845820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altLang="en-US"/>
              <a:t>Appendix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 bwMode="auto">
          <a:xfrm>
            <a:off x="190500" y="125413"/>
            <a:ext cx="8732520" cy="4619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  <a:tabLst>
                <a:tab pos="228600" algn="l"/>
              </a:tabLst>
            </a:pP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NPRR1241, Firm Fuel Supply Service (FFSS) Availability and Hourly Standby Fee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39" name="Rectangle 2"/>
          <p:cNvSpPr>
            <a:spLocks noChangeArrowheads="1"/>
          </p:cNvSpPr>
          <p:nvPr/>
        </p:nvSpPr>
        <p:spPr bwMode="auto">
          <a:xfrm>
            <a:off x="70288" y="678426"/>
            <a:ext cx="873252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Sponsor: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Luminant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Proposed Effective Date: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first of the month following Public Utility Council of Texas (PUCT) approval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Estimated Impacts: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No impact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Revision Description: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NPRR provides equity and clarity surrounding the hourly standby fee claw backs for Firm Fuel Supply Service (FFSS) during a Watch for winter weather using a linear curve formula.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PRS Decision: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On 1/15/25, PRS voted to recommend approval of NPRR1241 as amended by the 12/3/24 Luminant comments.  There was one abstention from the Consumer (Occidental) Market Segment.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On 2/12/25, PRS voted unanimously to endorse and forward to TAC the 1/15/25 PRS Report and 1/28/25 Impact Analysis for NPRR1241.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8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APPENDIX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New additions and target release changes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: Previous target release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(a), (b), etc.: 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/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NPRR1253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Project Status Codes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NS = Not Started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I     = Initiation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P    = Planning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E    = Execution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R4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R5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R6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/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R7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R8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R10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R11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EE148-6B8D-CD45-C358-68A5C2C23D65}"/>
              </a:ext>
            </a:extLst>
          </p:cNvPr>
          <p:cNvSpPr txBox="1"/>
          <p:nvPr/>
        </p:nvSpPr>
        <p:spPr>
          <a:xfrm>
            <a:off x="4254547" y="1242389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NS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R3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962401"/>
            <a:ext cx="2864424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39456" y="4653616"/>
            <a:ext cx="2864424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962400"/>
            <a:ext cx="2963416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44520" y="4653615"/>
            <a:ext cx="297917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371600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206461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RTC QSE Telemetry Check-out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12/5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NPRR1058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NPRR1172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NPRR1236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NOGRR268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OBDRR052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 pitchFamily="49" charset="0"/>
                <a:ea typeface="+mn-ea"/>
                <a:cs typeface="+mn-cs"/>
              </a:rPr>
              <a:t>PGRR118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34335"/>
            <a:ext cx="1691639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NPRR963(a) – Portion of NPRR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NPRR1253(a) – ICCP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NPRR1253(b) – 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Wingdings" panose="05000000000000000000" pitchFamily="2" charset="2"/>
                <a:ea typeface="+mn-ea"/>
                <a:cs typeface="+mn-cs"/>
              </a:rPr>
              <a:t>ü</a:t>
            </a: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1/1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3E3253-6895-F1FF-8ECA-FA116C4C2906}"/>
              </a:ext>
            </a:extLst>
          </p:cNvPr>
          <p:cNvSpPr txBox="1"/>
          <p:nvPr/>
        </p:nvSpPr>
        <p:spPr>
          <a:xfrm>
            <a:off x="7145688" y="285024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NS </a:t>
            </a: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10858</TotalTime>
  <Words>438</Words>
  <Application>Microsoft Office PowerPoint</Application>
  <PresentationFormat>On-screen Show (4:3)</PresentationFormat>
  <Paragraphs>154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Wingdings</vt:lpstr>
      <vt:lpstr>Custom Design</vt:lpstr>
      <vt:lpstr>Office Theme</vt:lpstr>
      <vt:lpstr>PowerPoint Presentation</vt:lpstr>
      <vt:lpstr>Summary of PRS Update</vt:lpstr>
      <vt:lpstr>Appendix</vt:lpstr>
      <vt:lpstr>NPRR1241, Firm Fuel Supply Service (FFSS) Availability and Hourly Standby Fee</vt:lpstr>
      <vt:lpstr>2025 Release Targets – Approved NPRRs / SCRs / xGRRs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User 3</cp:lastModifiedBy>
  <cp:revision>638</cp:revision>
  <cp:lastPrinted>2013-01-30T23:16:36Z</cp:lastPrinted>
  <dcterms:created xsi:type="dcterms:W3CDTF">2010-04-12T23:12:02Z</dcterms:created>
  <dcterms:modified xsi:type="dcterms:W3CDTF">2025-02-17T14:35:30Z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