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66" y="16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90A35-8AF1-4309-F4B2-83BC0FB26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B4CBE-C3DE-5BF5-9FFD-D74C9185F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5DDD6-4F33-0AEB-6D8F-0FFA3EAE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D2FDC-89C1-99C2-8486-4A288A092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1C0AE-25C9-488F-0890-1B8FBE755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40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5DA0C-ACB7-5D8C-880A-20920BEFA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1F266-EF00-129C-AC9C-D48A9B465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52933-AC4E-2A71-1F52-A7F336DC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ECBC-0019-AAE4-03B9-BD301A8D3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B656-083B-8E8A-9859-41D11BABF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0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DCE4C8-B779-4645-4FAA-5A488B924D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151A1-0959-6334-2B0D-60E6F2357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4A1BB-23FD-2F7C-9B89-1A0CADB1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92937-2ED8-0734-4EEF-789C002DD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50957-3A8D-B0AF-D5FC-E4A117C4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3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1F24E-D039-F3B1-272C-4795CCCC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5C8D5-CE4E-BF7C-C075-121AA9263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255F2-23A0-79D9-3162-F786651C7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EAFFC-70F4-3EEC-2A58-4E496B656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02077-DCB4-1028-5861-20D64896A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2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B674-0D49-1A09-77D8-CFE1C315F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3EB14-9FC0-AA1B-4555-CFC3D46AF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4CA03-5519-3198-0164-89433FCDC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303BF-52E0-6BFC-FB48-12E0F5543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62E93-489A-9A1D-67C5-0B40C6BF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3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F8C8F-6F51-8E09-919D-80CB88AE8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0B6D5-CA07-E4BB-4A42-356A1E4B1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9949DA-8ED2-9395-A222-A312C705F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633646-DE2E-F46C-CE9C-E3C3264A1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925772-7C36-AAC0-2120-133D726B7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876D4-34D7-B0F0-1172-F3BCA5FE5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0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BCEA9-0055-C819-38F3-162339F08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0D370-F587-52F7-234E-337304847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65FC5-6F8F-750E-AAF2-3B6FC03C2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EA0559-BD42-E5FB-95AA-3B56DA201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96F771-DA56-929A-5D80-9084D66788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B1217A-CAC6-C838-28E1-81366547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D2061E-62EC-6E4B-B239-7ACBF2FE1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66FB7F-7A25-8CF1-01C0-D7391B368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7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0C6A7-9535-4101-127E-A5EF93748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F1864D-A184-8F05-EEE6-BCD4CB5E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E986D9-E307-63D7-1D6F-612CCB55D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514BC-F3D8-9223-5079-4B8EAF48E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5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2E4D92-0013-7CF7-B0B1-2F620D95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863099-B1F6-4E17-33D1-BB68E0FA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6467A-10B2-9227-1780-5C03B0D2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3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CB11D-EB52-E9C1-74B5-182DECDA2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4EF0C-4639-3F8A-99E0-260ACDC0F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79401-48D1-BD80-446C-0DA7B86D6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0296F-6995-6837-08E3-E78ACD13F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FBCA0-4A17-F3F9-63CD-F99945A82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F1F3DD-E788-E2A6-7035-E5B91EE12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8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A348E-E431-A459-8957-5109A64CA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F1B453-16E2-2F7D-A2A8-1EDBF8B1B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05BD0E-5793-18AC-721C-95AABA496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0C847A-B67D-FF8C-4A69-C7E25EDDC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63F2B-45C7-851E-646A-E0BD21CBB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16665-8BA4-A4EE-E8CB-79D0EADAB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6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3F4E33-66F1-02E6-5647-120FFE9FC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0420B-4E84-5ABB-714E-6C8D94D20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50759-E2C5-6A36-A282-4C2821DB6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85727-64DA-45B2-9973-A1A85A6001B0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1560D-FC01-067B-D64A-5C5AEF309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C87CF-8D29-A789-DE5F-1A000D373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DC03-C15D-4B53-84A9-629DFC332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0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79EECFE-814E-4B68-96A7-86A795BD22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F180F00-B4B2-4196-BB1C-ECD21B03F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D7E031-34FC-BC9A-676E-DFAD377D9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1383527"/>
            <a:ext cx="6117158" cy="4175166"/>
          </a:xfrm>
        </p:spPr>
        <p:txBody>
          <a:bodyPr anchor="ctr">
            <a:normAutofit/>
          </a:bodyPr>
          <a:lstStyle/>
          <a:p>
            <a:pPr algn="r"/>
            <a:r>
              <a:rPr lang="en-US" sz="9600"/>
              <a:t>CMWG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929579-2A32-8ACF-7018-67D5AD155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86955" y="2573422"/>
            <a:ext cx="3113064" cy="179537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Shane Thomas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F0D3DE-EC74-4C9F-AFA1-DC5CE5236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13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097F83-89A3-9372-6DF3-62043644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New CMWG Dates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57FC8-E559-7FFA-6248-656A363FE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b="1" i="0" dirty="0">
                <a:effectLst/>
                <a:latin typeface="Aptos" panose="020B0004020202020204" pitchFamily="34" charset="0"/>
              </a:rPr>
              <a:t>Thursdays =&gt; Mondays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Mar. 13 =&gt; Mar.17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Apr. 10 =&gt; Apr.14 (conflicting with GCPA Spring)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May 15 =&gt; May 19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strike="sngStrike" dirty="0">
                <a:effectLst/>
                <a:latin typeface="Aptos" panose="020B0004020202020204" pitchFamily="34" charset="0"/>
              </a:rPr>
              <a:t>Jun. 12 =&gt; Jun.16 </a:t>
            </a:r>
            <a:r>
              <a:rPr lang="en-US" sz="2400" b="0" i="0" dirty="0">
                <a:effectLst/>
                <a:latin typeface="Aptos" panose="020B0004020202020204" pitchFamily="34" charset="0"/>
              </a:rPr>
              <a:t>(conflicted with OWG)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Jun. 12 =&gt; Friday, Jun.20 (conflicting with SAWG)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Jul. 17 =&gt; Jul.21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strike="sngStrike" dirty="0">
                <a:effectLst/>
                <a:latin typeface="Aptos" panose="020B0004020202020204" pitchFamily="34" charset="0"/>
              </a:rPr>
              <a:t>Aug. 14 =&gt; Aug.18 </a:t>
            </a:r>
            <a:r>
              <a:rPr lang="en-US" sz="2400" b="0" i="0" dirty="0">
                <a:effectLst/>
                <a:latin typeface="Aptos" panose="020B0004020202020204" pitchFamily="34" charset="0"/>
              </a:rPr>
              <a:t>(conflicted with OWG)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Aug. 14 =&gt; Friday, Aug.22 (conflicting with SAWG)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Sep. 18 =&gt; Sep.22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Oct. 16 =&gt; Oct.20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Nov. 13 =&gt; Nov.17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400" b="0" i="0" dirty="0">
                <a:effectLst/>
                <a:latin typeface="Aptos" panose="020B0004020202020204" pitchFamily="34" charset="0"/>
              </a:rPr>
              <a:t>Dec. 11 =&gt; Dec.15 (conflicting with OWG)</a:t>
            </a:r>
          </a:p>
        </p:txBody>
      </p:sp>
    </p:spTree>
    <p:extLst>
      <p:ext uri="{BB962C8B-B14F-4D97-AF65-F5344CB8AC3E}">
        <p14:creationId xmlns:p14="http://schemas.microsoft.com/office/powerpoint/2010/main" val="402747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BBA8F6-C7D3-6EB7-5C42-A2BB27189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30" y="0"/>
            <a:ext cx="9838592" cy="686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49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e49536e-9021-4e8b-a813-eda5cb0caf1c}" enabled="1" method="Privileged" siteId="{db1e96a8-a3da-442a-930b-235cac24cd5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126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Office Theme</vt:lpstr>
      <vt:lpstr>CMWG</vt:lpstr>
      <vt:lpstr>New CMWG Dates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CMWG</dc:title>
  <dc:creator>Thomas, Shane SENA-STX/A/72</dc:creator>
  <cp:lastModifiedBy>Thomas, Shane SENA-STX/A/72</cp:lastModifiedBy>
  <cp:revision>1</cp:revision>
  <dcterms:created xsi:type="dcterms:W3CDTF">2025-02-17T23:04:31Z</dcterms:created>
  <dcterms:modified xsi:type="dcterms:W3CDTF">2025-02-18T14:53:01Z</dcterms:modified>
</cp:coreProperties>
</file>