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80308" autoAdjust="0"/>
  </p:normalViewPr>
  <p:slideViewPr>
    <p:cSldViewPr showGuides="1">
      <p:cViewPr varScale="1">
        <p:scale>
          <a:sx n="80" d="100"/>
          <a:sy n="80" d="100"/>
        </p:scale>
        <p:origin x="2550" y="50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months. There is a slight increase in regulation down during HE9-14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 compared to previous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January 2025 is consistent with that of the previous two years. There was an increase in regulation down deployment from HE 10-13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lower to the last two years. The lower zero crossing percentages are seen during ramp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above 70% for all hours and lower compared to previous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1.78% which is less than last January. FFRS originally wasn’t accounted for in the regulation calculations but is now included.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2.41%, which is lower than last year.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108 and peak hours is 20.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 for all hours is 127 and peak hours is 58.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The load is generally more than the last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higher than last year from HE 1-12 and from HE 17-24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HE 9 had significant under forecasted load, and HE 16 -17 had significant over forecasted load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 err="1"/>
              <a:t>Min,Max</a:t>
            </a:r>
            <a:r>
              <a:rPr lang="en-US" dirty="0"/>
              <a:t>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 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1/30/2025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HE9 -&gt;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433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aseline="0" dirty="0"/>
              <a:t>MW</a:t>
            </a:r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1/18/2025</a:t>
            </a:r>
            <a:r>
              <a:rPr lang="en-US" baseline="0" dirty="0"/>
              <a:t> HE9 -&gt;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-416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January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NSFL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NSFL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NSFL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consistent and smaller than the persistence forecast on average. More errors occur during ramping hours.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January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February 18, 2025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6AFC88-7D5A-88A4-2497-034BCBD50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6836"/>
            <a:ext cx="9144000" cy="48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74A3A-9437-A274-A465-6340E07F7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617219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724C8-61C1-143C-6D7F-9277A0ECD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395" y="990388"/>
            <a:ext cx="8413209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505D4-2730-ED72-FC20-5FC663FBE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47" y="987340"/>
            <a:ext cx="8419306" cy="488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4B6AC-0E30-CE68-78CE-BF1C8548F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98390"/>
            <a:ext cx="8382000" cy="486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D3AA83-0A21-47F0-B502-269E8A96A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86" y="1066800"/>
            <a:ext cx="4925581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2023, 2024, and 2025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AC47B-08D8-BF6B-72D2-84F9CCEAB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312460"/>
            <a:ext cx="5715000" cy="14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B909BB-FC9C-0BA3-13DF-6CEAE86BEF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7" y="862361"/>
            <a:ext cx="7718205" cy="5133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954939-CD77-8F94-6854-EF236459B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447800"/>
            <a:ext cx="2076740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51737-38D3-5745-257E-EE3B36C72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7" y="862361"/>
            <a:ext cx="7718205" cy="51332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47823-B60E-3A61-4294-56D87A18D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447800"/>
            <a:ext cx="2086266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320EE-11C9-878E-B846-1B2AF3EE5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19" y="993437"/>
            <a:ext cx="8321761" cy="4871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FC7034-6898-6D4D-BB4B-74F3940C5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447799"/>
            <a:ext cx="1828800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723F31-1A3A-8F1D-3738-8F4322B9C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8" y="999533"/>
            <a:ext cx="8986283" cy="48589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5A847-5E82-D5A2-2755-E2F3B261B5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447800"/>
            <a:ext cx="194169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9397A-DED1-892A-8F47-B6A86EEC8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816" y="1036112"/>
            <a:ext cx="8486368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26C80C-48FE-FAA7-31B7-4D8D07FEF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7" y="1042209"/>
            <a:ext cx="8699746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44CD5-7FF1-45AD-BFEC-857104743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787614"/>
            <a:ext cx="6838950" cy="4181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FBDF1D-CB1E-2732-9011-4A9CE8881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2542" y="4969089"/>
            <a:ext cx="3458058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89B1C-3939-3AF8-D2D0-E81B1D269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7" y="1042209"/>
            <a:ext cx="8699746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FF1B1-4FE8-2925-E9D3-EC5AB0CD5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7" y="1045257"/>
            <a:ext cx="8699746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C63D8-1061-B229-BD7C-5E1DC8303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06" y="935520"/>
            <a:ext cx="8449788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42354C-5073-DEB9-6313-76F314709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09" y="1045257"/>
            <a:ext cx="8461981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7381EC-D358-B84F-01A0-80417B0D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92" y="935520"/>
            <a:ext cx="8577815" cy="49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24453-2D6A-AC96-B655-7EAA85676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162"/>
            <a:ext cx="9144000" cy="4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A4A106-4872-F500-23C3-9A0F7D345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830" y="984292"/>
            <a:ext cx="8358340" cy="48894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8FA27E-80C1-36B1-E9EC-97B384E94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419600"/>
            <a:ext cx="1752600" cy="9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C52490-42E6-2AD6-4D22-EA743F754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7" y="1438483"/>
            <a:ext cx="8279086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D61C4-9839-4CFB-0336-5B76E4FF1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0" y="1542124"/>
            <a:ext cx="8291279" cy="37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Flexible Load (NSFL)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Content Placeholder 7" descr="Chart, scatter chart&#10;&#10;Description automatically generated">
            <a:extLst>
              <a:ext uri="{FF2B5EF4-FFF2-40B4-BE49-F238E27FC236}">
                <a16:creationId xmlns:a16="http://schemas.microsoft.com/office/drawing/2014/main" id="{1C49766D-90F4-2911-6ACC-5A6E746687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" y="868680"/>
            <a:ext cx="8534400" cy="5120640"/>
          </a:xfr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CDB23D-859A-8C7E-E677-D8D06CE7E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466" y="914400"/>
            <a:ext cx="8223134" cy="51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32357-5798-16AB-5A14-C494DF868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990600"/>
            <a:ext cx="8229600" cy="506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B11E02-3B13-52AA-898E-6B1E0DD93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305800" cy="51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2EA47-E8D6-6582-0270-4E1C7D296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35" y="914400"/>
            <a:ext cx="8256665" cy="514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A8F679-6357-981B-BB8C-04038B662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633551"/>
            <a:ext cx="5181600" cy="178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117460</TotalTime>
  <Words>1549</Words>
  <Application>Microsoft Office PowerPoint</Application>
  <PresentationFormat>On-screen Show (4:3)</PresentationFormat>
  <Paragraphs>211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Flexible Load (NSFL)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Oyediran, Ajibola</cp:lastModifiedBy>
  <cp:revision>1251</cp:revision>
  <cp:lastPrinted>2016-01-21T20:53:15Z</cp:lastPrinted>
  <dcterms:created xsi:type="dcterms:W3CDTF">2016-01-21T15:20:31Z</dcterms:created>
  <dcterms:modified xsi:type="dcterms:W3CDTF">2025-02-17T16:55:01Z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