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2"/>
  </p:notesMasterIdLst>
  <p:handoutMasterIdLst>
    <p:handoutMasterId r:id="rId13"/>
  </p:handoutMasterIdLst>
  <p:sldIdLst>
    <p:sldId id="260" r:id="rId7"/>
    <p:sldId id="300" r:id="rId8"/>
    <p:sldId id="310" r:id="rId9"/>
    <p:sldId id="312" r:id="rId10"/>
    <p:sldId id="26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8614" autoAdjust="0"/>
  </p:normalViewPr>
  <p:slideViewPr>
    <p:cSldViewPr showGuides="1">
      <p:cViewPr varScale="1">
        <p:scale>
          <a:sx n="80" d="100"/>
          <a:sy n="80" d="100"/>
        </p:scale>
        <p:origin x="2088" y="50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while carrying ~686 MW and tripped offline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60.004 Hz</a:t>
            </a:r>
          </a:p>
          <a:p>
            <a:r>
              <a:rPr lang="en-US" baseline="0" dirty="0"/>
              <a:t>Minimum Frequency: 59.933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49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 at this time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Contextual Information: A total of 452 MW of regulation Up was deployed during the event.</a:t>
            </a:r>
          </a:p>
          <a:p>
            <a:endParaRPr lang="en-US" baseline="0" dirty="0"/>
          </a:p>
          <a:p>
            <a:r>
              <a:rPr lang="en-US" baseline="0" dirty="0"/>
              <a:t>Reason for no selection:  C point is 59.933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experienced runback and tripped offline while carrying ~ 678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59.980 Hz</a:t>
            </a:r>
          </a:p>
          <a:p>
            <a:r>
              <a:rPr lang="en-US" baseline="0" dirty="0"/>
              <a:t>Minimum Frequency: 59.937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3 minutes 46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Loss of water pump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232 MW of regulation up was deployed  and SCED manual offset of 100 MW was applied during the event</a:t>
            </a:r>
          </a:p>
          <a:p>
            <a:endParaRPr lang="en-US" baseline="0" dirty="0"/>
          </a:p>
          <a:p>
            <a:r>
              <a:rPr lang="en-US" baseline="0" dirty="0"/>
              <a:t>Reason for no selection: The C point is 59.937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6274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combined cycle tripped in steps for loss of ~552 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60.017Hz</a:t>
            </a:r>
          </a:p>
          <a:p>
            <a:r>
              <a:rPr lang="en-US" baseline="0" dirty="0"/>
              <a:t>Minimum Frequency: 59.959 Hz</a:t>
            </a:r>
          </a:p>
          <a:p>
            <a:r>
              <a:rPr lang="en-US" baseline="0" dirty="0"/>
              <a:t>A-C Time : </a:t>
            </a:r>
          </a:p>
          <a:p>
            <a:r>
              <a:rPr lang="en-US" baseline="0" dirty="0"/>
              <a:t>Recovery Time(back to deadband): 4 minutes 12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insulator failure</a:t>
            </a:r>
            <a:endParaRPr lang="en-US" sz="1800" dirty="0">
              <a:effectLst/>
              <a:latin typeface="Palatino Linotype" panose="0204050205050503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r>
              <a:rPr lang="en-US" baseline="0" dirty="0"/>
              <a:t>Contextual Information: A total of 224 MW of regulation up was deployed during this time</a:t>
            </a:r>
          </a:p>
          <a:p>
            <a:endParaRPr lang="en-US" baseline="0" dirty="0"/>
          </a:p>
          <a:p>
            <a:r>
              <a:rPr lang="en-US" baseline="0" dirty="0"/>
              <a:t>No selection reason: The unit trip is not clean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829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January 2025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 Feb 18,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1/17/2025 12:56:54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FE285CA-C1A0-BEB6-413D-11DC9A83AF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95400"/>
            <a:ext cx="82296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1/21/25 23:43:08 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D6C236-4E05-254E-C3A9-7B4B54AFE1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70903"/>
            <a:ext cx="8610600" cy="3916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940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1/29/2025 1:28:19(Non-FME)</a:t>
            </a:r>
            <a:br>
              <a:rPr lang="en-US" dirty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6AA370-529A-6D14-4FDA-269BD34656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600200"/>
            <a:ext cx="8839200" cy="3718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15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43559</TotalTime>
  <Words>275</Words>
  <Application>Microsoft Office PowerPoint</Application>
  <PresentationFormat>On-screen Show (4:3)</PresentationFormat>
  <Paragraphs>56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1/17/2025 12:56:54 (Non-FME) </vt:lpstr>
      <vt:lpstr>1/21/25 23:43:08 (Non-FME) </vt:lpstr>
      <vt:lpstr>1/29/2025 1:28:19(Non-FME) 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Masanna Gari, Abhi</cp:lastModifiedBy>
  <cp:revision>766</cp:revision>
  <cp:lastPrinted>2016-01-21T20:53:15Z</cp:lastPrinted>
  <dcterms:created xsi:type="dcterms:W3CDTF">2016-01-21T15:20:31Z</dcterms:created>
  <dcterms:modified xsi:type="dcterms:W3CDTF">2025-02-17T20:40:20Z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2024-03-18T21:24:07Z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4127d4af-8dd8-4877-a4f5-cbcc996acc3f</vt:lpwstr>
  </property>
  <property fmtid="{D5CDD505-2E9C-101B-9397-08002B2CF9AE}" pid="9" name="MSIP_Label_7084cbda-52b8-46fb-a7b7-cb5bd465ed85_ContentBits">
    <vt:lpwstr>0</vt:lpwstr>
  </property>
</Properties>
</file>