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76004" autoAdjust="0"/>
  </p:normalViewPr>
  <p:slideViewPr>
    <p:cSldViewPr showGuides="1">
      <p:cViewPr varScale="1">
        <p:scale>
          <a:sx n="62" d="100"/>
          <a:sy n="62" d="100"/>
        </p:scale>
        <p:origin x="2093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05/30/24 –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05/31/24 - Max Integral ACE Feedback changed from 300 to 350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(January 2025)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>
                <a:solidFill>
                  <a:schemeClr val="tx2"/>
                </a:solidFill>
              </a:rPr>
              <a:t>February 10, 2025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49746"/>
              </p:ext>
            </p:extLst>
          </p:nvPr>
        </p:nvGraphicFramePr>
        <p:xfrm>
          <a:off x="358140" y="1676400"/>
          <a:ext cx="2362201" cy="340525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350.00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30.00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PSRR </a:t>
                      </a:r>
                      <a:r>
                        <a:rPr lang="en-US" sz="1200" dirty="0"/>
                        <a:t>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40.00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20.00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341934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109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94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5EA802D-A6A2-6473-1824-605619968D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" y="2222500"/>
            <a:ext cx="8061960" cy="367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116014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173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595A91-1CC6-B00E-C792-770F9165DB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" y="2222500"/>
            <a:ext cx="8054340" cy="385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5186</TotalTime>
  <Words>528</Words>
  <Application>Microsoft Office PowerPoint</Application>
  <PresentationFormat>On-screen Show (4:3)</PresentationFormat>
  <Paragraphs>95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Alex</cp:lastModifiedBy>
  <cp:revision>226</cp:revision>
  <cp:lastPrinted>2016-01-21T20:53:15Z</cp:lastPrinted>
  <dcterms:created xsi:type="dcterms:W3CDTF">2016-01-21T15:20:31Z</dcterms:created>
  <dcterms:modified xsi:type="dcterms:W3CDTF">2025-02-10T22:30:17Z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2023-11-09T18:01:47Z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74ffe31f-820e-4b4b-87a0-74e3c5ea897c</vt:lpwstr>
  </property>
  <property fmtid="{D5CDD505-2E9C-101B-9397-08002B2CF9AE}" pid="9" name="MSIP_Label_7084cbda-52b8-46fb-a7b7-cb5bd465ed85_ContentBits">
    <vt:lpwstr>0</vt:lpwstr>
  </property>
</Properties>
</file>