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4" r:id="rId19"/>
    <p:sldId id="341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130" autoAdjust="0"/>
  </p:normalViewPr>
  <p:slideViewPr>
    <p:cSldViewPr showGuides="1">
      <p:cViewPr varScale="1">
        <p:scale>
          <a:sx n="123" d="100"/>
          <a:sy n="123" d="100"/>
        </p:scale>
        <p:origin x="12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February 19,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2023 - December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FC1F7621-01FF-C8FC-CD7A-23486B8E0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477" y="1125087"/>
            <a:ext cx="8013224" cy="242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2023 - December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9CF9893-B3DB-CF81-560D-A1CBB3175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269542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2023 - December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C4E3122-55EF-792D-873B-B1F27A8E7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117142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2023 - December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57F934C-778A-A20E-4BC2-960A20892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1686"/>
            <a:ext cx="8077200" cy="296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2023 - December 2024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44A2EE7-ABE4-CCF7-3D55-A8E269A24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040942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2023 - December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AA4E97B-5753-F217-92D5-A9C03D992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219200"/>
            <a:ext cx="8153400" cy="246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Highlights: December</a:t>
            </a:r>
            <a:r>
              <a:rPr lang="en-US" sz="1800" dirty="0">
                <a:cs typeface="Times New Roman" panose="02020603050405020304" pitchFamily="18" charset="0"/>
              </a:rPr>
              <a:t> 2024 –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January</a:t>
            </a:r>
            <a:r>
              <a:rPr lang="en-US" sz="1800" dirty="0">
                <a:cs typeface="Times New Roman" panose="02020603050405020304" pitchFamily="18" charset="0"/>
              </a:rPr>
              <a:t> 2025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increased from $1.76 billion in December 2024 to $1.96 billion in January 2024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due to higher prices and forward adjustment factors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$3.98 billion in December 2024 to $5.10 billion in January 2025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January 2024 – January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D74A58-DB38-FBB0-7390-1245D1C81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" y="1905000"/>
            <a:ext cx="7778308" cy="337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January 2024 – January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F57ED7-C1DF-CDFD-AEA9-E6E237B0B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02185"/>
            <a:ext cx="8001000" cy="345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January 2024 – January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9DF7DD-C71B-EBBF-F429-D59C0DAEF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408" y="1447800"/>
            <a:ext cx="8010930" cy="373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End-January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1816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January 31,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36 banks that have issued LCs.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BE12CA-6A7E-1730-6A5D-A0414BD16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84" y="1981200"/>
            <a:ext cx="8009706" cy="255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December 2024 – January 2025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DF76D8-24D4-19BF-273D-20EA99480C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896" y="1904999"/>
            <a:ext cx="8210416" cy="317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January 2022 - January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0C5D41-55B4-EB05-9A2C-BDEC0D403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456" y="1672095"/>
            <a:ext cx="7892144" cy="343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January 2025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CE781-36A1-63BA-FA92-02355475C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617147"/>
            <a:ext cx="7098350" cy="380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186996</TotalTime>
  <Words>794</Words>
  <Application>Microsoft Office PowerPoint</Application>
  <PresentationFormat>On-screen Show (4:3)</PresentationFormat>
  <Paragraphs>141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Highlights: December 2024 – January 2025</vt:lpstr>
      <vt:lpstr>TPE and Forward Adjustment Factors: January 2024 – January 2025 </vt:lpstr>
      <vt:lpstr>TPE/Real-Time &amp; Day-Ahead Daily Average Settlement Point Prices for HB_NORT:H January 2024 – January 2025 </vt:lpstr>
      <vt:lpstr>Available Credit by Type Compared to Total Potential Exposure (TPE):  January 2024 – January 2025</vt:lpstr>
      <vt:lpstr>Issuer Credit Limits vs Total LC Amounts Per Issuer: End-January 2025</vt:lpstr>
      <vt:lpstr>Discretionary Collateral December 2024 – January 2025</vt:lpstr>
      <vt:lpstr>Discretionary Collateral by Market Segment January 2022 - January 2025</vt:lpstr>
      <vt:lpstr>TPE and Discretionary Collateral by Market Segment - January 2025</vt:lpstr>
      <vt:lpstr>TPEA Coverage of Settlements December 2023 - December 2024 </vt:lpstr>
      <vt:lpstr>TPEA Coverage of Settlements December 2023 - December 2024 </vt:lpstr>
      <vt:lpstr>TPEA Coverage of Settlements December 2023 - December 2024 </vt:lpstr>
      <vt:lpstr>TPEA Coverage of Settlements December 2023 - December 2024 </vt:lpstr>
      <vt:lpstr>TPEA Coverage of Settlements December 2023 - December 2024 </vt:lpstr>
      <vt:lpstr>TPEA Coverage of Settlements December 2023 - December 2024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1190</cp:revision>
  <cp:lastPrinted>2019-06-18T19:02:16Z</cp:lastPrinted>
  <dcterms:created xsi:type="dcterms:W3CDTF">2016-01-21T15:20:31Z</dcterms:created>
  <dcterms:modified xsi:type="dcterms:W3CDTF">2025-02-14T16:07:47Z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