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1"/>
  </p:notesMasterIdLst>
  <p:handoutMasterIdLst>
    <p:handoutMasterId r:id="rId12"/>
  </p:handoutMasterIdLst>
  <p:sldIdLst>
    <p:sldId id="260" r:id="rId8"/>
    <p:sldId id="289" r:id="rId9"/>
    <p:sldId id="288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89"/>
            <p14:sldId id="28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howGuides="1">
      <p:cViewPr varScale="1">
        <p:scale>
          <a:sx n="127" d="100"/>
          <a:sy n="127" d="100"/>
        </p:scale>
        <p:origin x="912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6372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6995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91000" y="2286000"/>
            <a:ext cx="5646034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  <a:p>
            <a:r>
              <a:rPr lang="en-US" dirty="0"/>
              <a:t>Paul Yockey</a:t>
            </a:r>
          </a:p>
          <a:p>
            <a:r>
              <a:rPr lang="en-US" dirty="0"/>
              <a:t>Flight Administrator</a:t>
            </a:r>
          </a:p>
          <a:p>
            <a:endParaRPr lang="en-US" dirty="0"/>
          </a:p>
          <a:p>
            <a:r>
              <a:rPr lang="en-US" dirty="0"/>
              <a:t>Texas SET WG</a:t>
            </a:r>
          </a:p>
          <a:p>
            <a:r>
              <a:rPr lang="en-US" dirty="0"/>
              <a:t>02/18/2025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0225 Preview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292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Market Notice for Flight 0225 was sent on 12/04/24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Market Notice final reminder for Flight 0225 was sent on 01/22/25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0225 application deadline was 01/15/25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0225 signup deadline was 01/29/25</a:t>
            </a:r>
          </a:p>
          <a:p>
            <a:pPr lvl="0">
              <a:lnSpc>
                <a:spcPct val="150000"/>
              </a:lnSpc>
            </a:pPr>
            <a:r>
              <a:rPr lang="en-US" sz="2000" dirty="0"/>
              <a:t>Connectivity testing began on </a:t>
            </a:r>
            <a:r>
              <a:rPr lang="en-US" sz="2000" dirty="0">
                <a:solidFill>
                  <a:prstClr val="black"/>
                </a:solidFill>
              </a:rPr>
              <a:t>02/04/25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begin on 02/24/25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/>
              <a:t>0225 </a:t>
            </a:r>
            <a:r>
              <a:rPr lang="en-US" sz="2000" dirty="0">
                <a:solidFill>
                  <a:prstClr val="black"/>
                </a:solidFill>
              </a:rPr>
              <a:t>is scheduled to conclude on 03/07/25 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Contingency period concludes 03/14/25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/>
              <a:t>02/18/25</a:t>
            </a:r>
          </a:p>
        </p:txBody>
      </p:sp>
    </p:spTree>
    <p:extLst>
      <p:ext uri="{BB962C8B-B14F-4D97-AF65-F5344CB8AC3E}">
        <p14:creationId xmlns:p14="http://schemas.microsoft.com/office/powerpoint/2010/main" val="6632365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0225 Details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32766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endParaRPr lang="en-US" sz="2000" dirty="0"/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11 New CRs are testing in Flight 0225 including 4 DUNS+4 CRS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23 Existing CRs are testing in Flight 0225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Of the 23 Existing CRs, 20 are testing for Service Provider Change, 2 are adding Territories, and 1 is testing for CSA</a:t>
            </a:r>
          </a:p>
          <a:p>
            <a:pPr marL="0" lvl="0" indent="0">
              <a:lnSpc>
                <a:spcPct val="150000"/>
              </a:lnSpc>
              <a:buNone/>
            </a:pPr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/>
              <a:t>02/18/25</a:t>
            </a:r>
          </a:p>
        </p:txBody>
      </p:sp>
    </p:spTree>
    <p:extLst>
      <p:ext uri="{BB962C8B-B14F-4D97-AF65-F5344CB8AC3E}">
        <p14:creationId xmlns:p14="http://schemas.microsoft.com/office/powerpoint/2010/main" val="338340436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8056</TotalTime>
  <Words>133</Words>
  <Application>Microsoft Office PowerPoint</Application>
  <PresentationFormat>On-screen Show (4:3)</PresentationFormat>
  <Paragraphs>29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Flight 0225 Preview</vt:lpstr>
      <vt:lpstr>Flight 0225 Details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240</cp:revision>
  <cp:lastPrinted>2016-01-21T20:53:15Z</cp:lastPrinted>
  <dcterms:created xsi:type="dcterms:W3CDTF">2016-01-21T15:20:31Z</dcterms:created>
  <dcterms:modified xsi:type="dcterms:W3CDTF">2025-02-13T19:27:05Z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2023-07-18T13:44:30Z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2ed0afb9-576e-448a-bf55-019656ba7901</vt:lpwstr>
  </property>
  <property fmtid="{D5CDD505-2E9C-101B-9397-08002B2CF9AE}" pid="9" name="MSIP_Label_7084cbda-52b8-46fb-a7b7-cb5bd465ed85_ContentBits">
    <vt:lpwstr>0</vt:lpwstr>
  </property>
</Properties>
</file>