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57" r:id="rId5"/>
    <p:sldId id="256" r:id="rId6"/>
    <p:sldId id="260" r:id="rId7"/>
    <p:sldId id="261" r:id="rId8"/>
    <p:sldId id="262" r:id="rId9"/>
    <p:sldId id="263" r:id="rId10"/>
    <p:sldId id="265"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D42159-1609-2EBB-5B81-039C79EBDBBE}" name="John R. Hubbard" initials="JH" userId="John R. Hubbard" providerId="None"/>
  <p188:author id="{9A8BBCA2-4905-CDA4-94AF-07AA24CE13BF}" name="Mark Smith" initials="MS" userId="888044a38ca3e08d" providerId="Windows Live"/>
  <p188:author id="{6077ABA5-92AC-D94B-E32A-C23E78F40CAE}" name="John Russ Hubbard" initials="JH" userId="John Russ Hubbar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8"/>
    <a:srgbClr val="001E5F"/>
    <a:srgbClr val="EE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29126-9A5C-4BBB-8D3B-93FA66D8F0D4}" v="1" dt="2025-02-10T17:20:15.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11" autoAdjust="0"/>
  </p:normalViewPr>
  <p:slideViewPr>
    <p:cSldViewPr snapToGrid="0">
      <p:cViewPr>
        <p:scale>
          <a:sx n="125" d="100"/>
          <a:sy n="125" d="100"/>
        </p:scale>
        <p:origin x="2862" y="1536"/>
      </p:cViewPr>
      <p:guideLst/>
    </p:cSldViewPr>
  </p:slideViewPr>
  <p:outlineViewPr>
    <p:cViewPr>
      <p:scale>
        <a:sx n="33" d="100"/>
        <a:sy n="33" d="100"/>
      </p:scale>
      <p:origin x="0" y="-56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bbard, John R." userId="9d13afe0-8f01-4263-8fde-4b11a0948797" providerId="ADAL" clId="{94029126-9A5C-4BBB-8D3B-93FA66D8F0D4}"/>
    <pc:docChg chg="undo custSel addSld delSld modSld">
      <pc:chgData name="Hubbard, John R." userId="9d13afe0-8f01-4263-8fde-4b11a0948797" providerId="ADAL" clId="{94029126-9A5C-4BBB-8D3B-93FA66D8F0D4}" dt="2025-02-12T21:38:23.712" v="407" actId="13926"/>
      <pc:docMkLst>
        <pc:docMk/>
      </pc:docMkLst>
      <pc:sldChg chg="modSp mod">
        <pc:chgData name="Hubbard, John R." userId="9d13afe0-8f01-4263-8fde-4b11a0948797" providerId="ADAL" clId="{94029126-9A5C-4BBB-8D3B-93FA66D8F0D4}" dt="2025-02-10T17:25:18.929" v="397" actId="20577"/>
        <pc:sldMkLst>
          <pc:docMk/>
          <pc:sldMk cId="4227656362" sldId="257"/>
        </pc:sldMkLst>
        <pc:spChg chg="mod">
          <ac:chgData name="Hubbard, John R." userId="9d13afe0-8f01-4263-8fde-4b11a0948797" providerId="ADAL" clId="{94029126-9A5C-4BBB-8D3B-93FA66D8F0D4}" dt="2025-02-10T17:25:18.929" v="397" actId="20577"/>
          <ac:spMkLst>
            <pc:docMk/>
            <pc:sldMk cId="4227656362" sldId="257"/>
            <ac:spMk id="3" creationId="{11331B26-4124-BF96-B575-80E9C677F042}"/>
          </ac:spMkLst>
        </pc:spChg>
      </pc:sldChg>
      <pc:sldChg chg="modSp mod modCm">
        <pc:chgData name="Hubbard, John R." userId="9d13afe0-8f01-4263-8fde-4b11a0948797" providerId="ADAL" clId="{94029126-9A5C-4BBB-8D3B-93FA66D8F0D4}" dt="2025-02-10T21:35:02.243" v="405" actId="20577"/>
        <pc:sldMkLst>
          <pc:docMk/>
          <pc:sldMk cId="2166493688" sldId="260"/>
        </pc:sldMkLst>
        <pc:spChg chg="mod">
          <ac:chgData name="Hubbard, John R." userId="9d13afe0-8f01-4263-8fde-4b11a0948797" providerId="ADAL" clId="{94029126-9A5C-4BBB-8D3B-93FA66D8F0D4}" dt="2025-02-10T21:35:02.243" v="405" actId="20577"/>
          <ac:spMkLst>
            <pc:docMk/>
            <pc:sldMk cId="2166493688" sldId="260"/>
            <ac:spMk id="3" creationId="{52D7CC00-2C49-0E87-3159-835302F50284}"/>
          </ac:spMkLst>
        </pc:spChg>
        <pc:extLst>
          <p:ext xmlns:p="http://schemas.openxmlformats.org/presentationml/2006/main" uri="{D6D511B9-2390-475A-947B-AFAB55BFBCF1}">
            <pc226:cmChg xmlns:pc226="http://schemas.microsoft.com/office/powerpoint/2022/06/main/command" chg="mod">
              <pc226:chgData name="Hubbard, John R." userId="9d13afe0-8f01-4263-8fde-4b11a0948797" providerId="ADAL" clId="{94029126-9A5C-4BBB-8D3B-93FA66D8F0D4}" dt="2025-02-10T21:35:02.243" v="405" actId="20577"/>
              <pc2:cmMkLst xmlns:pc2="http://schemas.microsoft.com/office/powerpoint/2019/9/main/command">
                <pc:docMk/>
                <pc:sldMk cId="2166493688" sldId="260"/>
                <pc2:cmMk id="{099EEA21-90B1-46BA-A6AC-0AD1D35DA1FE}"/>
              </pc2:cmMkLst>
            </pc226:cmChg>
          </p:ext>
        </pc:extLst>
      </pc:sldChg>
      <pc:sldChg chg="modSp mod">
        <pc:chgData name="Hubbard, John R." userId="9d13afe0-8f01-4263-8fde-4b11a0948797" providerId="ADAL" clId="{94029126-9A5C-4BBB-8D3B-93FA66D8F0D4}" dt="2025-02-12T21:38:23.712" v="407" actId="13926"/>
        <pc:sldMkLst>
          <pc:docMk/>
          <pc:sldMk cId="3461956377" sldId="261"/>
        </pc:sldMkLst>
        <pc:spChg chg="mod">
          <ac:chgData name="Hubbard, John R." userId="9d13afe0-8f01-4263-8fde-4b11a0948797" providerId="ADAL" clId="{94029126-9A5C-4BBB-8D3B-93FA66D8F0D4}" dt="2025-02-12T21:38:23.712" v="407" actId="13926"/>
          <ac:spMkLst>
            <pc:docMk/>
            <pc:sldMk cId="3461956377" sldId="261"/>
            <ac:spMk id="3" creationId="{52D7CC00-2C49-0E87-3159-835302F50284}"/>
          </ac:spMkLst>
        </pc:spChg>
      </pc:sldChg>
      <pc:sldChg chg="del">
        <pc:chgData name="Hubbard, John R." userId="9d13afe0-8f01-4263-8fde-4b11a0948797" providerId="ADAL" clId="{94029126-9A5C-4BBB-8D3B-93FA66D8F0D4}" dt="2025-02-10T17:22:14.393" v="396" actId="2696"/>
        <pc:sldMkLst>
          <pc:docMk/>
          <pc:sldMk cId="2957004636" sldId="264"/>
        </pc:sldMkLst>
      </pc:sldChg>
      <pc:sldChg chg="add del">
        <pc:chgData name="Hubbard, John R." userId="9d13afe0-8f01-4263-8fde-4b11a0948797" providerId="ADAL" clId="{94029126-9A5C-4BBB-8D3B-93FA66D8F0D4}" dt="2025-02-10T17:15:11.151" v="109" actId="2696"/>
        <pc:sldMkLst>
          <pc:docMk/>
          <pc:sldMk cId="4008668891"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22EC2-442C-1F4E-A28F-D239E633E7EE}"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4A32-EDAF-3E48-A7CA-F1C63409B85B}" type="slidenum">
              <a:rPr lang="en-US" smtClean="0"/>
              <a:t>‹#›</a:t>
            </a:fld>
            <a:endParaRPr lang="en-US"/>
          </a:p>
        </p:txBody>
      </p:sp>
    </p:spTree>
    <p:extLst>
      <p:ext uri="{BB962C8B-B14F-4D97-AF65-F5344CB8AC3E}">
        <p14:creationId xmlns:p14="http://schemas.microsoft.com/office/powerpoint/2010/main" val="205651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AA844-18ED-6A52-8EF2-D3854D47416C}"/>
              </a:ext>
            </a:extLst>
          </p:cNvPr>
          <p:cNvSpPr/>
          <p:nvPr userDrawn="1"/>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dotted swirls&#10;&#10;Description automatically generated with medium confidence">
            <a:extLst>
              <a:ext uri="{FF2B5EF4-FFF2-40B4-BE49-F238E27FC236}">
                <a16:creationId xmlns:a16="http://schemas.microsoft.com/office/drawing/2014/main" id="{1860A34B-648E-E01D-6D89-0ED3919B1CCD}"/>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3A44F5E0-380D-D674-27BB-EC0CC074E9E4}"/>
              </a:ext>
            </a:extLst>
          </p:cNvPr>
          <p:cNvPicPr>
            <a:picLocks noChangeAspect="1"/>
          </p:cNvPicPr>
          <p:nvPr userDrawn="1"/>
        </p:nvPicPr>
        <p:blipFill>
          <a:blip r:embed="rId3"/>
          <a:stretch>
            <a:fillRect/>
          </a:stretch>
        </p:blipFill>
        <p:spPr>
          <a:xfrm>
            <a:off x="6552979" y="442953"/>
            <a:ext cx="1056419" cy="220809"/>
          </a:xfrm>
          <a:prstGeom prst="rect">
            <a:avLst/>
          </a:prstGeom>
        </p:spPr>
      </p:pic>
      <p:cxnSp>
        <p:nvCxnSpPr>
          <p:cNvPr id="9" name="Straight Connector 8">
            <a:extLst>
              <a:ext uri="{FF2B5EF4-FFF2-40B4-BE49-F238E27FC236}">
                <a16:creationId xmlns:a16="http://schemas.microsoft.com/office/drawing/2014/main" id="{7CF9D6A2-0E3B-6092-39EC-6A6AB00681F2}"/>
              </a:ext>
            </a:extLst>
          </p:cNvPr>
          <p:cNvCxnSpPr/>
          <p:nvPr userDrawn="1"/>
        </p:nvCxnSpPr>
        <p:spPr>
          <a:xfrm>
            <a:off x="7728668" y="442953"/>
            <a:ext cx="0" cy="220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14E401A-6B82-A42A-C74E-47CB3BB76ACB}"/>
              </a:ext>
            </a:extLst>
          </p:cNvPr>
          <p:cNvSpPr txBox="1"/>
          <p:nvPr userDrawn="1"/>
        </p:nvSpPr>
        <p:spPr>
          <a:xfrm>
            <a:off x="7768423" y="409292"/>
            <a:ext cx="1024128" cy="276999"/>
          </a:xfrm>
          <a:prstGeom prst="rect">
            <a:avLst/>
          </a:prstGeom>
          <a:noFill/>
        </p:spPr>
        <p:txBody>
          <a:bodyPr wrap="square" rtlCol="0">
            <a:spAutoFit/>
          </a:bodyPr>
          <a:lstStyle/>
          <a:p>
            <a:r>
              <a:rPr lang="en-US" sz="1200" dirty="0" err="1">
                <a:solidFill>
                  <a:schemeClr val="bg1"/>
                </a:solidFill>
                <a:latin typeface="Arial" panose="020B0604020202020204" pitchFamily="34" charset="0"/>
                <a:cs typeface="Arial" panose="020B0604020202020204" pitchFamily="34" charset="0"/>
              </a:rPr>
              <a:t>omm.com</a:t>
            </a:r>
            <a:endParaRPr lang="en-US" sz="1200" dirty="0">
              <a:solidFill>
                <a:schemeClr val="bg1"/>
              </a:solidFill>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31833D04-83A7-4AD5-0842-4834D2CB31EE}"/>
              </a:ext>
            </a:extLst>
          </p:cNvPr>
          <p:cNvSpPr>
            <a:spLocks noGrp="1"/>
          </p:cNvSpPr>
          <p:nvPr>
            <p:ph type="body" sz="quarter" idx="10"/>
          </p:nvPr>
        </p:nvSpPr>
        <p:spPr>
          <a:xfrm>
            <a:off x="572505" y="1988574"/>
            <a:ext cx="4127500" cy="930896"/>
          </a:xfrm>
        </p:spPr>
        <p:txBody>
          <a:bodyPr/>
          <a:lstStyle>
            <a:lvl1pPr>
              <a:lnSpc>
                <a:spcPct val="100000"/>
              </a:lnSpc>
              <a:spcAft>
                <a:spcPts val="0"/>
              </a:spcAft>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C38557D0-2AD9-3E39-F652-69BD05A0C668}"/>
              </a:ext>
            </a:extLst>
          </p:cNvPr>
          <p:cNvSpPr>
            <a:spLocks noGrp="1"/>
          </p:cNvSpPr>
          <p:nvPr>
            <p:ph type="body" sz="quarter" idx="11" hasCustomPrompt="1"/>
          </p:nvPr>
        </p:nvSpPr>
        <p:spPr>
          <a:xfrm>
            <a:off x="572505" y="3084723"/>
            <a:ext cx="4127500" cy="286281"/>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Date</a:t>
            </a:r>
          </a:p>
        </p:txBody>
      </p:sp>
      <p:sp>
        <p:nvSpPr>
          <p:cNvPr id="3" name="Text Placeholder 15">
            <a:extLst>
              <a:ext uri="{FF2B5EF4-FFF2-40B4-BE49-F238E27FC236}">
                <a16:creationId xmlns:a16="http://schemas.microsoft.com/office/drawing/2014/main" id="{79927BF3-303B-DDFE-62EF-81E7FBD80EE9}"/>
              </a:ext>
            </a:extLst>
          </p:cNvPr>
          <p:cNvSpPr>
            <a:spLocks noGrp="1"/>
          </p:cNvSpPr>
          <p:nvPr>
            <p:ph type="body" sz="quarter" idx="12" hasCustomPrompt="1"/>
          </p:nvPr>
        </p:nvSpPr>
        <p:spPr>
          <a:xfrm>
            <a:off x="572505" y="3371004"/>
            <a:ext cx="4127500" cy="427790"/>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Name(s)</a:t>
            </a:r>
          </a:p>
        </p:txBody>
      </p:sp>
    </p:spTree>
    <p:extLst>
      <p:ext uri="{BB962C8B-B14F-4D97-AF65-F5344CB8AC3E}">
        <p14:creationId xmlns:p14="http://schemas.microsoft.com/office/powerpoint/2010/main" val="176244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3">
    <p:spTree>
      <p:nvGrpSpPr>
        <p:cNvPr id="1" name=""/>
        <p:cNvGrpSpPr/>
        <p:nvPr/>
      </p:nvGrpSpPr>
      <p:grpSpPr>
        <a:xfrm>
          <a:off x="0" y="0"/>
          <a:ext cx="0" cy="0"/>
          <a:chOff x="0" y="0"/>
          <a:chExt cx="0" cy="0"/>
        </a:xfrm>
      </p:grpSpPr>
      <p:pic>
        <p:nvPicPr>
          <p:cNvPr id="7" name="Picture 6" descr="A blue and green background&#10;&#10;Description automatically generated">
            <a:extLst>
              <a:ext uri="{FF2B5EF4-FFF2-40B4-BE49-F238E27FC236}">
                <a16:creationId xmlns:a16="http://schemas.microsoft.com/office/drawing/2014/main" id="{EB781E3C-78FD-5E53-3D52-924DE55D1D1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Text Placeholder 5">
            <a:extLst>
              <a:ext uri="{FF2B5EF4-FFF2-40B4-BE49-F238E27FC236}">
                <a16:creationId xmlns:a16="http://schemas.microsoft.com/office/drawing/2014/main" id="{3B1727C6-1ACC-F22B-DB76-047B67A549B6}"/>
              </a:ext>
            </a:extLst>
          </p:cNvPr>
          <p:cNvSpPr>
            <a:spLocks noGrp="1"/>
          </p:cNvSpPr>
          <p:nvPr>
            <p:ph type="body" sz="quarter" idx="14" hasCustomPrompt="1"/>
          </p:nvPr>
        </p:nvSpPr>
        <p:spPr>
          <a:xfrm>
            <a:off x="703263" y="1917700"/>
            <a:ext cx="4794250" cy="2097088"/>
          </a:xfrm>
        </p:spPr>
        <p:txBody>
          <a:bodyPr/>
          <a:lstStyle>
            <a:lvl1pPr>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New Section Name</a:t>
            </a:r>
          </a:p>
        </p:txBody>
      </p:sp>
    </p:spTree>
    <p:extLst>
      <p:ext uri="{BB962C8B-B14F-4D97-AF65-F5344CB8AC3E}">
        <p14:creationId xmlns:p14="http://schemas.microsoft.com/office/powerpoint/2010/main" val="178968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_4">
    <p:spTree>
      <p:nvGrpSpPr>
        <p:cNvPr id="1" name=""/>
        <p:cNvGrpSpPr/>
        <p:nvPr/>
      </p:nvGrpSpPr>
      <p:grpSpPr>
        <a:xfrm>
          <a:off x="0" y="0"/>
          <a:ext cx="0" cy="0"/>
          <a:chOff x="0" y="0"/>
          <a:chExt cx="0" cy="0"/>
        </a:xfrm>
      </p:grpSpPr>
      <p:pic>
        <p:nvPicPr>
          <p:cNvPr id="7" name="Picture 6" descr="A pink and purple background with white dots&#10;&#10;Description automatically generated">
            <a:extLst>
              <a:ext uri="{FF2B5EF4-FFF2-40B4-BE49-F238E27FC236}">
                <a16:creationId xmlns:a16="http://schemas.microsoft.com/office/drawing/2014/main" id="{5B6A0BE1-7FEF-C4DC-CBF3-47080865924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Text Placeholder 5">
            <a:extLst>
              <a:ext uri="{FF2B5EF4-FFF2-40B4-BE49-F238E27FC236}">
                <a16:creationId xmlns:a16="http://schemas.microsoft.com/office/drawing/2014/main" id="{3B1727C6-1ACC-F22B-DB76-047B67A549B6}"/>
              </a:ext>
            </a:extLst>
          </p:cNvPr>
          <p:cNvSpPr>
            <a:spLocks noGrp="1"/>
          </p:cNvSpPr>
          <p:nvPr>
            <p:ph type="body" sz="quarter" idx="14" hasCustomPrompt="1"/>
          </p:nvPr>
        </p:nvSpPr>
        <p:spPr>
          <a:xfrm>
            <a:off x="703263" y="1917700"/>
            <a:ext cx="4794250" cy="2097088"/>
          </a:xfrm>
        </p:spPr>
        <p:txBody>
          <a:bodyPr/>
          <a:lstStyle>
            <a:lvl1pPr>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New Section Name</a:t>
            </a:r>
          </a:p>
        </p:txBody>
      </p:sp>
    </p:spTree>
    <p:extLst>
      <p:ext uri="{BB962C8B-B14F-4D97-AF65-F5344CB8AC3E}">
        <p14:creationId xmlns:p14="http://schemas.microsoft.com/office/powerpoint/2010/main" val="404999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_5">
    <p:spTree>
      <p:nvGrpSpPr>
        <p:cNvPr id="1" name=""/>
        <p:cNvGrpSpPr/>
        <p:nvPr/>
      </p:nvGrpSpPr>
      <p:grpSpPr>
        <a:xfrm>
          <a:off x="0" y="0"/>
          <a:ext cx="0" cy="0"/>
          <a:chOff x="0" y="0"/>
          <a:chExt cx="0" cy="0"/>
        </a:xfrm>
      </p:grpSpPr>
      <p:pic>
        <p:nvPicPr>
          <p:cNvPr id="7" name="Picture 6" descr="A close-up of a yellow and orange background&#10;&#10;Description automatically generated">
            <a:extLst>
              <a:ext uri="{FF2B5EF4-FFF2-40B4-BE49-F238E27FC236}">
                <a16:creationId xmlns:a16="http://schemas.microsoft.com/office/drawing/2014/main" id="{4ECC4F66-B2F6-A0B5-F39E-48CDDC9969AA}"/>
              </a:ext>
            </a:extLst>
          </p:cNvPr>
          <p:cNvPicPr>
            <a:picLocks noChangeAspect="1"/>
          </p:cNvPicPr>
          <p:nvPr userDrawn="1"/>
        </p:nvPicPr>
        <p:blipFill>
          <a:blip r:embed="rId2"/>
          <a:stretch>
            <a:fillRect/>
          </a:stretch>
        </p:blipFill>
        <p:spPr>
          <a:xfrm>
            <a:off x="0" y="-8164"/>
            <a:ext cx="9144000" cy="5143500"/>
          </a:xfrm>
          <a:prstGeom prst="rect">
            <a:avLst/>
          </a:prstGeom>
        </p:spPr>
      </p:pic>
      <p:sp>
        <p:nvSpPr>
          <p:cNvPr id="6" name="Text Placeholder 5">
            <a:extLst>
              <a:ext uri="{FF2B5EF4-FFF2-40B4-BE49-F238E27FC236}">
                <a16:creationId xmlns:a16="http://schemas.microsoft.com/office/drawing/2014/main" id="{3B1727C6-1ACC-F22B-DB76-047B67A549B6}"/>
              </a:ext>
            </a:extLst>
          </p:cNvPr>
          <p:cNvSpPr>
            <a:spLocks noGrp="1"/>
          </p:cNvSpPr>
          <p:nvPr>
            <p:ph type="body" sz="quarter" idx="14" hasCustomPrompt="1"/>
          </p:nvPr>
        </p:nvSpPr>
        <p:spPr>
          <a:xfrm>
            <a:off x="703263" y="1917700"/>
            <a:ext cx="4794250" cy="2097088"/>
          </a:xfrm>
        </p:spPr>
        <p:txBody>
          <a:bodyPr/>
          <a:lstStyle>
            <a:lvl1pPr>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New Section Name</a:t>
            </a:r>
          </a:p>
        </p:txBody>
      </p:sp>
    </p:spTree>
    <p:extLst>
      <p:ext uri="{BB962C8B-B14F-4D97-AF65-F5344CB8AC3E}">
        <p14:creationId xmlns:p14="http://schemas.microsoft.com/office/powerpoint/2010/main" val="235886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_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D4546F8-F1CC-11E3-C1F4-95599F838E7A}"/>
              </a:ext>
            </a:extLst>
          </p:cNvPr>
          <p:cNvSpPr>
            <a:spLocks noGrp="1"/>
          </p:cNvSpPr>
          <p:nvPr>
            <p:ph type="body" sz="quarter" idx="14"/>
          </p:nvPr>
        </p:nvSpPr>
        <p:spPr>
          <a:xfrm>
            <a:off x="419100" y="1816071"/>
            <a:ext cx="3987800" cy="2848917"/>
          </a:xfrm>
        </p:spPr>
        <p:txBody>
          <a:bodyPr/>
          <a:lstStyle>
            <a:lvl1pPr>
              <a:spcAft>
                <a:spcPts val="0"/>
              </a:spcAft>
              <a:defRPr b="1">
                <a:solidFill>
                  <a:schemeClr val="accent1"/>
                </a:solidFill>
              </a:defRPr>
            </a:lvl1pPr>
            <a:lvl2pPr marL="0" indent="0">
              <a:buNone/>
              <a:defRPr/>
            </a:lvl2pPr>
            <a:lvl3pPr marL="91440" indent="-91440">
              <a:buFont typeface="Arial" panose="020B0604020202020204" pitchFamily="34" charset="0"/>
              <a:buChar char="•"/>
              <a:defRPr sz="10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EB03E5DE-38CD-A0FB-EF3C-43F73AAA445C}"/>
              </a:ext>
            </a:extLst>
          </p:cNvPr>
          <p:cNvSpPr>
            <a:spLocks noGrp="1"/>
          </p:cNvSpPr>
          <p:nvPr>
            <p:ph type="body" sz="quarter" idx="16"/>
          </p:nvPr>
        </p:nvSpPr>
        <p:spPr>
          <a:xfrm>
            <a:off x="419100" y="968830"/>
            <a:ext cx="8255000" cy="664514"/>
          </a:xfrm>
        </p:spPr>
        <p:txBody>
          <a:bodyPr/>
          <a:lstStyle>
            <a:lvl1pPr>
              <a:lnSpc>
                <a:spcPct val="100000"/>
              </a:lnSpc>
              <a:defRPr sz="1200">
                <a:solidFill>
                  <a:schemeClr val="tx1"/>
                </a:solidFill>
              </a:defRPr>
            </a:lvl1pPr>
            <a:lvl2pPr marL="0" indent="0">
              <a:buNone/>
              <a:defRPr sz="1200">
                <a:solidFill>
                  <a:schemeClr val="accent1"/>
                </a:solidFill>
              </a:defRPr>
            </a:lvl2pPr>
            <a:lvl4pPr>
              <a:defRPr sz="1200"/>
            </a:lvl4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C3670813-8778-FCA8-7624-3FC90935EF09}"/>
              </a:ext>
            </a:extLst>
          </p:cNvPr>
          <p:cNvSpPr>
            <a:spLocks noGrp="1"/>
          </p:cNvSpPr>
          <p:nvPr>
            <p:ph type="title"/>
          </p:nvPr>
        </p:nvSpPr>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5788792D-BDF6-AB93-47FE-CA92BF86F99D}"/>
              </a:ext>
            </a:extLst>
          </p:cNvPr>
          <p:cNvSpPr>
            <a:spLocks noGrp="1"/>
          </p:cNvSpPr>
          <p:nvPr>
            <p:ph type="sldNum" sz="quarter" idx="18"/>
          </p:nvPr>
        </p:nvSpPr>
        <p:spPr/>
        <p:txBody>
          <a:bodyPr/>
          <a:lstStyle/>
          <a:p>
            <a:fld id="{C30D7ACD-6ED4-9846-8174-7A417044C383}" type="slidenum">
              <a:rPr lang="en-US" smtClean="0"/>
              <a:pPr/>
              <a:t>‹#›</a:t>
            </a:fld>
            <a:endParaRPr lang="en-US" dirty="0"/>
          </a:p>
        </p:txBody>
      </p:sp>
      <p:sp>
        <p:nvSpPr>
          <p:cNvPr id="11" name="Text Placeholder 6">
            <a:extLst>
              <a:ext uri="{FF2B5EF4-FFF2-40B4-BE49-F238E27FC236}">
                <a16:creationId xmlns:a16="http://schemas.microsoft.com/office/drawing/2014/main" id="{C4CCC4B6-0019-DD85-7592-CE48F0458E1C}"/>
              </a:ext>
            </a:extLst>
          </p:cNvPr>
          <p:cNvSpPr>
            <a:spLocks noGrp="1"/>
          </p:cNvSpPr>
          <p:nvPr>
            <p:ph type="body" sz="quarter" idx="19"/>
          </p:nvPr>
        </p:nvSpPr>
        <p:spPr>
          <a:xfrm>
            <a:off x="4686300" y="1816071"/>
            <a:ext cx="3987800" cy="2848917"/>
          </a:xfrm>
        </p:spPr>
        <p:txBody>
          <a:bodyPr/>
          <a:lstStyle>
            <a:lvl1pPr>
              <a:spcAft>
                <a:spcPts val="0"/>
              </a:spcAft>
              <a:defRPr b="1">
                <a:solidFill>
                  <a:schemeClr val="accent1"/>
                </a:solidFill>
              </a:defRPr>
            </a:lvl1pPr>
            <a:lvl2pPr marL="0" indent="0">
              <a:buNone/>
              <a:defRPr/>
            </a:lvl2pPr>
            <a:lvl3pPr marL="91440" indent="-91440">
              <a:buFont typeface="Arial" panose="020B0604020202020204" pitchFamily="34" charset="0"/>
              <a:buChar char="•"/>
              <a:defRPr sz="1000">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48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_1">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03E5DE-38CD-A0FB-EF3C-43F73AAA445C}"/>
              </a:ext>
            </a:extLst>
          </p:cNvPr>
          <p:cNvSpPr>
            <a:spLocks noGrp="1"/>
          </p:cNvSpPr>
          <p:nvPr>
            <p:ph type="body" sz="quarter" idx="16"/>
          </p:nvPr>
        </p:nvSpPr>
        <p:spPr>
          <a:xfrm>
            <a:off x="419100" y="968830"/>
            <a:ext cx="8255000" cy="664514"/>
          </a:xfrm>
        </p:spPr>
        <p:txBody>
          <a:bodyPr/>
          <a:lstStyle>
            <a:lvl1pPr>
              <a:lnSpc>
                <a:spcPct val="100000"/>
              </a:lnSpc>
              <a:defRPr sz="1200">
                <a:solidFill>
                  <a:schemeClr val="tx1"/>
                </a:solidFill>
              </a:defRPr>
            </a:lvl1pPr>
            <a:lvl2pPr marL="0" indent="0">
              <a:buNone/>
              <a:defRPr sz="1200">
                <a:solidFill>
                  <a:schemeClr val="accent1"/>
                </a:solidFill>
              </a:defRPr>
            </a:lvl2pPr>
            <a:lvl4pPr>
              <a:defRPr sz="1200"/>
            </a:lvl4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C3670813-8778-FCA8-7624-3FC90935EF09}"/>
              </a:ext>
            </a:extLst>
          </p:cNvPr>
          <p:cNvSpPr>
            <a:spLocks noGrp="1"/>
          </p:cNvSpPr>
          <p:nvPr>
            <p:ph type="title"/>
          </p:nvPr>
        </p:nvSpPr>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5788792D-BDF6-AB93-47FE-CA92BF86F99D}"/>
              </a:ext>
            </a:extLst>
          </p:cNvPr>
          <p:cNvSpPr>
            <a:spLocks noGrp="1"/>
          </p:cNvSpPr>
          <p:nvPr>
            <p:ph type="sldNum" sz="quarter" idx="18"/>
          </p:nvPr>
        </p:nvSpPr>
        <p:spPr/>
        <p:txBody>
          <a:bodyPr/>
          <a:lstStyle/>
          <a:p>
            <a:fld id="{C30D7ACD-6ED4-9846-8174-7A417044C383}" type="slidenum">
              <a:rPr lang="en-US" smtClean="0"/>
              <a:pPr/>
              <a:t>‹#›</a:t>
            </a:fld>
            <a:endParaRPr lang="en-US" dirty="0"/>
          </a:p>
        </p:txBody>
      </p:sp>
      <p:sp>
        <p:nvSpPr>
          <p:cNvPr id="5" name="Picture Placeholder 4">
            <a:extLst>
              <a:ext uri="{FF2B5EF4-FFF2-40B4-BE49-F238E27FC236}">
                <a16:creationId xmlns:a16="http://schemas.microsoft.com/office/drawing/2014/main" id="{76171DE6-35C2-5C40-3506-70C5DAC28826}"/>
              </a:ext>
            </a:extLst>
          </p:cNvPr>
          <p:cNvSpPr>
            <a:spLocks noGrp="1"/>
          </p:cNvSpPr>
          <p:nvPr>
            <p:ph type="pic" sz="quarter" idx="19"/>
          </p:nvPr>
        </p:nvSpPr>
        <p:spPr>
          <a:xfrm>
            <a:off x="419100" y="1633344"/>
            <a:ext cx="8281988" cy="2954985"/>
          </a:xfrm>
        </p:spPr>
        <p:txBody>
          <a:bodyPr/>
          <a:lstStyle/>
          <a:p>
            <a:r>
              <a:rPr lang="en-US"/>
              <a:t>Click icon to add picture</a:t>
            </a:r>
          </a:p>
        </p:txBody>
      </p:sp>
    </p:spTree>
    <p:extLst>
      <p:ext uri="{BB962C8B-B14F-4D97-AF65-F5344CB8AC3E}">
        <p14:creationId xmlns:p14="http://schemas.microsoft.com/office/powerpoint/2010/main" val="2951739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_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03E5DE-38CD-A0FB-EF3C-43F73AAA445C}"/>
              </a:ext>
            </a:extLst>
          </p:cNvPr>
          <p:cNvSpPr>
            <a:spLocks noGrp="1"/>
          </p:cNvSpPr>
          <p:nvPr>
            <p:ph type="body" sz="quarter" idx="16"/>
          </p:nvPr>
        </p:nvSpPr>
        <p:spPr>
          <a:xfrm>
            <a:off x="419100" y="968829"/>
            <a:ext cx="3826329" cy="3619499"/>
          </a:xfrm>
        </p:spPr>
        <p:txBody>
          <a:bodyPr/>
          <a:lstStyle>
            <a:lvl1pPr>
              <a:lnSpc>
                <a:spcPct val="100000"/>
              </a:lnSpc>
              <a:defRPr sz="1200">
                <a:solidFill>
                  <a:schemeClr val="tx1"/>
                </a:solidFill>
              </a:defRPr>
            </a:lvl1pPr>
            <a:lvl2pPr marL="0" indent="0">
              <a:buNone/>
              <a:defRPr sz="1200">
                <a:solidFill>
                  <a:schemeClr val="accent1"/>
                </a:solidFill>
              </a:defRPr>
            </a:lvl2pPr>
            <a:lvl4pPr>
              <a:defRPr sz="1200"/>
            </a:lvl4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C3670813-8778-FCA8-7624-3FC90935EF09}"/>
              </a:ext>
            </a:extLst>
          </p:cNvPr>
          <p:cNvSpPr>
            <a:spLocks noGrp="1"/>
          </p:cNvSpPr>
          <p:nvPr>
            <p:ph type="title"/>
          </p:nvPr>
        </p:nvSpPr>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5788792D-BDF6-AB93-47FE-CA92BF86F99D}"/>
              </a:ext>
            </a:extLst>
          </p:cNvPr>
          <p:cNvSpPr>
            <a:spLocks noGrp="1"/>
          </p:cNvSpPr>
          <p:nvPr>
            <p:ph type="sldNum" sz="quarter" idx="18"/>
          </p:nvPr>
        </p:nvSpPr>
        <p:spPr/>
        <p:txBody>
          <a:bodyPr/>
          <a:lstStyle/>
          <a:p>
            <a:fld id="{C30D7ACD-6ED4-9846-8174-7A417044C383}" type="slidenum">
              <a:rPr lang="en-US" smtClean="0"/>
              <a:pPr/>
              <a:t>‹#›</a:t>
            </a:fld>
            <a:endParaRPr lang="en-US" dirty="0"/>
          </a:p>
        </p:txBody>
      </p:sp>
      <p:sp>
        <p:nvSpPr>
          <p:cNvPr id="5" name="Picture Placeholder 4">
            <a:extLst>
              <a:ext uri="{FF2B5EF4-FFF2-40B4-BE49-F238E27FC236}">
                <a16:creationId xmlns:a16="http://schemas.microsoft.com/office/drawing/2014/main" id="{76171DE6-35C2-5C40-3506-70C5DAC28826}"/>
              </a:ext>
            </a:extLst>
          </p:cNvPr>
          <p:cNvSpPr>
            <a:spLocks noGrp="1"/>
          </p:cNvSpPr>
          <p:nvPr>
            <p:ph type="pic" sz="quarter" idx="19"/>
          </p:nvPr>
        </p:nvSpPr>
        <p:spPr>
          <a:xfrm>
            <a:off x="4408714" y="968830"/>
            <a:ext cx="4292374" cy="3619500"/>
          </a:xfrm>
        </p:spPr>
        <p:txBody>
          <a:bodyPr/>
          <a:lstStyle/>
          <a:p>
            <a:r>
              <a:rPr lang="en-US"/>
              <a:t>Click icon to add picture</a:t>
            </a:r>
          </a:p>
        </p:txBody>
      </p:sp>
    </p:spTree>
    <p:extLst>
      <p:ext uri="{BB962C8B-B14F-4D97-AF65-F5344CB8AC3E}">
        <p14:creationId xmlns:p14="http://schemas.microsoft.com/office/powerpoint/2010/main" val="1100471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pic>
        <p:nvPicPr>
          <p:cNvPr id="7" name="Picture 6" descr="A blue and black logo&#10;&#10;Description automatically generated">
            <a:extLst>
              <a:ext uri="{FF2B5EF4-FFF2-40B4-BE49-F238E27FC236}">
                <a16:creationId xmlns:a16="http://schemas.microsoft.com/office/drawing/2014/main" id="{5EC75290-7B86-67D1-46E0-CF3B27583EAC}"/>
              </a:ext>
            </a:extLst>
          </p:cNvPr>
          <p:cNvPicPr>
            <a:picLocks noChangeAspect="1"/>
          </p:cNvPicPr>
          <p:nvPr userDrawn="1"/>
        </p:nvPicPr>
        <p:blipFill>
          <a:blip r:embed="rId2"/>
          <a:stretch>
            <a:fillRect/>
          </a:stretch>
        </p:blipFill>
        <p:spPr>
          <a:xfrm>
            <a:off x="419386" y="4861325"/>
            <a:ext cx="458438" cy="98981"/>
          </a:xfrm>
          <a:prstGeom prst="rect">
            <a:avLst/>
          </a:prstGeom>
        </p:spPr>
      </p:pic>
      <p:sp>
        <p:nvSpPr>
          <p:cNvPr id="2" name="Title 1">
            <a:extLst>
              <a:ext uri="{FF2B5EF4-FFF2-40B4-BE49-F238E27FC236}">
                <a16:creationId xmlns:a16="http://schemas.microsoft.com/office/drawing/2014/main" id="{812C4A57-DB43-3BD8-C0F7-9B6508B3BF88}"/>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98C9999-2957-B1BB-B0FB-29944EF3B17D}"/>
              </a:ext>
            </a:extLst>
          </p:cNvPr>
          <p:cNvSpPr>
            <a:spLocks noGrp="1"/>
          </p:cNvSpPr>
          <p:nvPr>
            <p:ph type="sldNum" sz="quarter" idx="23"/>
          </p:nvPr>
        </p:nvSpPr>
        <p:spPr/>
        <p:txBody>
          <a:bodyPr/>
          <a:lstStyle/>
          <a:p>
            <a:fld id="{C30D7ACD-6ED4-9846-8174-7A417044C383}" type="slidenum">
              <a:rPr lang="en-US" smtClean="0"/>
              <a:pPr/>
              <a:t>‹#›</a:t>
            </a:fld>
            <a:endParaRPr lang="en-US" dirty="0"/>
          </a:p>
        </p:txBody>
      </p:sp>
      <p:sp>
        <p:nvSpPr>
          <p:cNvPr id="15" name="Text Placeholder 3">
            <a:extLst>
              <a:ext uri="{FF2B5EF4-FFF2-40B4-BE49-F238E27FC236}">
                <a16:creationId xmlns:a16="http://schemas.microsoft.com/office/drawing/2014/main" id="{66AC3A5C-83E9-A1A3-E737-037ACFB7A116}"/>
              </a:ext>
            </a:extLst>
          </p:cNvPr>
          <p:cNvSpPr>
            <a:spLocks noGrp="1"/>
          </p:cNvSpPr>
          <p:nvPr>
            <p:ph type="body" sz="quarter" idx="30"/>
          </p:nvPr>
        </p:nvSpPr>
        <p:spPr>
          <a:xfrm>
            <a:off x="6167182" y="1110190"/>
            <a:ext cx="2578100" cy="3367087"/>
          </a:xfrm>
          <a:solidFill>
            <a:schemeClr val="accent2"/>
          </a:solidFill>
          <a:ln w="76200">
            <a:solidFill>
              <a:schemeClr val="accent2"/>
            </a:solidFill>
          </a:ln>
        </p:spPr>
        <p:txBody>
          <a:bodyPr lIns="91440" tIns="91440"/>
          <a:lstStyle>
            <a:lvl1pPr>
              <a:lnSpc>
                <a:spcPct val="100000"/>
              </a:lnSpc>
              <a:defRPr sz="1200" b="1">
                <a:solidFill>
                  <a:schemeClr val="tx2"/>
                </a:solidFill>
              </a:defRPr>
            </a:lvl1pPr>
            <a:lvl2pPr marL="0" indent="0">
              <a:buNone/>
              <a:defRPr/>
            </a:lvl2pPr>
            <a:lvl3pPr marL="91440" indent="-91440">
              <a:buFont typeface="Arial" panose="020B0604020202020204" pitchFamily="34" charset="0"/>
              <a:buChar char="•"/>
              <a:defRPr sz="10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C1D4EC81-F503-4494-C38D-C9EB5545D8A6}"/>
              </a:ext>
            </a:extLst>
          </p:cNvPr>
          <p:cNvSpPr>
            <a:spLocks noGrp="1"/>
          </p:cNvSpPr>
          <p:nvPr>
            <p:ph type="body" sz="quarter" idx="29"/>
          </p:nvPr>
        </p:nvSpPr>
        <p:spPr>
          <a:xfrm>
            <a:off x="3293141" y="1110190"/>
            <a:ext cx="2578100" cy="3367087"/>
          </a:xfrm>
          <a:solidFill>
            <a:schemeClr val="accent2"/>
          </a:solidFill>
          <a:ln w="76200">
            <a:solidFill>
              <a:schemeClr val="accent2"/>
            </a:solidFill>
          </a:ln>
        </p:spPr>
        <p:txBody>
          <a:bodyPr lIns="91440" tIns="91440"/>
          <a:lstStyle>
            <a:lvl1pPr>
              <a:lnSpc>
                <a:spcPct val="100000"/>
              </a:lnSpc>
              <a:defRPr sz="1200" b="1">
                <a:solidFill>
                  <a:schemeClr val="tx2"/>
                </a:solidFill>
              </a:defRPr>
            </a:lvl1pPr>
            <a:lvl2pPr marL="0" indent="0">
              <a:buNone/>
              <a:defRPr/>
            </a:lvl2pPr>
            <a:lvl3pPr marL="91440" indent="-91440">
              <a:buFont typeface="Arial" panose="020B0604020202020204" pitchFamily="34" charset="0"/>
              <a:buChar char="•"/>
              <a:defRPr sz="10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7" name="Text Placeholder 3">
            <a:extLst>
              <a:ext uri="{FF2B5EF4-FFF2-40B4-BE49-F238E27FC236}">
                <a16:creationId xmlns:a16="http://schemas.microsoft.com/office/drawing/2014/main" id="{3E4D917C-19C9-F95C-FE9E-EBC906B751D7}"/>
              </a:ext>
            </a:extLst>
          </p:cNvPr>
          <p:cNvSpPr>
            <a:spLocks noGrp="1"/>
          </p:cNvSpPr>
          <p:nvPr>
            <p:ph type="body" sz="quarter" idx="28"/>
          </p:nvPr>
        </p:nvSpPr>
        <p:spPr>
          <a:xfrm>
            <a:off x="419100" y="1110258"/>
            <a:ext cx="2578100" cy="3367087"/>
          </a:xfrm>
          <a:solidFill>
            <a:schemeClr val="accent2"/>
          </a:solidFill>
          <a:ln w="76200">
            <a:solidFill>
              <a:schemeClr val="accent2"/>
            </a:solidFill>
          </a:ln>
        </p:spPr>
        <p:txBody>
          <a:bodyPr lIns="91440" tIns="91440"/>
          <a:lstStyle>
            <a:lvl1pPr>
              <a:lnSpc>
                <a:spcPct val="100000"/>
              </a:lnSpc>
              <a:defRPr sz="1200" b="1">
                <a:solidFill>
                  <a:schemeClr val="tx2"/>
                </a:solidFill>
              </a:defRPr>
            </a:lvl1pPr>
            <a:lvl2pPr marL="0" indent="0">
              <a:buNone/>
              <a:defRPr/>
            </a:lvl2pPr>
            <a:lvl3pPr marL="91440" indent="-91440">
              <a:buFont typeface="Arial" panose="020B0604020202020204" pitchFamily="34" charset="0"/>
              <a:buChar char="•"/>
              <a:defRPr sz="1000">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13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_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D4546F8-F1CC-11E3-C1F4-95599F838E7A}"/>
              </a:ext>
            </a:extLst>
          </p:cNvPr>
          <p:cNvSpPr>
            <a:spLocks noGrp="1"/>
          </p:cNvSpPr>
          <p:nvPr>
            <p:ph type="body" sz="quarter" idx="14"/>
          </p:nvPr>
        </p:nvSpPr>
        <p:spPr>
          <a:xfrm>
            <a:off x="419100" y="1117600"/>
            <a:ext cx="3987800" cy="3390900"/>
          </a:xfrm>
        </p:spPr>
        <p:txBody>
          <a:bodyPr/>
          <a:lstStyle>
            <a:lvl1pPr marL="91440" indent="-91440">
              <a:lnSpc>
                <a:spcPct val="100000"/>
              </a:lnSpc>
              <a:buFont typeface="Arial" panose="020B0604020202020204" pitchFamily="34" charset="0"/>
              <a:buChar char="•"/>
              <a:defRPr/>
            </a:lvl1pPr>
            <a:lvl2pPr marL="0" indent="0">
              <a:lnSpc>
                <a:spcPct val="110000"/>
              </a:lnSpc>
              <a:buNone/>
              <a:defRPr/>
            </a:lvl2pPr>
            <a:lvl3pPr>
              <a:defRPr sz="1000"/>
            </a:lvl3pPr>
            <a:lvl4pPr>
              <a:defRPr sz="1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82FD155-7A0F-F681-AC92-FC011F845F05}"/>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CE4500D0-9263-031A-C266-6B0CB523E1D4}"/>
              </a:ext>
            </a:extLst>
          </p:cNvPr>
          <p:cNvSpPr>
            <a:spLocks noGrp="1"/>
          </p:cNvSpPr>
          <p:nvPr>
            <p:ph type="sldNum" sz="quarter" idx="17"/>
          </p:nvPr>
        </p:nvSpPr>
        <p:spPr/>
        <p:txBody>
          <a:bodyPr/>
          <a:lstStyle/>
          <a:p>
            <a:fld id="{C30D7ACD-6ED4-9846-8174-7A417044C383}" type="slidenum">
              <a:rPr lang="en-US" smtClean="0"/>
              <a:pPr/>
              <a:t>‹#›</a:t>
            </a:fld>
            <a:endParaRPr lang="en-US" dirty="0"/>
          </a:p>
        </p:txBody>
      </p:sp>
      <p:sp>
        <p:nvSpPr>
          <p:cNvPr id="10" name="Text Placeholder 6">
            <a:extLst>
              <a:ext uri="{FF2B5EF4-FFF2-40B4-BE49-F238E27FC236}">
                <a16:creationId xmlns:a16="http://schemas.microsoft.com/office/drawing/2014/main" id="{25705BE1-C40E-5C73-8C7A-72836EEFB46F}"/>
              </a:ext>
            </a:extLst>
          </p:cNvPr>
          <p:cNvSpPr>
            <a:spLocks noGrp="1"/>
          </p:cNvSpPr>
          <p:nvPr>
            <p:ph type="body" sz="quarter" idx="18"/>
          </p:nvPr>
        </p:nvSpPr>
        <p:spPr>
          <a:xfrm>
            <a:off x="4713066" y="1117600"/>
            <a:ext cx="3987800" cy="3390900"/>
          </a:xfrm>
        </p:spPr>
        <p:txBody>
          <a:bodyPr/>
          <a:lstStyle>
            <a:lvl1pPr marL="91440" indent="-91440">
              <a:lnSpc>
                <a:spcPct val="100000"/>
              </a:lnSpc>
              <a:buFont typeface="Arial" panose="020B0604020202020204" pitchFamily="34" charset="0"/>
              <a:buChar char="•"/>
              <a:defRPr/>
            </a:lvl1pPr>
            <a:lvl2pPr marL="0" indent="0">
              <a:lnSpc>
                <a:spcPct val="110000"/>
              </a:lnSpc>
              <a:buNone/>
              <a:defRPr/>
            </a:lvl2pPr>
            <a:lvl3pPr>
              <a:defRPr sz="1000"/>
            </a:lvl3pPr>
            <a:lvl4pPr>
              <a:defRPr sz="1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650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_2">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C47D659D-EC81-3771-DCE5-7F3DC0DF1426}"/>
              </a:ext>
            </a:extLst>
          </p:cNvPr>
          <p:cNvSpPr>
            <a:spLocks noGrp="1"/>
          </p:cNvSpPr>
          <p:nvPr>
            <p:ph type="body" sz="quarter" idx="25"/>
          </p:nvPr>
        </p:nvSpPr>
        <p:spPr>
          <a:xfrm>
            <a:off x="3257302" y="2412558"/>
            <a:ext cx="2620983" cy="2174810"/>
          </a:xfrm>
          <a:solidFill>
            <a:schemeClr val="accent3"/>
          </a:solidFill>
          <a:ln w="76200">
            <a:solidFill>
              <a:schemeClr val="accent3"/>
            </a:solidFill>
          </a:ln>
        </p:spPr>
        <p:txBody>
          <a:bodyPr lIns="91440"/>
          <a:lstStyle>
            <a:lvl1pPr>
              <a:lnSpc>
                <a:spcPct val="100000"/>
              </a:lnSpc>
              <a:defRPr sz="1200" b="1">
                <a:solidFill>
                  <a:schemeClr val="tx2"/>
                </a:solidFill>
              </a:defRPr>
            </a:lvl1pPr>
            <a:lvl2pPr>
              <a:spcAft>
                <a:spcPts val="200"/>
              </a:spcAft>
              <a:defRPr/>
            </a:lvl2pPr>
            <a:lvl3pPr>
              <a:spcAft>
                <a:spcPts val="200"/>
              </a:spcAft>
              <a:defRPr sz="100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5A3B3553-A2A8-0528-AE5D-C163AF6CFB88}"/>
              </a:ext>
            </a:extLst>
          </p:cNvPr>
          <p:cNvSpPr>
            <a:spLocks noGrp="1"/>
          </p:cNvSpPr>
          <p:nvPr>
            <p:ph type="body" sz="quarter" idx="26"/>
          </p:nvPr>
        </p:nvSpPr>
        <p:spPr>
          <a:xfrm>
            <a:off x="6103917" y="2412558"/>
            <a:ext cx="2620983" cy="2174810"/>
          </a:xfrm>
          <a:solidFill>
            <a:schemeClr val="accent3"/>
          </a:solidFill>
          <a:ln w="76200">
            <a:solidFill>
              <a:schemeClr val="accent3"/>
            </a:solidFill>
          </a:ln>
        </p:spPr>
        <p:txBody>
          <a:bodyPr lIns="91440"/>
          <a:lstStyle>
            <a:lvl1pPr>
              <a:lnSpc>
                <a:spcPct val="100000"/>
              </a:lnSpc>
              <a:defRPr sz="1200" b="1">
                <a:solidFill>
                  <a:schemeClr val="tx2"/>
                </a:solidFill>
              </a:defRPr>
            </a:lvl1pPr>
            <a:lvl2pPr>
              <a:spcAft>
                <a:spcPts val="200"/>
              </a:spcAft>
              <a:defRPr/>
            </a:lvl2pPr>
            <a:lvl3pPr>
              <a:spcAft>
                <a:spcPts val="200"/>
              </a:spcAft>
              <a:defRPr sz="100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0" name="Text Placeholder 9">
            <a:extLst>
              <a:ext uri="{FF2B5EF4-FFF2-40B4-BE49-F238E27FC236}">
                <a16:creationId xmlns:a16="http://schemas.microsoft.com/office/drawing/2014/main" id="{EEA05864-7F08-05FD-25A0-D80B71171D37}"/>
              </a:ext>
            </a:extLst>
          </p:cNvPr>
          <p:cNvSpPr>
            <a:spLocks noGrp="1"/>
          </p:cNvSpPr>
          <p:nvPr>
            <p:ph type="body" sz="quarter" idx="14"/>
          </p:nvPr>
        </p:nvSpPr>
        <p:spPr>
          <a:xfrm>
            <a:off x="419100" y="970150"/>
            <a:ext cx="8297388" cy="1230565"/>
          </a:xfrm>
        </p:spPr>
        <p:txBody>
          <a:bodyPr/>
          <a:lstStyle>
            <a:lvl1pPr>
              <a:lnSpc>
                <a:spcPct val="100000"/>
              </a:lnSpc>
              <a:spcAft>
                <a:spcPts val="200"/>
              </a:spcAft>
              <a:defRPr sz="1200">
                <a:solidFill>
                  <a:schemeClr val="tx1"/>
                </a:solidFill>
              </a:defRPr>
            </a:lvl1pPr>
            <a:lvl2pPr>
              <a:spcAft>
                <a:spcPts val="200"/>
              </a:spcAft>
              <a:defRPr/>
            </a:lvl2pPr>
            <a:lvl3pPr>
              <a:spcAft>
                <a:spcPts val="200"/>
              </a:spcAft>
              <a:defRPr sz="10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26415369-6C01-3552-2368-18D247CE712F}"/>
              </a:ext>
            </a:extLst>
          </p:cNvPr>
          <p:cNvSpPr>
            <a:spLocks noGrp="1"/>
          </p:cNvSpPr>
          <p:nvPr>
            <p:ph type="body" sz="quarter" idx="15"/>
          </p:nvPr>
        </p:nvSpPr>
        <p:spPr>
          <a:xfrm>
            <a:off x="419100" y="2412558"/>
            <a:ext cx="2620983" cy="2174810"/>
          </a:xfrm>
          <a:solidFill>
            <a:schemeClr val="accent3"/>
          </a:solidFill>
          <a:ln w="76200">
            <a:solidFill>
              <a:schemeClr val="accent3"/>
            </a:solidFill>
          </a:ln>
        </p:spPr>
        <p:txBody>
          <a:bodyPr lIns="91440"/>
          <a:lstStyle>
            <a:lvl1pPr>
              <a:lnSpc>
                <a:spcPct val="100000"/>
              </a:lnSpc>
              <a:defRPr sz="1200" b="1">
                <a:solidFill>
                  <a:schemeClr val="tx2"/>
                </a:solidFill>
              </a:defRPr>
            </a:lvl1pPr>
            <a:lvl2pPr>
              <a:spcAft>
                <a:spcPts val="200"/>
              </a:spcAft>
              <a:defRPr/>
            </a:lvl2pPr>
            <a:lvl3pPr>
              <a:spcAft>
                <a:spcPts val="200"/>
              </a:spcAft>
              <a:defRPr sz="100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ED2A3F4-FB53-37F8-314B-332B7559E16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CC52E3C9-E046-7FF0-F593-576B80AD663E}"/>
              </a:ext>
            </a:extLst>
          </p:cNvPr>
          <p:cNvSpPr>
            <a:spLocks noGrp="1"/>
          </p:cNvSpPr>
          <p:nvPr>
            <p:ph type="sldNum" sz="quarter" idx="24"/>
          </p:nvPr>
        </p:nvSpPr>
        <p:spPr/>
        <p:txBody>
          <a:bodyPr/>
          <a:lstStyle/>
          <a:p>
            <a:fld id="{C30D7ACD-6ED4-9846-8174-7A417044C383}" type="slidenum">
              <a:rPr lang="en-US" smtClean="0"/>
              <a:pPr/>
              <a:t>‹#›</a:t>
            </a:fld>
            <a:endParaRPr lang="en-US" dirty="0"/>
          </a:p>
        </p:txBody>
      </p:sp>
    </p:spTree>
    <p:extLst>
      <p:ext uri="{BB962C8B-B14F-4D97-AF65-F5344CB8AC3E}">
        <p14:creationId xmlns:p14="http://schemas.microsoft.com/office/powerpoint/2010/main" val="266820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5A3B3553-A2A8-0528-AE5D-C163AF6CFB88}"/>
              </a:ext>
            </a:extLst>
          </p:cNvPr>
          <p:cNvSpPr>
            <a:spLocks noGrp="1"/>
          </p:cNvSpPr>
          <p:nvPr>
            <p:ph type="body" sz="quarter" idx="26"/>
          </p:nvPr>
        </p:nvSpPr>
        <p:spPr>
          <a:xfrm>
            <a:off x="6253843" y="970150"/>
            <a:ext cx="2471057" cy="3617218"/>
          </a:xfrm>
          <a:solidFill>
            <a:schemeClr val="accent3"/>
          </a:solidFill>
          <a:ln w="76200">
            <a:solidFill>
              <a:schemeClr val="accent3"/>
            </a:solidFill>
          </a:ln>
        </p:spPr>
        <p:txBody>
          <a:bodyPr lIns="91440"/>
          <a:lstStyle>
            <a:lvl1pPr>
              <a:lnSpc>
                <a:spcPct val="100000"/>
              </a:lnSpc>
              <a:defRPr sz="1200" b="1">
                <a:solidFill>
                  <a:schemeClr val="tx2"/>
                </a:solidFill>
              </a:defRPr>
            </a:lvl1pPr>
            <a:lvl2pPr>
              <a:spcAft>
                <a:spcPts val="200"/>
              </a:spcAft>
              <a:defRPr/>
            </a:lvl2pPr>
            <a:lvl3pPr>
              <a:spcAft>
                <a:spcPts val="200"/>
              </a:spcAft>
              <a:defRPr sz="100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0" name="Text Placeholder 9">
            <a:extLst>
              <a:ext uri="{FF2B5EF4-FFF2-40B4-BE49-F238E27FC236}">
                <a16:creationId xmlns:a16="http://schemas.microsoft.com/office/drawing/2014/main" id="{EEA05864-7F08-05FD-25A0-D80B71171D37}"/>
              </a:ext>
            </a:extLst>
          </p:cNvPr>
          <p:cNvSpPr>
            <a:spLocks noGrp="1"/>
          </p:cNvSpPr>
          <p:nvPr>
            <p:ph type="body" sz="quarter" idx="14"/>
          </p:nvPr>
        </p:nvSpPr>
        <p:spPr>
          <a:xfrm>
            <a:off x="419100" y="970150"/>
            <a:ext cx="5638800" cy="3617218"/>
          </a:xfrm>
        </p:spPr>
        <p:txBody>
          <a:bodyPr/>
          <a:lstStyle>
            <a:lvl1pPr>
              <a:lnSpc>
                <a:spcPct val="100000"/>
              </a:lnSpc>
              <a:spcAft>
                <a:spcPts val="200"/>
              </a:spcAft>
              <a:defRPr sz="1200">
                <a:solidFill>
                  <a:schemeClr val="tx1"/>
                </a:solidFill>
              </a:defRPr>
            </a:lvl1pPr>
            <a:lvl2pPr>
              <a:spcAft>
                <a:spcPts val="200"/>
              </a:spcAft>
              <a:defRPr/>
            </a:lvl2pPr>
            <a:lvl3pPr>
              <a:spcAft>
                <a:spcPts val="200"/>
              </a:spcAft>
              <a:defRPr sz="10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ED2A3F4-FB53-37F8-314B-332B7559E16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CC52E3C9-E046-7FF0-F593-576B80AD663E}"/>
              </a:ext>
            </a:extLst>
          </p:cNvPr>
          <p:cNvSpPr>
            <a:spLocks noGrp="1"/>
          </p:cNvSpPr>
          <p:nvPr>
            <p:ph type="sldNum" sz="quarter" idx="24"/>
          </p:nvPr>
        </p:nvSpPr>
        <p:spPr/>
        <p:txBody>
          <a:bodyPr/>
          <a:lstStyle/>
          <a:p>
            <a:fld id="{C30D7ACD-6ED4-9846-8174-7A417044C383}" type="slidenum">
              <a:rPr lang="en-US" smtClean="0"/>
              <a:pPr/>
              <a:t>‹#›</a:t>
            </a:fld>
            <a:endParaRPr lang="en-US" dirty="0"/>
          </a:p>
        </p:txBody>
      </p:sp>
    </p:spTree>
    <p:extLst>
      <p:ext uri="{BB962C8B-B14F-4D97-AF65-F5344CB8AC3E}">
        <p14:creationId xmlns:p14="http://schemas.microsoft.com/office/powerpoint/2010/main" val="69578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pic>
        <p:nvPicPr>
          <p:cNvPr id="7" name="Picture 6" descr="A blue and black logo&#10;&#10;Description automatically generated">
            <a:extLst>
              <a:ext uri="{FF2B5EF4-FFF2-40B4-BE49-F238E27FC236}">
                <a16:creationId xmlns:a16="http://schemas.microsoft.com/office/drawing/2014/main" id="{5EC75290-7B86-67D1-46E0-CF3B27583EAC}"/>
              </a:ext>
            </a:extLst>
          </p:cNvPr>
          <p:cNvPicPr>
            <a:picLocks noChangeAspect="1"/>
          </p:cNvPicPr>
          <p:nvPr userDrawn="1"/>
        </p:nvPicPr>
        <p:blipFill>
          <a:blip r:embed="rId2"/>
          <a:stretch>
            <a:fillRect/>
          </a:stretch>
        </p:blipFill>
        <p:spPr>
          <a:xfrm>
            <a:off x="419386" y="4861325"/>
            <a:ext cx="458438" cy="98981"/>
          </a:xfrm>
          <a:prstGeom prst="rect">
            <a:avLst/>
          </a:prstGeom>
        </p:spPr>
      </p:pic>
      <p:sp>
        <p:nvSpPr>
          <p:cNvPr id="20" name="Slide Number Placeholder 19">
            <a:extLst>
              <a:ext uri="{FF2B5EF4-FFF2-40B4-BE49-F238E27FC236}">
                <a16:creationId xmlns:a16="http://schemas.microsoft.com/office/drawing/2014/main" id="{AED6891C-D648-BD9C-4BF0-B70223201CBD}"/>
              </a:ext>
            </a:extLst>
          </p:cNvPr>
          <p:cNvSpPr>
            <a:spLocks noGrp="1"/>
          </p:cNvSpPr>
          <p:nvPr>
            <p:ph type="sldNum" sz="quarter" idx="22"/>
          </p:nvPr>
        </p:nvSpPr>
        <p:spPr>
          <a:xfrm>
            <a:off x="8173940" y="4769277"/>
            <a:ext cx="525399" cy="273844"/>
          </a:xfrm>
        </p:spPr>
        <p:txBody>
          <a:bodyPr/>
          <a:lstStyle>
            <a:lvl1pPr algn="r">
              <a:defRPr/>
            </a:lvl1pPr>
          </a:lstStyle>
          <a:p>
            <a:fld id="{C30D7ACD-6ED4-9846-8174-7A417044C383}" type="slidenum">
              <a:rPr lang="en-US" smtClean="0"/>
              <a:pPr/>
              <a:t>‹#›</a:t>
            </a:fld>
            <a:endParaRPr lang="en-US" dirty="0"/>
          </a:p>
        </p:txBody>
      </p:sp>
      <p:sp>
        <p:nvSpPr>
          <p:cNvPr id="3" name="Text Placeholder 2">
            <a:extLst>
              <a:ext uri="{FF2B5EF4-FFF2-40B4-BE49-F238E27FC236}">
                <a16:creationId xmlns:a16="http://schemas.microsoft.com/office/drawing/2014/main" id="{8EF42EA5-7345-1003-8965-B74FDF9D9113}"/>
              </a:ext>
            </a:extLst>
          </p:cNvPr>
          <p:cNvSpPr>
            <a:spLocks noGrp="1"/>
          </p:cNvSpPr>
          <p:nvPr>
            <p:ph type="body" sz="quarter" idx="23"/>
          </p:nvPr>
        </p:nvSpPr>
        <p:spPr>
          <a:xfrm>
            <a:off x="419099" y="1060450"/>
            <a:ext cx="8280241" cy="3603625"/>
          </a:xfrm>
        </p:spPr>
        <p:txBody>
          <a:bodyPr/>
          <a:lstStyle>
            <a:lvl1pPr>
              <a:lnSpc>
                <a:spcPts val="2200"/>
              </a:lnSpc>
              <a:defRPr sz="1400">
                <a:solidFill>
                  <a:schemeClr val="tx1"/>
                </a:solidFill>
              </a:defRPr>
            </a:lvl1pPr>
            <a:lvl2pPr marL="171450" indent="-171450" defTabSz="174625">
              <a:lnSpc>
                <a:spcPts val="1800"/>
              </a:lnSpc>
              <a:spcAft>
                <a:spcPts val="300"/>
              </a:spcAft>
              <a:buFont typeface="Arial" panose="020B0604020202020204" pitchFamily="34" charset="0"/>
              <a:buChar char="–"/>
              <a:defRPr sz="1200">
                <a:solidFill>
                  <a:schemeClr val="accent1"/>
                </a:solidFill>
              </a:defRPr>
            </a:lvl2pPr>
            <a:lvl3pPr marL="288925" indent="-90488">
              <a:lnSpc>
                <a:spcPts val="1800"/>
              </a:lnSpc>
              <a:buFont typeface="Arial" panose="020B0604020202020204" pitchFamily="34" charset="0"/>
              <a:buChar char="•"/>
              <a:defRPr sz="1000">
                <a:solidFill>
                  <a:schemeClr val="tx1"/>
                </a:solidFill>
              </a:defRPr>
            </a:lvl3pPr>
            <a:lvl4pPr>
              <a:spcBef>
                <a:spcPts val="300"/>
              </a:spcBef>
              <a:spcAft>
                <a:spcPts val="200"/>
              </a:spcAft>
              <a:defRPr sz="1100">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5">
            <a:extLst>
              <a:ext uri="{FF2B5EF4-FFF2-40B4-BE49-F238E27FC236}">
                <a16:creationId xmlns:a16="http://schemas.microsoft.com/office/drawing/2014/main" id="{E2CAF2F0-EB22-8CB0-3C6B-D6AA993FDE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1929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s">
    <p:spTree>
      <p:nvGrpSpPr>
        <p:cNvPr id="1" name=""/>
        <p:cNvGrpSpPr/>
        <p:nvPr/>
      </p:nvGrpSpPr>
      <p:grpSpPr>
        <a:xfrm>
          <a:off x="0" y="0"/>
          <a:ext cx="0" cy="0"/>
          <a:chOff x="0" y="0"/>
          <a:chExt cx="0" cy="0"/>
        </a:xfrm>
      </p:grpSpPr>
      <p:sp>
        <p:nvSpPr>
          <p:cNvPr id="5" name="Picture Placeholder 15">
            <a:extLst>
              <a:ext uri="{FF2B5EF4-FFF2-40B4-BE49-F238E27FC236}">
                <a16:creationId xmlns:a16="http://schemas.microsoft.com/office/drawing/2014/main" id="{F9E4C498-E4F7-7062-F0C6-9AEAE4B4632A}"/>
              </a:ext>
            </a:extLst>
          </p:cNvPr>
          <p:cNvSpPr>
            <a:spLocks noGrp="1"/>
          </p:cNvSpPr>
          <p:nvPr>
            <p:ph type="pic" sz="quarter" idx="16" hasCustomPrompt="1"/>
          </p:nvPr>
        </p:nvSpPr>
        <p:spPr>
          <a:xfrm>
            <a:off x="419100" y="1157070"/>
            <a:ext cx="1021354" cy="1021354"/>
          </a:xfrm>
        </p:spPr>
        <p:txBody>
          <a:bodyPr/>
          <a:lstStyle/>
          <a:p>
            <a:r>
              <a:rPr lang="en-US" dirty="0"/>
              <a:t>Headshot</a:t>
            </a:r>
          </a:p>
        </p:txBody>
      </p:sp>
      <p:sp>
        <p:nvSpPr>
          <p:cNvPr id="7" name="Text Placeholder 6">
            <a:extLst>
              <a:ext uri="{FF2B5EF4-FFF2-40B4-BE49-F238E27FC236}">
                <a16:creationId xmlns:a16="http://schemas.microsoft.com/office/drawing/2014/main" id="{A10D79EF-8D0E-05EA-5BF0-5C9A1D7C759F}"/>
              </a:ext>
            </a:extLst>
          </p:cNvPr>
          <p:cNvSpPr>
            <a:spLocks noGrp="1"/>
          </p:cNvSpPr>
          <p:nvPr>
            <p:ph type="body" sz="quarter" idx="18" hasCustomPrompt="1"/>
          </p:nvPr>
        </p:nvSpPr>
        <p:spPr>
          <a:xfrm>
            <a:off x="419101" y="2308730"/>
            <a:ext cx="952500" cy="831707"/>
          </a:xfrm>
        </p:spPr>
        <p:txBody>
          <a:bodyPr/>
          <a:lstStyle>
            <a:lvl1pPr>
              <a:lnSpc>
                <a:spcPct val="90000"/>
              </a:lnSpc>
              <a:spcAft>
                <a:spcPts val="0"/>
              </a:spcAft>
              <a:defRPr b="0">
                <a:solidFill>
                  <a:schemeClr val="accent1"/>
                </a:solidFill>
              </a:defRPr>
            </a:lvl1pPr>
          </a:lstStyle>
          <a:p>
            <a:pPr lvl="0"/>
            <a:r>
              <a:rPr lang="en-US" dirty="0"/>
              <a:t>Subhead</a:t>
            </a:r>
          </a:p>
          <a:p>
            <a:pPr lvl="0"/>
            <a:endParaRPr lang="en-US" dirty="0"/>
          </a:p>
        </p:txBody>
      </p:sp>
      <p:sp>
        <p:nvSpPr>
          <p:cNvPr id="37" name="Text Placeholder 12">
            <a:extLst>
              <a:ext uri="{FF2B5EF4-FFF2-40B4-BE49-F238E27FC236}">
                <a16:creationId xmlns:a16="http://schemas.microsoft.com/office/drawing/2014/main" id="{A3CF690B-9B8D-B21B-0399-85903DD31E18}"/>
              </a:ext>
            </a:extLst>
          </p:cNvPr>
          <p:cNvSpPr>
            <a:spLocks noGrp="1"/>
          </p:cNvSpPr>
          <p:nvPr>
            <p:ph type="body" sz="quarter" idx="25" hasCustomPrompt="1"/>
          </p:nvPr>
        </p:nvSpPr>
        <p:spPr>
          <a:xfrm>
            <a:off x="1595438" y="1145452"/>
            <a:ext cx="7050087" cy="2659798"/>
          </a:xfrm>
        </p:spPr>
        <p:txBody>
          <a:bodyPr/>
          <a:lstStyle>
            <a:lvl1pPr>
              <a:lnSpc>
                <a:spcPts val="1500"/>
              </a:lnSpc>
              <a:spcAft>
                <a:spcPts val="500"/>
              </a:spcAft>
              <a:defRPr sz="1050" i="0"/>
            </a:lvl1pPr>
          </a:lstStyle>
          <a:p>
            <a:pPr lvl="0"/>
            <a:r>
              <a:rPr lang="en-US" dirty="0"/>
              <a:t>Short bio</a:t>
            </a:r>
          </a:p>
        </p:txBody>
      </p:sp>
      <p:sp>
        <p:nvSpPr>
          <p:cNvPr id="2" name="Title 1">
            <a:extLst>
              <a:ext uri="{FF2B5EF4-FFF2-40B4-BE49-F238E27FC236}">
                <a16:creationId xmlns:a16="http://schemas.microsoft.com/office/drawing/2014/main" id="{85061773-96A6-C0F7-DEC1-DE91AED4A8A2}"/>
              </a:ext>
            </a:extLst>
          </p:cNvPr>
          <p:cNvSpPr>
            <a:spLocks noGrp="1"/>
          </p:cNvSpPr>
          <p:nvPr>
            <p:ph type="title" hasCustomPrompt="1"/>
          </p:nvPr>
        </p:nvSpPr>
        <p:spPr/>
        <p:txBody>
          <a:bodyPr/>
          <a:lstStyle>
            <a:lvl1pPr>
              <a:defRPr/>
            </a:lvl1pPr>
          </a:lstStyle>
          <a:p>
            <a:r>
              <a:rPr lang="en-US" dirty="0"/>
              <a:t>FirstName </a:t>
            </a:r>
            <a:r>
              <a:rPr lang="en-US" dirty="0" err="1"/>
              <a:t>LastName</a:t>
            </a:r>
            <a:endParaRPr lang="en-US" dirty="0"/>
          </a:p>
        </p:txBody>
      </p:sp>
      <p:sp>
        <p:nvSpPr>
          <p:cNvPr id="6" name="Slide Number Placeholder 5">
            <a:extLst>
              <a:ext uri="{FF2B5EF4-FFF2-40B4-BE49-F238E27FC236}">
                <a16:creationId xmlns:a16="http://schemas.microsoft.com/office/drawing/2014/main" id="{23206C00-2BA0-B78C-34F5-66F787E1F461}"/>
              </a:ext>
            </a:extLst>
          </p:cNvPr>
          <p:cNvSpPr>
            <a:spLocks noGrp="1"/>
          </p:cNvSpPr>
          <p:nvPr>
            <p:ph type="sldNum" sz="quarter" idx="27"/>
          </p:nvPr>
        </p:nvSpPr>
        <p:spPr/>
        <p:txBody>
          <a:bodyPr/>
          <a:lstStyle/>
          <a:p>
            <a:fld id="{C30D7ACD-6ED4-9846-8174-7A417044C383}" type="slidenum">
              <a:rPr lang="en-US" smtClean="0"/>
              <a:pPr/>
              <a:t>‹#›</a:t>
            </a:fld>
            <a:endParaRPr lang="en-US" dirty="0"/>
          </a:p>
        </p:txBody>
      </p:sp>
    </p:spTree>
    <p:extLst>
      <p:ext uri="{BB962C8B-B14F-4D97-AF65-F5344CB8AC3E}">
        <p14:creationId xmlns:p14="http://schemas.microsoft.com/office/powerpoint/2010/main" val="23113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AA844-18ED-6A52-8EF2-D3854D47416C}"/>
              </a:ext>
            </a:extLst>
          </p:cNvPr>
          <p:cNvSpPr/>
          <p:nvPr userDrawn="1"/>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dotted swirls&#10;&#10;Description automatically generated with medium confidence">
            <a:extLst>
              <a:ext uri="{FF2B5EF4-FFF2-40B4-BE49-F238E27FC236}">
                <a16:creationId xmlns:a16="http://schemas.microsoft.com/office/drawing/2014/main" id="{1860A34B-648E-E01D-6D89-0ED3919B1CCD}"/>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3A44F5E0-380D-D674-27BB-EC0CC074E9E4}"/>
              </a:ext>
            </a:extLst>
          </p:cNvPr>
          <p:cNvPicPr>
            <a:picLocks noChangeAspect="1"/>
          </p:cNvPicPr>
          <p:nvPr userDrawn="1"/>
        </p:nvPicPr>
        <p:blipFill>
          <a:blip r:embed="rId3"/>
          <a:stretch>
            <a:fillRect/>
          </a:stretch>
        </p:blipFill>
        <p:spPr>
          <a:xfrm>
            <a:off x="6552979" y="442953"/>
            <a:ext cx="1056419" cy="220809"/>
          </a:xfrm>
          <a:prstGeom prst="rect">
            <a:avLst/>
          </a:prstGeom>
        </p:spPr>
      </p:pic>
      <p:cxnSp>
        <p:nvCxnSpPr>
          <p:cNvPr id="9" name="Straight Connector 8">
            <a:extLst>
              <a:ext uri="{FF2B5EF4-FFF2-40B4-BE49-F238E27FC236}">
                <a16:creationId xmlns:a16="http://schemas.microsoft.com/office/drawing/2014/main" id="{7CF9D6A2-0E3B-6092-39EC-6A6AB00681F2}"/>
              </a:ext>
            </a:extLst>
          </p:cNvPr>
          <p:cNvCxnSpPr/>
          <p:nvPr userDrawn="1"/>
        </p:nvCxnSpPr>
        <p:spPr>
          <a:xfrm>
            <a:off x="7728668" y="442953"/>
            <a:ext cx="0" cy="220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14E401A-6B82-A42A-C74E-47CB3BB76ACB}"/>
              </a:ext>
            </a:extLst>
          </p:cNvPr>
          <p:cNvSpPr txBox="1"/>
          <p:nvPr userDrawn="1"/>
        </p:nvSpPr>
        <p:spPr>
          <a:xfrm>
            <a:off x="7768423" y="409292"/>
            <a:ext cx="1024128" cy="276999"/>
          </a:xfrm>
          <a:prstGeom prst="rect">
            <a:avLst/>
          </a:prstGeom>
          <a:noFill/>
        </p:spPr>
        <p:txBody>
          <a:bodyPr wrap="square" rtlCol="0">
            <a:spAutoFit/>
          </a:bodyPr>
          <a:lstStyle/>
          <a:p>
            <a:r>
              <a:rPr lang="en-US" sz="1200" dirty="0" err="1">
                <a:solidFill>
                  <a:schemeClr val="bg1"/>
                </a:solidFill>
                <a:latin typeface="Arial" panose="020B0604020202020204" pitchFamily="34" charset="0"/>
                <a:cs typeface="Arial" panose="020B0604020202020204" pitchFamily="34" charset="0"/>
              </a:rPr>
              <a:t>omm.com</a:t>
            </a:r>
            <a:endParaRPr lang="en-US" sz="1200"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FF17215-5E9B-3493-E182-46DC986FA538}"/>
              </a:ext>
            </a:extLst>
          </p:cNvPr>
          <p:cNvSpPr>
            <a:spLocks noGrp="1"/>
          </p:cNvSpPr>
          <p:nvPr>
            <p:ph type="body" idx="13" hasCustomPrompt="1"/>
          </p:nvPr>
        </p:nvSpPr>
        <p:spPr>
          <a:xfrm>
            <a:off x="455613" y="3959511"/>
            <a:ext cx="5495925" cy="448881"/>
          </a:xfrm>
        </p:spPr>
        <p:txBody>
          <a:bodyPr/>
          <a:lstStyle>
            <a:lvl1pPr>
              <a:defRPr>
                <a:solidFill>
                  <a:schemeClr val="bg1"/>
                </a:solidFill>
                <a:latin typeface="Arial" panose="020B0604020202020204" pitchFamily="34" charset="0"/>
                <a:cs typeface="Arial" panose="020B0604020202020204" pitchFamily="34" charset="0"/>
              </a:defRPr>
            </a:lvl1pPr>
          </a:lstStyle>
          <a:p>
            <a:pPr lvl="0"/>
            <a:r>
              <a:rPr lang="en-US" dirty="0"/>
              <a:t>FirstName </a:t>
            </a:r>
            <a:r>
              <a:rPr lang="en-US" dirty="0" err="1"/>
              <a:t>LastName</a:t>
            </a:r>
            <a:r>
              <a:rPr lang="en-US" dirty="0"/>
              <a:t>  I  FirstName </a:t>
            </a:r>
            <a:r>
              <a:rPr lang="en-US" dirty="0" err="1"/>
              <a:t>LastName</a:t>
            </a:r>
            <a:r>
              <a:rPr lang="en-US" dirty="0"/>
              <a:t>  </a:t>
            </a:r>
          </a:p>
          <a:p>
            <a:pPr lvl="0"/>
            <a:endParaRPr lang="en-US" dirty="0"/>
          </a:p>
        </p:txBody>
      </p:sp>
      <p:cxnSp>
        <p:nvCxnSpPr>
          <p:cNvPr id="7" name="Straight Connector 6">
            <a:extLst>
              <a:ext uri="{FF2B5EF4-FFF2-40B4-BE49-F238E27FC236}">
                <a16:creationId xmlns:a16="http://schemas.microsoft.com/office/drawing/2014/main" id="{5AA09F8C-F6C5-7162-3B40-9A1B511E52D6}"/>
              </a:ext>
            </a:extLst>
          </p:cNvPr>
          <p:cNvCxnSpPr>
            <a:cxnSpLocks/>
          </p:cNvCxnSpPr>
          <p:nvPr userDrawn="1"/>
        </p:nvCxnSpPr>
        <p:spPr>
          <a:xfrm>
            <a:off x="96822" y="2580018"/>
            <a:ext cx="88802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D8C02A-3F35-6C88-9707-7BCC6DB804E7}"/>
              </a:ext>
            </a:extLst>
          </p:cNvPr>
          <p:cNvCxnSpPr>
            <a:cxnSpLocks/>
          </p:cNvCxnSpPr>
          <p:nvPr userDrawn="1"/>
        </p:nvCxnSpPr>
        <p:spPr>
          <a:xfrm>
            <a:off x="96822" y="1841167"/>
            <a:ext cx="90471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3DFF46-8DF5-929C-E362-031061D15214}"/>
              </a:ext>
            </a:extLst>
          </p:cNvPr>
          <p:cNvCxnSpPr>
            <a:cxnSpLocks/>
          </p:cNvCxnSpPr>
          <p:nvPr userDrawn="1"/>
        </p:nvCxnSpPr>
        <p:spPr>
          <a:xfrm>
            <a:off x="4709333" y="1841167"/>
            <a:ext cx="0" cy="7388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AC59D434-9CBA-9EE5-9B2B-5E946C36B81A}"/>
              </a:ext>
            </a:extLst>
          </p:cNvPr>
          <p:cNvSpPr>
            <a:spLocks noGrp="1"/>
          </p:cNvSpPr>
          <p:nvPr>
            <p:ph type="body" sz="quarter" idx="14" hasCustomPrompt="1"/>
          </p:nvPr>
        </p:nvSpPr>
        <p:spPr>
          <a:xfrm>
            <a:off x="455613" y="2032453"/>
            <a:ext cx="4025900" cy="457200"/>
          </a:xfrm>
        </p:spPr>
        <p:txBody>
          <a:bodyPr/>
          <a:lstStyle>
            <a:lvl1pPr>
              <a:defRPr sz="1600">
                <a:solidFill>
                  <a:schemeClr val="bg1"/>
                </a:solidFill>
              </a:defRPr>
            </a:lvl1pPr>
          </a:lstStyle>
          <a:p>
            <a:pPr lvl="0"/>
            <a:r>
              <a:rPr lang="en-US" dirty="0"/>
              <a:t>Event Name</a:t>
            </a:r>
          </a:p>
        </p:txBody>
      </p:sp>
      <p:sp>
        <p:nvSpPr>
          <p:cNvPr id="19" name="Text Placeholder 18">
            <a:extLst>
              <a:ext uri="{FF2B5EF4-FFF2-40B4-BE49-F238E27FC236}">
                <a16:creationId xmlns:a16="http://schemas.microsoft.com/office/drawing/2014/main" id="{8051E23F-49D1-3CBA-00F6-23E6EE0A8F5B}"/>
              </a:ext>
            </a:extLst>
          </p:cNvPr>
          <p:cNvSpPr>
            <a:spLocks noGrp="1"/>
          </p:cNvSpPr>
          <p:nvPr>
            <p:ph type="body" sz="quarter" idx="15" hasCustomPrompt="1"/>
          </p:nvPr>
        </p:nvSpPr>
        <p:spPr>
          <a:xfrm>
            <a:off x="455613" y="2735263"/>
            <a:ext cx="5495925" cy="1085850"/>
          </a:xfrm>
        </p:spPr>
        <p:txBody>
          <a:bodyPr/>
          <a:lstStyle>
            <a:lvl1pPr>
              <a:defRPr sz="2400">
                <a:solidFill>
                  <a:schemeClr val="bg1"/>
                </a:solidFill>
              </a:defRPr>
            </a:lvl1pPr>
          </a:lstStyle>
          <a:p>
            <a:pPr lvl="0"/>
            <a:r>
              <a:rPr lang="en-US" dirty="0"/>
              <a:t>Presentation Title</a:t>
            </a:r>
          </a:p>
        </p:txBody>
      </p:sp>
    </p:spTree>
    <p:extLst>
      <p:ext uri="{BB962C8B-B14F-4D97-AF65-F5344CB8AC3E}">
        <p14:creationId xmlns:p14="http://schemas.microsoft.com/office/powerpoint/2010/main" val="255884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AA844-18ED-6A52-8EF2-D3854D47416C}"/>
              </a:ext>
            </a:extLst>
          </p:cNvPr>
          <p:cNvSpPr/>
          <p:nvPr userDrawn="1"/>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60A34B-648E-E01D-6D89-0ED3919B1CCD}"/>
              </a:ext>
            </a:extLst>
          </p:cNvPr>
          <p:cNvPicPr>
            <a:picLocks noChangeAspect="1"/>
          </p:cNvPicPr>
          <p:nvPr userDrawn="1"/>
        </p:nvPicPr>
        <p:blipFill>
          <a:blip r:embed="rId2"/>
          <a:srcRect/>
          <a:stretch/>
        </p:blipFill>
        <p:spPr>
          <a:xfrm>
            <a:off x="0" y="0"/>
            <a:ext cx="9144000" cy="514350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3A44F5E0-380D-D674-27BB-EC0CC074E9E4}"/>
              </a:ext>
            </a:extLst>
          </p:cNvPr>
          <p:cNvPicPr>
            <a:picLocks noChangeAspect="1"/>
          </p:cNvPicPr>
          <p:nvPr userDrawn="1"/>
        </p:nvPicPr>
        <p:blipFill>
          <a:blip r:embed="rId3"/>
          <a:stretch>
            <a:fillRect/>
          </a:stretch>
        </p:blipFill>
        <p:spPr>
          <a:xfrm>
            <a:off x="6552979" y="442953"/>
            <a:ext cx="1056419" cy="220809"/>
          </a:xfrm>
          <a:prstGeom prst="rect">
            <a:avLst/>
          </a:prstGeom>
        </p:spPr>
      </p:pic>
      <p:cxnSp>
        <p:nvCxnSpPr>
          <p:cNvPr id="9" name="Straight Connector 8">
            <a:extLst>
              <a:ext uri="{FF2B5EF4-FFF2-40B4-BE49-F238E27FC236}">
                <a16:creationId xmlns:a16="http://schemas.microsoft.com/office/drawing/2014/main" id="{7CF9D6A2-0E3B-6092-39EC-6A6AB00681F2}"/>
              </a:ext>
            </a:extLst>
          </p:cNvPr>
          <p:cNvCxnSpPr/>
          <p:nvPr userDrawn="1"/>
        </p:nvCxnSpPr>
        <p:spPr>
          <a:xfrm>
            <a:off x="7728668" y="442953"/>
            <a:ext cx="0" cy="220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14E401A-6B82-A42A-C74E-47CB3BB76ACB}"/>
              </a:ext>
            </a:extLst>
          </p:cNvPr>
          <p:cNvSpPr txBox="1"/>
          <p:nvPr userDrawn="1"/>
        </p:nvSpPr>
        <p:spPr>
          <a:xfrm>
            <a:off x="7768423" y="409292"/>
            <a:ext cx="1024128" cy="276999"/>
          </a:xfrm>
          <a:prstGeom prst="rect">
            <a:avLst/>
          </a:prstGeom>
          <a:noFill/>
        </p:spPr>
        <p:txBody>
          <a:bodyPr wrap="square" rtlCol="0">
            <a:spAutoFit/>
          </a:bodyPr>
          <a:lstStyle/>
          <a:p>
            <a:r>
              <a:rPr lang="en-US" sz="1200" dirty="0" err="1">
                <a:solidFill>
                  <a:schemeClr val="bg1"/>
                </a:solidFill>
                <a:latin typeface="Arial" panose="020B0604020202020204" pitchFamily="34" charset="0"/>
                <a:cs typeface="Arial" panose="020B0604020202020204" pitchFamily="34" charset="0"/>
              </a:rPr>
              <a:t>omm.com</a:t>
            </a:r>
            <a:endParaRPr lang="en-US"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C81A1C4-C5BC-B4C2-4A9A-27D2C197FD85}"/>
              </a:ext>
            </a:extLst>
          </p:cNvPr>
          <p:cNvSpPr txBox="1"/>
          <p:nvPr userDrawn="1"/>
        </p:nvSpPr>
        <p:spPr>
          <a:xfrm>
            <a:off x="7412132" y="4551815"/>
            <a:ext cx="1472306"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Privileged &amp; Confidential</a:t>
            </a:r>
          </a:p>
        </p:txBody>
      </p:sp>
      <p:sp>
        <p:nvSpPr>
          <p:cNvPr id="14" name="Text Placeholder 13">
            <a:extLst>
              <a:ext uri="{FF2B5EF4-FFF2-40B4-BE49-F238E27FC236}">
                <a16:creationId xmlns:a16="http://schemas.microsoft.com/office/drawing/2014/main" id="{31833D04-83A7-4AD5-0842-4834D2CB31EE}"/>
              </a:ext>
            </a:extLst>
          </p:cNvPr>
          <p:cNvSpPr>
            <a:spLocks noGrp="1"/>
          </p:cNvSpPr>
          <p:nvPr>
            <p:ph type="body" sz="quarter" idx="10"/>
          </p:nvPr>
        </p:nvSpPr>
        <p:spPr>
          <a:xfrm>
            <a:off x="572505" y="1988574"/>
            <a:ext cx="4127500" cy="930896"/>
          </a:xfrm>
        </p:spPr>
        <p:txBody>
          <a:bodyPr/>
          <a:lstStyle>
            <a:lvl1pPr>
              <a:lnSpc>
                <a:spcPct val="100000"/>
              </a:lnSpc>
              <a:spcAft>
                <a:spcPts val="0"/>
              </a:spcAft>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C38557D0-2AD9-3E39-F652-69BD05A0C668}"/>
              </a:ext>
            </a:extLst>
          </p:cNvPr>
          <p:cNvSpPr>
            <a:spLocks noGrp="1"/>
          </p:cNvSpPr>
          <p:nvPr>
            <p:ph type="body" sz="quarter" idx="11" hasCustomPrompt="1"/>
          </p:nvPr>
        </p:nvSpPr>
        <p:spPr>
          <a:xfrm>
            <a:off x="572505" y="3084723"/>
            <a:ext cx="3470275" cy="243424"/>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Date</a:t>
            </a:r>
          </a:p>
        </p:txBody>
      </p:sp>
      <p:sp>
        <p:nvSpPr>
          <p:cNvPr id="2" name="Text Placeholder 15">
            <a:extLst>
              <a:ext uri="{FF2B5EF4-FFF2-40B4-BE49-F238E27FC236}">
                <a16:creationId xmlns:a16="http://schemas.microsoft.com/office/drawing/2014/main" id="{D6760980-E3A7-8CD6-4B4A-3F8BA647F42E}"/>
              </a:ext>
            </a:extLst>
          </p:cNvPr>
          <p:cNvSpPr>
            <a:spLocks noGrp="1"/>
          </p:cNvSpPr>
          <p:nvPr>
            <p:ph type="body" sz="quarter" idx="12" hasCustomPrompt="1"/>
          </p:nvPr>
        </p:nvSpPr>
        <p:spPr>
          <a:xfrm>
            <a:off x="572505" y="3371004"/>
            <a:ext cx="4127500" cy="427790"/>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Name(s)</a:t>
            </a:r>
          </a:p>
        </p:txBody>
      </p:sp>
    </p:spTree>
    <p:extLst>
      <p:ext uri="{BB962C8B-B14F-4D97-AF65-F5344CB8AC3E}">
        <p14:creationId xmlns:p14="http://schemas.microsoft.com/office/powerpoint/2010/main" val="418111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AA844-18ED-6A52-8EF2-D3854D47416C}"/>
              </a:ext>
            </a:extLst>
          </p:cNvPr>
          <p:cNvSpPr/>
          <p:nvPr userDrawn="1"/>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60A34B-648E-E01D-6D89-0ED3919B1CCD}"/>
              </a:ext>
            </a:extLst>
          </p:cNvPr>
          <p:cNvPicPr>
            <a:picLocks noChangeAspect="1"/>
          </p:cNvPicPr>
          <p:nvPr userDrawn="1"/>
        </p:nvPicPr>
        <p:blipFill>
          <a:blip r:embed="rId2"/>
          <a:srcRect/>
          <a:stretch/>
        </p:blipFill>
        <p:spPr>
          <a:xfrm>
            <a:off x="0" y="0"/>
            <a:ext cx="9144000" cy="514350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3A44F5E0-380D-D674-27BB-EC0CC074E9E4}"/>
              </a:ext>
            </a:extLst>
          </p:cNvPr>
          <p:cNvPicPr>
            <a:picLocks noChangeAspect="1"/>
          </p:cNvPicPr>
          <p:nvPr userDrawn="1"/>
        </p:nvPicPr>
        <p:blipFill>
          <a:blip r:embed="rId3"/>
          <a:stretch>
            <a:fillRect/>
          </a:stretch>
        </p:blipFill>
        <p:spPr>
          <a:xfrm>
            <a:off x="6552979" y="442953"/>
            <a:ext cx="1056419" cy="220809"/>
          </a:xfrm>
          <a:prstGeom prst="rect">
            <a:avLst/>
          </a:prstGeom>
        </p:spPr>
      </p:pic>
      <p:cxnSp>
        <p:nvCxnSpPr>
          <p:cNvPr id="9" name="Straight Connector 8">
            <a:extLst>
              <a:ext uri="{FF2B5EF4-FFF2-40B4-BE49-F238E27FC236}">
                <a16:creationId xmlns:a16="http://schemas.microsoft.com/office/drawing/2014/main" id="{7CF9D6A2-0E3B-6092-39EC-6A6AB00681F2}"/>
              </a:ext>
            </a:extLst>
          </p:cNvPr>
          <p:cNvCxnSpPr/>
          <p:nvPr userDrawn="1"/>
        </p:nvCxnSpPr>
        <p:spPr>
          <a:xfrm>
            <a:off x="7728668" y="442953"/>
            <a:ext cx="0" cy="220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14E401A-6B82-A42A-C74E-47CB3BB76ACB}"/>
              </a:ext>
            </a:extLst>
          </p:cNvPr>
          <p:cNvSpPr txBox="1"/>
          <p:nvPr userDrawn="1"/>
        </p:nvSpPr>
        <p:spPr>
          <a:xfrm>
            <a:off x="7768423" y="409292"/>
            <a:ext cx="1024128" cy="276999"/>
          </a:xfrm>
          <a:prstGeom prst="rect">
            <a:avLst/>
          </a:prstGeom>
          <a:noFill/>
        </p:spPr>
        <p:txBody>
          <a:bodyPr wrap="square" rtlCol="0">
            <a:spAutoFit/>
          </a:bodyPr>
          <a:lstStyle/>
          <a:p>
            <a:r>
              <a:rPr lang="en-US" sz="1200" dirty="0" err="1">
                <a:solidFill>
                  <a:schemeClr val="bg1"/>
                </a:solidFill>
                <a:latin typeface="Arial" panose="020B0604020202020204" pitchFamily="34" charset="0"/>
                <a:cs typeface="Arial" panose="020B0604020202020204" pitchFamily="34" charset="0"/>
              </a:rPr>
              <a:t>omm.com</a:t>
            </a:r>
            <a:endParaRPr lang="en-US"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C81A1C4-C5BC-B4C2-4A9A-27D2C197FD85}"/>
              </a:ext>
            </a:extLst>
          </p:cNvPr>
          <p:cNvSpPr txBox="1"/>
          <p:nvPr userDrawn="1"/>
        </p:nvSpPr>
        <p:spPr>
          <a:xfrm>
            <a:off x="7412132" y="4551815"/>
            <a:ext cx="1472306"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Privileged &amp; Confidential</a:t>
            </a:r>
          </a:p>
        </p:txBody>
      </p:sp>
      <p:sp>
        <p:nvSpPr>
          <p:cNvPr id="14" name="Text Placeholder 13">
            <a:extLst>
              <a:ext uri="{FF2B5EF4-FFF2-40B4-BE49-F238E27FC236}">
                <a16:creationId xmlns:a16="http://schemas.microsoft.com/office/drawing/2014/main" id="{31833D04-83A7-4AD5-0842-4834D2CB31EE}"/>
              </a:ext>
            </a:extLst>
          </p:cNvPr>
          <p:cNvSpPr>
            <a:spLocks noGrp="1"/>
          </p:cNvSpPr>
          <p:nvPr>
            <p:ph type="body" sz="quarter" idx="10"/>
          </p:nvPr>
        </p:nvSpPr>
        <p:spPr>
          <a:xfrm>
            <a:off x="572505" y="1988574"/>
            <a:ext cx="4127500" cy="930896"/>
          </a:xfrm>
        </p:spPr>
        <p:txBody>
          <a:bodyPr/>
          <a:lstStyle>
            <a:lvl1pPr>
              <a:lnSpc>
                <a:spcPct val="100000"/>
              </a:lnSpc>
              <a:spcAft>
                <a:spcPts val="0"/>
              </a:spcAft>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C38557D0-2AD9-3E39-F652-69BD05A0C668}"/>
              </a:ext>
            </a:extLst>
          </p:cNvPr>
          <p:cNvSpPr>
            <a:spLocks noGrp="1"/>
          </p:cNvSpPr>
          <p:nvPr>
            <p:ph type="body" sz="quarter" idx="11" hasCustomPrompt="1"/>
          </p:nvPr>
        </p:nvSpPr>
        <p:spPr>
          <a:xfrm>
            <a:off x="572505" y="3084723"/>
            <a:ext cx="3470275" cy="243424"/>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Date</a:t>
            </a:r>
          </a:p>
        </p:txBody>
      </p:sp>
      <p:sp>
        <p:nvSpPr>
          <p:cNvPr id="2" name="Text Placeholder 15">
            <a:extLst>
              <a:ext uri="{FF2B5EF4-FFF2-40B4-BE49-F238E27FC236}">
                <a16:creationId xmlns:a16="http://schemas.microsoft.com/office/drawing/2014/main" id="{1501F52F-AE82-BF8A-41C4-BD6D157BE0CB}"/>
              </a:ext>
            </a:extLst>
          </p:cNvPr>
          <p:cNvSpPr>
            <a:spLocks noGrp="1"/>
          </p:cNvSpPr>
          <p:nvPr>
            <p:ph type="body" sz="quarter" idx="12" hasCustomPrompt="1"/>
          </p:nvPr>
        </p:nvSpPr>
        <p:spPr>
          <a:xfrm>
            <a:off x="572505" y="3371004"/>
            <a:ext cx="4127500" cy="427790"/>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Name(s)</a:t>
            </a:r>
          </a:p>
        </p:txBody>
      </p:sp>
    </p:spTree>
    <p:extLst>
      <p:ext uri="{BB962C8B-B14F-4D97-AF65-F5344CB8AC3E}">
        <p14:creationId xmlns:p14="http://schemas.microsoft.com/office/powerpoint/2010/main" val="285356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AA844-18ED-6A52-8EF2-D3854D47416C}"/>
              </a:ext>
            </a:extLst>
          </p:cNvPr>
          <p:cNvSpPr/>
          <p:nvPr userDrawn="1"/>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60A34B-648E-E01D-6D89-0ED3919B1CCD}"/>
              </a:ext>
            </a:extLst>
          </p:cNvPr>
          <p:cNvPicPr>
            <a:picLocks noChangeAspect="1"/>
          </p:cNvPicPr>
          <p:nvPr userDrawn="1"/>
        </p:nvPicPr>
        <p:blipFill>
          <a:blip r:embed="rId2"/>
          <a:srcRect/>
          <a:stretch/>
        </p:blipFill>
        <p:spPr>
          <a:xfrm>
            <a:off x="0" y="0"/>
            <a:ext cx="9144000" cy="514350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3A44F5E0-380D-D674-27BB-EC0CC074E9E4}"/>
              </a:ext>
            </a:extLst>
          </p:cNvPr>
          <p:cNvPicPr>
            <a:picLocks noChangeAspect="1"/>
          </p:cNvPicPr>
          <p:nvPr userDrawn="1"/>
        </p:nvPicPr>
        <p:blipFill>
          <a:blip r:embed="rId3"/>
          <a:stretch>
            <a:fillRect/>
          </a:stretch>
        </p:blipFill>
        <p:spPr>
          <a:xfrm>
            <a:off x="6552979" y="442953"/>
            <a:ext cx="1056419" cy="220809"/>
          </a:xfrm>
          <a:prstGeom prst="rect">
            <a:avLst/>
          </a:prstGeom>
        </p:spPr>
      </p:pic>
      <p:cxnSp>
        <p:nvCxnSpPr>
          <p:cNvPr id="9" name="Straight Connector 8">
            <a:extLst>
              <a:ext uri="{FF2B5EF4-FFF2-40B4-BE49-F238E27FC236}">
                <a16:creationId xmlns:a16="http://schemas.microsoft.com/office/drawing/2014/main" id="{7CF9D6A2-0E3B-6092-39EC-6A6AB00681F2}"/>
              </a:ext>
            </a:extLst>
          </p:cNvPr>
          <p:cNvCxnSpPr/>
          <p:nvPr userDrawn="1"/>
        </p:nvCxnSpPr>
        <p:spPr>
          <a:xfrm>
            <a:off x="7728668" y="442953"/>
            <a:ext cx="0" cy="220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14E401A-6B82-A42A-C74E-47CB3BB76ACB}"/>
              </a:ext>
            </a:extLst>
          </p:cNvPr>
          <p:cNvSpPr txBox="1"/>
          <p:nvPr userDrawn="1"/>
        </p:nvSpPr>
        <p:spPr>
          <a:xfrm>
            <a:off x="7768423" y="409292"/>
            <a:ext cx="1024128" cy="276999"/>
          </a:xfrm>
          <a:prstGeom prst="rect">
            <a:avLst/>
          </a:prstGeom>
          <a:noFill/>
        </p:spPr>
        <p:txBody>
          <a:bodyPr wrap="square" rtlCol="0">
            <a:spAutoFit/>
          </a:bodyPr>
          <a:lstStyle/>
          <a:p>
            <a:r>
              <a:rPr lang="en-US" sz="1200" dirty="0" err="1">
                <a:solidFill>
                  <a:schemeClr val="bg1"/>
                </a:solidFill>
                <a:latin typeface="Arial" panose="020B0604020202020204" pitchFamily="34" charset="0"/>
                <a:cs typeface="Arial" panose="020B0604020202020204" pitchFamily="34" charset="0"/>
              </a:rPr>
              <a:t>omm.com</a:t>
            </a:r>
            <a:endParaRPr lang="en-US"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C81A1C4-C5BC-B4C2-4A9A-27D2C197FD85}"/>
              </a:ext>
            </a:extLst>
          </p:cNvPr>
          <p:cNvSpPr txBox="1"/>
          <p:nvPr userDrawn="1"/>
        </p:nvSpPr>
        <p:spPr>
          <a:xfrm>
            <a:off x="7412132" y="4551815"/>
            <a:ext cx="1472306"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Privileged &amp; Confidential</a:t>
            </a:r>
          </a:p>
        </p:txBody>
      </p:sp>
      <p:sp>
        <p:nvSpPr>
          <p:cNvPr id="14" name="Text Placeholder 13">
            <a:extLst>
              <a:ext uri="{FF2B5EF4-FFF2-40B4-BE49-F238E27FC236}">
                <a16:creationId xmlns:a16="http://schemas.microsoft.com/office/drawing/2014/main" id="{31833D04-83A7-4AD5-0842-4834D2CB31EE}"/>
              </a:ext>
            </a:extLst>
          </p:cNvPr>
          <p:cNvSpPr>
            <a:spLocks noGrp="1"/>
          </p:cNvSpPr>
          <p:nvPr>
            <p:ph type="body" sz="quarter" idx="10"/>
          </p:nvPr>
        </p:nvSpPr>
        <p:spPr>
          <a:xfrm>
            <a:off x="572505" y="1988574"/>
            <a:ext cx="4127500" cy="930896"/>
          </a:xfrm>
        </p:spPr>
        <p:txBody>
          <a:bodyPr/>
          <a:lstStyle>
            <a:lvl1pPr>
              <a:lnSpc>
                <a:spcPct val="100000"/>
              </a:lnSpc>
              <a:spcAft>
                <a:spcPts val="0"/>
              </a:spcAft>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C38557D0-2AD9-3E39-F652-69BD05A0C668}"/>
              </a:ext>
            </a:extLst>
          </p:cNvPr>
          <p:cNvSpPr>
            <a:spLocks noGrp="1"/>
          </p:cNvSpPr>
          <p:nvPr>
            <p:ph type="body" sz="quarter" idx="11" hasCustomPrompt="1"/>
          </p:nvPr>
        </p:nvSpPr>
        <p:spPr>
          <a:xfrm>
            <a:off x="572505" y="3084723"/>
            <a:ext cx="3470275" cy="263595"/>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Date</a:t>
            </a:r>
          </a:p>
        </p:txBody>
      </p:sp>
      <p:sp>
        <p:nvSpPr>
          <p:cNvPr id="2" name="Text Placeholder 15">
            <a:extLst>
              <a:ext uri="{FF2B5EF4-FFF2-40B4-BE49-F238E27FC236}">
                <a16:creationId xmlns:a16="http://schemas.microsoft.com/office/drawing/2014/main" id="{29C0E904-E045-18E9-5B8E-1550F92F5DE9}"/>
              </a:ext>
            </a:extLst>
          </p:cNvPr>
          <p:cNvSpPr>
            <a:spLocks noGrp="1"/>
          </p:cNvSpPr>
          <p:nvPr>
            <p:ph type="body" sz="quarter" idx="12" hasCustomPrompt="1"/>
          </p:nvPr>
        </p:nvSpPr>
        <p:spPr>
          <a:xfrm>
            <a:off x="572505" y="3371004"/>
            <a:ext cx="4127500" cy="427790"/>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Name(s)</a:t>
            </a:r>
          </a:p>
        </p:txBody>
      </p:sp>
    </p:spTree>
    <p:extLst>
      <p:ext uri="{BB962C8B-B14F-4D97-AF65-F5344CB8AC3E}">
        <p14:creationId xmlns:p14="http://schemas.microsoft.com/office/powerpoint/2010/main" val="177031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5">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AA844-18ED-6A52-8EF2-D3854D47416C}"/>
              </a:ext>
            </a:extLst>
          </p:cNvPr>
          <p:cNvSpPr/>
          <p:nvPr userDrawn="1"/>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60A34B-648E-E01D-6D89-0ED3919B1CCD}"/>
              </a:ext>
            </a:extLst>
          </p:cNvPr>
          <p:cNvPicPr>
            <a:picLocks noChangeAspect="1"/>
          </p:cNvPicPr>
          <p:nvPr userDrawn="1"/>
        </p:nvPicPr>
        <p:blipFill>
          <a:blip r:embed="rId2"/>
          <a:srcRect/>
          <a:stretch/>
        </p:blipFill>
        <p:spPr>
          <a:xfrm>
            <a:off x="0" y="0"/>
            <a:ext cx="9144000" cy="514350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3A44F5E0-380D-D674-27BB-EC0CC074E9E4}"/>
              </a:ext>
            </a:extLst>
          </p:cNvPr>
          <p:cNvPicPr>
            <a:picLocks noChangeAspect="1"/>
          </p:cNvPicPr>
          <p:nvPr userDrawn="1"/>
        </p:nvPicPr>
        <p:blipFill>
          <a:blip r:embed="rId3"/>
          <a:stretch>
            <a:fillRect/>
          </a:stretch>
        </p:blipFill>
        <p:spPr>
          <a:xfrm>
            <a:off x="6552979" y="442953"/>
            <a:ext cx="1056419" cy="220809"/>
          </a:xfrm>
          <a:prstGeom prst="rect">
            <a:avLst/>
          </a:prstGeom>
        </p:spPr>
      </p:pic>
      <p:cxnSp>
        <p:nvCxnSpPr>
          <p:cNvPr id="9" name="Straight Connector 8">
            <a:extLst>
              <a:ext uri="{FF2B5EF4-FFF2-40B4-BE49-F238E27FC236}">
                <a16:creationId xmlns:a16="http://schemas.microsoft.com/office/drawing/2014/main" id="{7CF9D6A2-0E3B-6092-39EC-6A6AB00681F2}"/>
              </a:ext>
            </a:extLst>
          </p:cNvPr>
          <p:cNvCxnSpPr/>
          <p:nvPr userDrawn="1"/>
        </p:nvCxnSpPr>
        <p:spPr>
          <a:xfrm>
            <a:off x="7728668" y="442953"/>
            <a:ext cx="0" cy="220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14E401A-6B82-A42A-C74E-47CB3BB76ACB}"/>
              </a:ext>
            </a:extLst>
          </p:cNvPr>
          <p:cNvSpPr txBox="1"/>
          <p:nvPr userDrawn="1"/>
        </p:nvSpPr>
        <p:spPr>
          <a:xfrm>
            <a:off x="7768423" y="409292"/>
            <a:ext cx="1024128" cy="276999"/>
          </a:xfrm>
          <a:prstGeom prst="rect">
            <a:avLst/>
          </a:prstGeom>
          <a:noFill/>
        </p:spPr>
        <p:txBody>
          <a:bodyPr wrap="square" rtlCol="0">
            <a:spAutoFit/>
          </a:bodyPr>
          <a:lstStyle/>
          <a:p>
            <a:r>
              <a:rPr lang="en-US" sz="1200" dirty="0" err="1">
                <a:solidFill>
                  <a:schemeClr val="bg1"/>
                </a:solidFill>
                <a:latin typeface="Arial" panose="020B0604020202020204" pitchFamily="34" charset="0"/>
                <a:cs typeface="Arial" panose="020B0604020202020204" pitchFamily="34" charset="0"/>
              </a:rPr>
              <a:t>omm.com</a:t>
            </a:r>
            <a:endParaRPr lang="en-US"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C81A1C4-C5BC-B4C2-4A9A-27D2C197FD85}"/>
              </a:ext>
            </a:extLst>
          </p:cNvPr>
          <p:cNvSpPr txBox="1"/>
          <p:nvPr userDrawn="1"/>
        </p:nvSpPr>
        <p:spPr>
          <a:xfrm>
            <a:off x="7412132" y="4551815"/>
            <a:ext cx="1472306"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Privileged &amp; Confidential</a:t>
            </a:r>
          </a:p>
        </p:txBody>
      </p:sp>
      <p:sp>
        <p:nvSpPr>
          <p:cNvPr id="14" name="Text Placeholder 13">
            <a:extLst>
              <a:ext uri="{FF2B5EF4-FFF2-40B4-BE49-F238E27FC236}">
                <a16:creationId xmlns:a16="http://schemas.microsoft.com/office/drawing/2014/main" id="{31833D04-83A7-4AD5-0842-4834D2CB31EE}"/>
              </a:ext>
            </a:extLst>
          </p:cNvPr>
          <p:cNvSpPr>
            <a:spLocks noGrp="1"/>
          </p:cNvSpPr>
          <p:nvPr>
            <p:ph type="body" sz="quarter" idx="10"/>
          </p:nvPr>
        </p:nvSpPr>
        <p:spPr>
          <a:xfrm>
            <a:off x="572505" y="1988574"/>
            <a:ext cx="4127500" cy="930896"/>
          </a:xfrm>
        </p:spPr>
        <p:txBody>
          <a:bodyPr/>
          <a:lstStyle>
            <a:lvl1pPr>
              <a:lnSpc>
                <a:spcPct val="100000"/>
              </a:lnSpc>
              <a:spcAft>
                <a:spcPts val="0"/>
              </a:spcAft>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C38557D0-2AD9-3E39-F652-69BD05A0C668}"/>
              </a:ext>
            </a:extLst>
          </p:cNvPr>
          <p:cNvSpPr>
            <a:spLocks noGrp="1"/>
          </p:cNvSpPr>
          <p:nvPr>
            <p:ph type="body" sz="quarter" idx="11" hasCustomPrompt="1"/>
          </p:nvPr>
        </p:nvSpPr>
        <p:spPr>
          <a:xfrm>
            <a:off x="572505" y="3084723"/>
            <a:ext cx="3470275" cy="229977"/>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Date</a:t>
            </a:r>
          </a:p>
        </p:txBody>
      </p:sp>
      <p:sp>
        <p:nvSpPr>
          <p:cNvPr id="2" name="Text Placeholder 15">
            <a:extLst>
              <a:ext uri="{FF2B5EF4-FFF2-40B4-BE49-F238E27FC236}">
                <a16:creationId xmlns:a16="http://schemas.microsoft.com/office/drawing/2014/main" id="{7A243A3E-77EB-2D4C-6EF2-932499F60666}"/>
              </a:ext>
            </a:extLst>
          </p:cNvPr>
          <p:cNvSpPr>
            <a:spLocks noGrp="1"/>
          </p:cNvSpPr>
          <p:nvPr>
            <p:ph type="body" sz="quarter" idx="12" hasCustomPrompt="1"/>
          </p:nvPr>
        </p:nvSpPr>
        <p:spPr>
          <a:xfrm>
            <a:off x="572505" y="3371004"/>
            <a:ext cx="4127500" cy="427790"/>
          </a:xfrm>
        </p:spPr>
        <p:txBody>
          <a:bodyPr/>
          <a:lstStyle>
            <a:lvl1pPr>
              <a:spcAft>
                <a:spcPts val="600"/>
              </a:spcAft>
              <a:defRPr sz="1200">
                <a:solidFill>
                  <a:schemeClr val="bg1"/>
                </a:solidFill>
              </a:defRPr>
            </a:lvl1pPr>
            <a:lvl4pPr>
              <a:spcAft>
                <a:spcPts val="600"/>
              </a:spcAft>
              <a:defRPr sz="1200">
                <a:solidFill>
                  <a:schemeClr val="bg1"/>
                </a:solidFill>
              </a:defRPr>
            </a:lvl4pPr>
            <a:lvl5pPr>
              <a:spcAft>
                <a:spcPts val="600"/>
              </a:spcAft>
              <a:defRPr sz="1200">
                <a:solidFill>
                  <a:schemeClr val="bg1"/>
                </a:solidFill>
              </a:defRPr>
            </a:lvl5pPr>
          </a:lstStyle>
          <a:p>
            <a:pPr lvl="0"/>
            <a:r>
              <a:rPr lang="en-US" dirty="0"/>
              <a:t>Name(s)</a:t>
            </a:r>
          </a:p>
        </p:txBody>
      </p:sp>
    </p:spTree>
    <p:extLst>
      <p:ext uri="{BB962C8B-B14F-4D97-AF65-F5344CB8AC3E}">
        <p14:creationId xmlns:p14="http://schemas.microsoft.com/office/powerpoint/2010/main" val="39205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1D5F0A-BF72-6438-1FEF-DDFAEA127D03}"/>
              </a:ext>
            </a:extLst>
          </p:cNvPr>
          <p:cNvSpPr/>
          <p:nvPr userDrawn="1"/>
        </p:nvSpPr>
        <p:spPr>
          <a:xfrm>
            <a:off x="0" y="0"/>
            <a:ext cx="9144000" cy="47042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5AA4D00-262D-957E-3DCF-95103656149E}"/>
              </a:ext>
            </a:extLst>
          </p:cNvPr>
          <p:cNvPicPr>
            <a:picLocks noChangeAspect="1"/>
          </p:cNvPicPr>
          <p:nvPr userDrawn="1"/>
        </p:nvPicPr>
        <p:blipFill>
          <a:blip r:embed="rId2"/>
          <a:srcRect/>
          <a:stretch/>
        </p:blipFill>
        <p:spPr>
          <a:xfrm>
            <a:off x="0" y="0"/>
            <a:ext cx="9144000" cy="5143500"/>
          </a:xfrm>
          <a:prstGeom prst="rect">
            <a:avLst/>
          </a:prstGeom>
        </p:spPr>
      </p:pic>
      <p:sp>
        <p:nvSpPr>
          <p:cNvPr id="6" name="Text Placeholder 5">
            <a:extLst>
              <a:ext uri="{FF2B5EF4-FFF2-40B4-BE49-F238E27FC236}">
                <a16:creationId xmlns:a16="http://schemas.microsoft.com/office/drawing/2014/main" id="{3B1727C6-1ACC-F22B-DB76-047B67A549B6}"/>
              </a:ext>
            </a:extLst>
          </p:cNvPr>
          <p:cNvSpPr>
            <a:spLocks noGrp="1"/>
          </p:cNvSpPr>
          <p:nvPr>
            <p:ph type="body" sz="quarter" idx="14" hasCustomPrompt="1"/>
          </p:nvPr>
        </p:nvSpPr>
        <p:spPr>
          <a:xfrm>
            <a:off x="703263" y="1917700"/>
            <a:ext cx="4794250" cy="2097088"/>
          </a:xfrm>
        </p:spPr>
        <p:txBody>
          <a:bodyPr/>
          <a:lstStyle>
            <a:lvl1pPr>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New Section Name</a:t>
            </a:r>
          </a:p>
        </p:txBody>
      </p:sp>
    </p:spTree>
    <p:extLst>
      <p:ext uri="{BB962C8B-B14F-4D97-AF65-F5344CB8AC3E}">
        <p14:creationId xmlns:p14="http://schemas.microsoft.com/office/powerpoint/2010/main" val="1543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1D5F0A-BF72-6438-1FEF-DDFAEA127D03}"/>
              </a:ext>
            </a:extLst>
          </p:cNvPr>
          <p:cNvSpPr/>
          <p:nvPr userDrawn="1"/>
        </p:nvSpPr>
        <p:spPr>
          <a:xfrm>
            <a:off x="0" y="0"/>
            <a:ext cx="9144000" cy="47042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5AA4D00-262D-957E-3DCF-95103656149E}"/>
              </a:ext>
            </a:extLst>
          </p:cNvPr>
          <p:cNvPicPr>
            <a:picLocks noChangeAspect="1"/>
          </p:cNvPicPr>
          <p:nvPr userDrawn="1"/>
        </p:nvPicPr>
        <p:blipFill>
          <a:blip r:embed="rId2"/>
          <a:srcRect/>
          <a:stretch/>
        </p:blipFill>
        <p:spPr>
          <a:xfrm>
            <a:off x="0" y="0"/>
            <a:ext cx="9144000" cy="5143499"/>
          </a:xfrm>
          <a:prstGeom prst="rect">
            <a:avLst/>
          </a:prstGeom>
        </p:spPr>
      </p:pic>
      <p:sp>
        <p:nvSpPr>
          <p:cNvPr id="6" name="Text Placeholder 5">
            <a:extLst>
              <a:ext uri="{FF2B5EF4-FFF2-40B4-BE49-F238E27FC236}">
                <a16:creationId xmlns:a16="http://schemas.microsoft.com/office/drawing/2014/main" id="{3B1727C6-1ACC-F22B-DB76-047B67A549B6}"/>
              </a:ext>
            </a:extLst>
          </p:cNvPr>
          <p:cNvSpPr>
            <a:spLocks noGrp="1"/>
          </p:cNvSpPr>
          <p:nvPr>
            <p:ph type="body" sz="quarter" idx="14" hasCustomPrompt="1"/>
          </p:nvPr>
        </p:nvSpPr>
        <p:spPr>
          <a:xfrm>
            <a:off x="703263" y="1917700"/>
            <a:ext cx="4794250" cy="2097088"/>
          </a:xfrm>
        </p:spPr>
        <p:txBody>
          <a:bodyPr/>
          <a:lstStyle>
            <a:lvl1pPr>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New Section Name</a:t>
            </a:r>
          </a:p>
        </p:txBody>
      </p:sp>
    </p:spTree>
    <p:extLst>
      <p:ext uri="{BB962C8B-B14F-4D97-AF65-F5344CB8AC3E}">
        <p14:creationId xmlns:p14="http://schemas.microsoft.com/office/powerpoint/2010/main" val="178517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blue dots in the air&#10;&#10;Description automatically generated">
            <a:extLst>
              <a:ext uri="{FF2B5EF4-FFF2-40B4-BE49-F238E27FC236}">
                <a16:creationId xmlns:a16="http://schemas.microsoft.com/office/drawing/2014/main" id="{19F9AAC3-C785-6DCC-105A-C0199E417404}"/>
              </a:ext>
            </a:extLst>
          </p:cNvPr>
          <p:cNvPicPr>
            <a:picLocks noChangeAspect="1"/>
          </p:cNvPicPr>
          <p:nvPr userDrawn="1"/>
        </p:nvPicPr>
        <p:blipFill rotWithShape="1">
          <a:blip r:embed="rId22">
            <a:alphaModFix amt="65000"/>
          </a:blip>
          <a:srcRect l="15481" t="48443" r="1508" b="24178"/>
          <a:stretch/>
        </p:blipFill>
        <p:spPr>
          <a:xfrm>
            <a:off x="0" y="0"/>
            <a:ext cx="9144000" cy="743974"/>
          </a:xfrm>
          <a:prstGeom prst="rect">
            <a:avLst/>
          </a:prstGeom>
        </p:spPr>
      </p:pic>
      <p:sp>
        <p:nvSpPr>
          <p:cNvPr id="2" name="Title Placeholder 1"/>
          <p:cNvSpPr>
            <a:spLocks noGrp="1"/>
          </p:cNvSpPr>
          <p:nvPr>
            <p:ph type="title"/>
          </p:nvPr>
        </p:nvSpPr>
        <p:spPr>
          <a:xfrm>
            <a:off x="420624" y="411480"/>
            <a:ext cx="8280242" cy="502920"/>
          </a:xfrm>
          <a:prstGeom prst="rect">
            <a:avLst/>
          </a:prstGeom>
        </p:spPr>
        <p:txBody>
          <a:bodyPr vert="horz" lIns="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20623" y="1115568"/>
            <a:ext cx="8280243" cy="3515923"/>
          </a:xfrm>
          <a:prstGeom prst="rect">
            <a:avLst/>
          </a:prstGeom>
          <a:noFill/>
          <a:ln>
            <a:noFill/>
          </a:ln>
        </p:spPr>
        <p:txBody>
          <a:bodyPr vert="horz" lIns="0" tIns="45720" rIns="91440" bIns="45720" rtlCol="0">
            <a:noAutofit/>
          </a:bodyPr>
          <a:lstStyle/>
          <a:p>
            <a:pPr lvl="0"/>
            <a:r>
              <a:rPr lang="en-US" dirty="0"/>
              <a:t>Click to edit Master text styles </a:t>
            </a:r>
          </a:p>
          <a:p>
            <a:pPr lvl="1"/>
            <a:r>
              <a:rPr lang="en-US" dirty="0"/>
              <a:t>Bullets </a:t>
            </a:r>
          </a:p>
          <a:p>
            <a:pPr lvl="2"/>
            <a:r>
              <a:rPr lang="en-US" dirty="0"/>
              <a:t>Subhead1 </a:t>
            </a:r>
          </a:p>
          <a:p>
            <a:pPr lvl="3"/>
            <a:r>
              <a:rPr lang="en-US" dirty="0"/>
              <a:t>Subhead2 </a:t>
            </a:r>
          </a:p>
          <a:p>
            <a:pPr lvl="4"/>
            <a:r>
              <a:rPr lang="en-US" dirty="0"/>
              <a:t>Subhead3 </a:t>
            </a:r>
          </a:p>
          <a:p>
            <a:pPr lvl="5"/>
            <a:r>
              <a:rPr lang="en-US" dirty="0"/>
              <a:t>Name </a:t>
            </a:r>
          </a:p>
          <a:p>
            <a:pPr lvl="6"/>
            <a:r>
              <a:rPr lang="en-US" dirty="0"/>
              <a:t>Title </a:t>
            </a:r>
          </a:p>
          <a:p>
            <a:pPr lvl="7"/>
            <a:r>
              <a:rPr lang="en-US" dirty="0"/>
              <a:t>Quote </a:t>
            </a:r>
          </a:p>
        </p:txBody>
      </p:sp>
      <p:sp>
        <p:nvSpPr>
          <p:cNvPr id="6" name="Slide Number Placeholder 5"/>
          <p:cNvSpPr>
            <a:spLocks noGrp="1"/>
          </p:cNvSpPr>
          <p:nvPr>
            <p:ph type="sldNum" sz="quarter" idx="4"/>
          </p:nvPr>
        </p:nvSpPr>
        <p:spPr>
          <a:xfrm>
            <a:off x="8082454" y="4769277"/>
            <a:ext cx="618411" cy="273844"/>
          </a:xfrm>
          <a:prstGeom prst="rect">
            <a:avLst/>
          </a:prstGeom>
        </p:spPr>
        <p:txBody>
          <a:bodyPr vert="horz" lIns="0" tIns="45720" rIns="0" bIns="45720" rtlCol="0" anchor="ctr"/>
          <a:lstStyle>
            <a:lvl1pPr algn="r">
              <a:defRPr sz="700">
                <a:solidFill>
                  <a:schemeClr val="tx1">
                    <a:tint val="75000"/>
                  </a:schemeClr>
                </a:solidFill>
                <a:latin typeface="Arial" panose="020B0604020202020204" pitchFamily="34" charset="0"/>
                <a:cs typeface="Arial" panose="020B0604020202020204" pitchFamily="34" charset="0"/>
              </a:defRPr>
            </a:lvl1pPr>
          </a:lstStyle>
          <a:p>
            <a:fld id="{C30D7ACD-6ED4-9846-8174-7A417044C383}" type="slidenum">
              <a:rPr lang="en-US" smtClean="0"/>
              <a:pPr/>
              <a:t>‹#›</a:t>
            </a:fld>
            <a:endParaRPr lang="en-US" dirty="0"/>
          </a:p>
        </p:txBody>
      </p:sp>
      <p:pic>
        <p:nvPicPr>
          <p:cNvPr id="7" name="Picture 6" descr="A blue and black logo&#10;&#10;Description automatically generated">
            <a:extLst>
              <a:ext uri="{FF2B5EF4-FFF2-40B4-BE49-F238E27FC236}">
                <a16:creationId xmlns:a16="http://schemas.microsoft.com/office/drawing/2014/main" id="{194EEA6C-899D-A269-5251-B8D8B9ADBA6D}"/>
              </a:ext>
            </a:extLst>
          </p:cNvPr>
          <p:cNvPicPr>
            <a:picLocks noChangeAspect="1"/>
          </p:cNvPicPr>
          <p:nvPr userDrawn="1"/>
        </p:nvPicPr>
        <p:blipFill>
          <a:blip r:embed="rId23"/>
          <a:stretch>
            <a:fillRect/>
          </a:stretch>
        </p:blipFill>
        <p:spPr>
          <a:xfrm>
            <a:off x="419386" y="4861325"/>
            <a:ext cx="458438" cy="98981"/>
          </a:xfrm>
          <a:prstGeom prst="rect">
            <a:avLst/>
          </a:prstGeom>
        </p:spPr>
      </p:pic>
    </p:spTree>
    <p:extLst>
      <p:ext uri="{BB962C8B-B14F-4D97-AF65-F5344CB8AC3E}">
        <p14:creationId xmlns:p14="http://schemas.microsoft.com/office/powerpoint/2010/main" val="837038874"/>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713" r:id="rId3"/>
    <p:sldLayoutId id="2147483701" r:id="rId4"/>
    <p:sldLayoutId id="2147483702" r:id="rId5"/>
    <p:sldLayoutId id="2147483703" r:id="rId6"/>
    <p:sldLayoutId id="2147483704" r:id="rId7"/>
    <p:sldLayoutId id="2147483674" r:id="rId8"/>
    <p:sldLayoutId id="2147483705" r:id="rId9"/>
    <p:sldLayoutId id="2147483706" r:id="rId10"/>
    <p:sldLayoutId id="2147483709" r:id="rId11"/>
    <p:sldLayoutId id="2147483708" r:id="rId12"/>
    <p:sldLayoutId id="2147483697" r:id="rId13"/>
    <p:sldLayoutId id="2147483710" r:id="rId14"/>
    <p:sldLayoutId id="2147483711" r:id="rId15"/>
    <p:sldLayoutId id="2147483675" r:id="rId16"/>
    <p:sldLayoutId id="2147483667" r:id="rId17"/>
    <p:sldLayoutId id="2147483678" r:id="rId18"/>
    <p:sldLayoutId id="2147483712" r:id="rId19"/>
    <p:sldLayoutId id="2147483685" r:id="rId20"/>
  </p:sldLayoutIdLst>
  <p:hf hdr="0" dt="0"/>
  <p:txStyles>
    <p:titleStyle>
      <a:lvl1pPr algn="l" defTabSz="685800" rtl="0" eaLnBrk="1" latinLnBrk="0" hangingPunct="1">
        <a:lnSpc>
          <a:spcPct val="90000"/>
        </a:lnSpc>
        <a:spcBef>
          <a:spcPct val="0"/>
        </a:spcBef>
        <a:buNone/>
        <a:defRPr sz="2200" kern="1200">
          <a:solidFill>
            <a:srgbClr val="0055B8"/>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10000"/>
        </a:lnSpc>
        <a:spcBef>
          <a:spcPts val="0"/>
        </a:spcBef>
        <a:spcAft>
          <a:spcPts val="600"/>
        </a:spcAft>
        <a:buFont typeface="Arial" panose="020B0604020202020204" pitchFamily="34" charset="0"/>
        <a:buNone/>
        <a:tabLst/>
        <a:defRPr sz="1000" kern="1200">
          <a:solidFill>
            <a:schemeClr val="tx1"/>
          </a:solidFill>
          <a:latin typeface="Arial" panose="020B0604020202020204" pitchFamily="34" charset="0"/>
          <a:ea typeface="+mn-ea"/>
          <a:cs typeface="Arial" panose="020B0604020202020204" pitchFamily="34" charset="0"/>
        </a:defRPr>
      </a:lvl1pPr>
      <a:lvl2pPr marL="91440" indent="-91440" algn="l" defTabSz="685800" rtl="0" eaLnBrk="1" latinLnBrk="0" hangingPunct="1">
        <a:lnSpc>
          <a:spcPct val="100000"/>
        </a:lnSpc>
        <a:spcBef>
          <a:spcPts val="0"/>
        </a:spcBef>
        <a:spcAft>
          <a:spcPts val="600"/>
        </a:spcAft>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00000"/>
        </a:lnSpc>
        <a:spcBef>
          <a:spcPts val="0"/>
        </a:spcBef>
        <a:spcAft>
          <a:spcPts val="600"/>
        </a:spcAft>
        <a:buFont typeface="Arial" panose="020B0604020202020204" pitchFamily="34" charset="0"/>
        <a:buNone/>
        <a:tabLst/>
        <a:defRPr sz="1200" kern="1200">
          <a:solidFill>
            <a:srgbClr val="0055B8"/>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ct val="100000"/>
        </a:lnSpc>
        <a:spcBef>
          <a:spcPts val="0"/>
        </a:spcBef>
        <a:spcAft>
          <a:spcPts val="600"/>
        </a:spcAft>
        <a:buFont typeface="Arial" panose="020B0604020202020204" pitchFamily="34" charset="0"/>
        <a:buNone/>
        <a:tabLst/>
        <a:defRPr sz="1200" b="1" kern="1200">
          <a:solidFill>
            <a:srgbClr val="001E5F"/>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120000"/>
        </a:lnSpc>
        <a:spcBef>
          <a:spcPts val="0"/>
        </a:spcBef>
        <a:buFont typeface="Arial" panose="020B0604020202020204" pitchFamily="34" charset="0"/>
        <a:buNone/>
        <a:tabLst/>
        <a:defRPr sz="1000" b="1" kern="1200">
          <a:solidFill>
            <a:srgbClr val="0055B8"/>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90000"/>
        </a:lnSpc>
        <a:spcBef>
          <a:spcPts val="0"/>
        </a:spcBef>
        <a:spcAft>
          <a:spcPts val="300"/>
        </a:spcAft>
        <a:buFont typeface="Arial" panose="020B0604020202020204" pitchFamily="34" charset="0"/>
        <a:buNone/>
        <a:tabLst/>
        <a:defRPr sz="900" b="1" kern="1200">
          <a:solidFill>
            <a:schemeClr val="tx1"/>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0"/>
        </a:spcBef>
        <a:spcAft>
          <a:spcPts val="300"/>
        </a:spcAft>
        <a:buFont typeface="Arial" panose="020B0604020202020204" pitchFamily="34" charset="0"/>
        <a:buNone/>
        <a:tabLst/>
        <a:defRPr sz="900" b="0" i="1" kern="1200">
          <a:solidFill>
            <a:schemeClr val="tx1"/>
          </a:solidFill>
          <a:latin typeface="Arial" panose="020B0604020202020204" pitchFamily="34" charset="0"/>
          <a:ea typeface="+mn-ea"/>
          <a:cs typeface="Arial" panose="020B0604020202020204" pitchFamily="34" charset="0"/>
        </a:defRPr>
      </a:lvl7pPr>
      <a:lvl8pPr marL="0" indent="0" algn="l" defTabSz="685800" rtl="0" eaLnBrk="1" latinLnBrk="0" hangingPunct="1">
        <a:lnSpc>
          <a:spcPct val="110000"/>
        </a:lnSpc>
        <a:spcBef>
          <a:spcPts val="0"/>
        </a:spcBef>
        <a:spcAft>
          <a:spcPts val="300"/>
        </a:spcAft>
        <a:buFont typeface="Arial" panose="020B0604020202020204" pitchFamily="34" charset="0"/>
        <a:buNone/>
        <a:tabLst/>
        <a:defRPr sz="900" i="1" kern="1200">
          <a:solidFill>
            <a:srgbClr val="0055B8"/>
          </a:solidFill>
          <a:latin typeface="Arial" panose="020B0604020202020204" pitchFamily="34" charset="0"/>
          <a:ea typeface="+mn-ea"/>
          <a:cs typeface="Arial" panose="020B0604020202020204" pitchFamily="34" charset="0"/>
        </a:defRPr>
      </a:lvl8pPr>
      <a:lvl9pPr marL="0" indent="0" algn="l" defTabSz="685800" rtl="0" eaLnBrk="1" latinLnBrk="0" hangingPunct="1">
        <a:lnSpc>
          <a:spcPct val="90000"/>
        </a:lnSpc>
        <a:spcBef>
          <a:spcPts val="0"/>
        </a:spcBef>
        <a:buFont typeface="Arial" panose="020B0604020202020204" pitchFamily="34" charset="0"/>
        <a:buNone/>
        <a:tabLst/>
        <a:defRPr sz="4800" kern="1200">
          <a:ln>
            <a:solidFill>
              <a:schemeClr val="accent1"/>
            </a:solidFill>
          </a:ln>
          <a:noFill/>
          <a:latin typeface="Arial" panose="020B0604020202020204" pitchFamily="34" charset="0"/>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E4FDD-3B0C-1AA5-25D3-2A1B45641298}"/>
              </a:ext>
            </a:extLst>
          </p:cNvPr>
          <p:cNvSpPr>
            <a:spLocks noGrp="1"/>
          </p:cNvSpPr>
          <p:nvPr>
            <p:ph type="body" sz="quarter" idx="10"/>
          </p:nvPr>
        </p:nvSpPr>
        <p:spPr/>
        <p:txBody>
          <a:bodyPr/>
          <a:lstStyle/>
          <a:p>
            <a:r>
              <a:rPr lang="en-US" dirty="0"/>
              <a:t>Consumer Segment Proposal</a:t>
            </a:r>
          </a:p>
        </p:txBody>
      </p:sp>
      <p:sp>
        <p:nvSpPr>
          <p:cNvPr id="3" name="Text Placeholder 2">
            <a:extLst>
              <a:ext uri="{FF2B5EF4-FFF2-40B4-BE49-F238E27FC236}">
                <a16:creationId xmlns:a16="http://schemas.microsoft.com/office/drawing/2014/main" id="{11331B26-4124-BF96-B575-80E9C677F042}"/>
              </a:ext>
            </a:extLst>
          </p:cNvPr>
          <p:cNvSpPr>
            <a:spLocks noGrp="1"/>
          </p:cNvSpPr>
          <p:nvPr>
            <p:ph type="body" sz="quarter" idx="11"/>
          </p:nvPr>
        </p:nvSpPr>
        <p:spPr/>
        <p:txBody>
          <a:bodyPr/>
          <a:lstStyle/>
          <a:p>
            <a:r>
              <a:rPr lang="en-US"/>
              <a:t>February 14, </a:t>
            </a:r>
            <a:r>
              <a:rPr lang="en-US" dirty="0"/>
              <a:t>2025</a:t>
            </a:r>
          </a:p>
        </p:txBody>
      </p:sp>
      <p:sp>
        <p:nvSpPr>
          <p:cNvPr id="4" name="Text Placeholder 3">
            <a:extLst>
              <a:ext uri="{FF2B5EF4-FFF2-40B4-BE49-F238E27FC236}">
                <a16:creationId xmlns:a16="http://schemas.microsoft.com/office/drawing/2014/main" id="{33663FA4-DA1A-AA04-3AC0-B7A0FDBBA91A}"/>
              </a:ext>
            </a:extLst>
          </p:cNvPr>
          <p:cNvSpPr>
            <a:spLocks noGrp="1"/>
          </p:cNvSpPr>
          <p:nvPr>
            <p:ph type="body" sz="quarter" idx="12"/>
          </p:nvPr>
        </p:nvSpPr>
        <p:spPr/>
        <p:txBody>
          <a:bodyPr/>
          <a:lstStyle/>
          <a:p>
            <a:r>
              <a:rPr lang="en-US" dirty="0"/>
              <a:t>Texas Industrial Energy Consumers, ERCOT Steel Mills, and Texas Blockchain Council</a:t>
            </a:r>
          </a:p>
        </p:txBody>
      </p:sp>
    </p:spTree>
    <p:extLst>
      <p:ext uri="{BB962C8B-B14F-4D97-AF65-F5344CB8AC3E}">
        <p14:creationId xmlns:p14="http://schemas.microsoft.com/office/powerpoint/2010/main" val="422765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91D835-0144-C4D0-2CD4-6AA0EED8CA8E}"/>
              </a:ext>
            </a:extLst>
          </p:cNvPr>
          <p:cNvSpPr>
            <a:spLocks noGrp="1"/>
          </p:cNvSpPr>
          <p:nvPr>
            <p:ph type="sldNum" sz="quarter" idx="22"/>
          </p:nvPr>
        </p:nvSpPr>
        <p:spPr/>
        <p:txBody>
          <a:bodyPr/>
          <a:lstStyle/>
          <a:p>
            <a:fld id="{C30D7ACD-6ED4-9846-8174-7A417044C383}" type="slidenum">
              <a:rPr lang="en-US" smtClean="0"/>
              <a:pPr/>
              <a:t>2</a:t>
            </a:fld>
            <a:endParaRPr lang="en-US" dirty="0"/>
          </a:p>
        </p:txBody>
      </p:sp>
      <p:sp>
        <p:nvSpPr>
          <p:cNvPr id="3" name="Text Placeholder 2">
            <a:extLst>
              <a:ext uri="{FF2B5EF4-FFF2-40B4-BE49-F238E27FC236}">
                <a16:creationId xmlns:a16="http://schemas.microsoft.com/office/drawing/2014/main" id="{E21123A1-A77B-5060-F27D-E2E0227ACF83}"/>
              </a:ext>
            </a:extLst>
          </p:cNvPr>
          <p:cNvSpPr>
            <a:spLocks noGrp="1"/>
          </p:cNvSpPr>
          <p:nvPr>
            <p:ph type="body" sz="quarter" idx="23"/>
          </p:nvPr>
        </p:nvSpPr>
        <p:spPr/>
        <p:txBody>
          <a:bodyPr/>
          <a:lstStyle/>
          <a:p>
            <a:r>
              <a:rPr lang="en-US" dirty="0"/>
              <a:t>There should be changes to the ERCOT governing documents to address the following issues:</a:t>
            </a:r>
          </a:p>
          <a:p>
            <a:pPr marL="285750" indent="-285750">
              <a:buFont typeface="Arial" panose="020B0604020202020204" pitchFamily="34" charset="0"/>
              <a:buChar char="•"/>
            </a:pPr>
            <a:r>
              <a:rPr lang="en-US" dirty="0"/>
              <a:t>The current definition of “industrial customers” does not squarely contemplate non-manufacturing facilities such as data centers or </a:t>
            </a:r>
            <a:r>
              <a:rPr lang="en-US"/>
              <a:t>cryptocurrency facilities.  </a:t>
            </a:r>
            <a:r>
              <a:rPr lang="en-US" dirty="0"/>
              <a:t>As such, the definition needs to be revised to include these types of large customers if they will be in the industrial segment.</a:t>
            </a:r>
          </a:p>
          <a:p>
            <a:pPr marL="285750" indent="-285750">
              <a:buFont typeface="Arial" panose="020B0604020202020204" pitchFamily="34" charset="0"/>
              <a:buChar char="•"/>
            </a:pPr>
            <a:r>
              <a:rPr lang="en-US" dirty="0"/>
              <a:t>Historically, the Steel Mills and Texas Industrial Energy Consumers have filled certain seats to ensure the interests of both high- and low-load factor manufacturing companies are represented.  These two groups, however, do not represent the interests of computing loads such as data centers or cryptocurrency facilities.</a:t>
            </a:r>
          </a:p>
          <a:p>
            <a:pPr marL="285750" indent="-285750">
              <a:buFont typeface="Arial" panose="020B0604020202020204" pitchFamily="34" charset="0"/>
              <a:buChar char="•"/>
            </a:pPr>
            <a:r>
              <a:rPr lang="en-US" dirty="0"/>
              <a:t>To allow each of these distinct groups of industrial customers to participate, additional seats should be added.  However, the industrial customers are not proposing to increase the weight given to their segment’s vote, just to split it into smaller shares to allow participation from these three sectors.  </a:t>
            </a:r>
          </a:p>
          <a:p>
            <a:pPr marL="285750" indent="-285750">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088B012E-DFFE-2053-5F87-EA41798C5EE7}"/>
              </a:ext>
            </a:extLst>
          </p:cNvPr>
          <p:cNvSpPr>
            <a:spLocks noGrp="1"/>
          </p:cNvSpPr>
          <p:nvPr>
            <p:ph type="title"/>
          </p:nvPr>
        </p:nvSpPr>
        <p:spPr/>
        <p:txBody>
          <a:bodyPr/>
          <a:lstStyle/>
          <a:p>
            <a:r>
              <a:rPr lang="en-US" dirty="0"/>
              <a:t>Issue to Address</a:t>
            </a:r>
          </a:p>
        </p:txBody>
      </p:sp>
    </p:spTree>
    <p:extLst>
      <p:ext uri="{BB962C8B-B14F-4D97-AF65-F5344CB8AC3E}">
        <p14:creationId xmlns:p14="http://schemas.microsoft.com/office/powerpoint/2010/main" val="217351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BC638-5116-5E09-BF30-54CF271EDB2C}"/>
              </a:ext>
            </a:extLst>
          </p:cNvPr>
          <p:cNvSpPr>
            <a:spLocks noGrp="1"/>
          </p:cNvSpPr>
          <p:nvPr>
            <p:ph type="sldNum" sz="quarter" idx="22"/>
          </p:nvPr>
        </p:nvSpPr>
        <p:spPr/>
        <p:txBody>
          <a:bodyPr/>
          <a:lstStyle/>
          <a:p>
            <a:fld id="{C30D7ACD-6ED4-9846-8174-7A417044C383}" type="slidenum">
              <a:rPr lang="en-US" smtClean="0"/>
              <a:pPr/>
              <a:t>3</a:t>
            </a:fld>
            <a:endParaRPr lang="en-US" dirty="0"/>
          </a:p>
        </p:txBody>
      </p:sp>
      <p:sp>
        <p:nvSpPr>
          <p:cNvPr id="3" name="Text Placeholder 2">
            <a:extLst>
              <a:ext uri="{FF2B5EF4-FFF2-40B4-BE49-F238E27FC236}">
                <a16:creationId xmlns:a16="http://schemas.microsoft.com/office/drawing/2014/main" id="{52D7CC00-2C49-0E87-3159-835302F50284}"/>
              </a:ext>
            </a:extLst>
          </p:cNvPr>
          <p:cNvSpPr>
            <a:spLocks noGrp="1"/>
          </p:cNvSpPr>
          <p:nvPr>
            <p:ph type="body" sz="quarter" idx="23"/>
          </p:nvPr>
        </p:nvSpPr>
        <p:spPr/>
        <p:txBody>
          <a:bodyPr/>
          <a:lstStyle/>
          <a:p>
            <a:pPr marL="285750" indent="-285750">
              <a:buFont typeface="Arial" panose="020B0604020202020204" pitchFamily="34" charset="0"/>
              <a:buChar char="•"/>
            </a:pPr>
            <a:r>
              <a:rPr lang="en-US" dirty="0"/>
              <a:t>Article 2, Section 14:</a:t>
            </a:r>
          </a:p>
          <a:p>
            <a:pPr marL="457200" lvl="1" indent="-285750">
              <a:buFont typeface="Arial" panose="020B0604020202020204" pitchFamily="34" charset="0"/>
              <a:buChar char="•"/>
            </a:pPr>
            <a:r>
              <a:rPr lang="en-US" b="1" dirty="0">
                <a:solidFill>
                  <a:schemeClr val="tx1"/>
                </a:solidFill>
              </a:rPr>
              <a:t>Industrial Consumers</a:t>
            </a:r>
            <a:r>
              <a:rPr lang="en-US" dirty="0">
                <a:solidFill>
                  <a:schemeClr val="tx1"/>
                </a:solidFill>
              </a:rPr>
              <a:t>. An industrial consumer is a consumer with at least one meter with average monthly demand greater than 1 megawatt consumed within the ERCOT Region engaged in </a:t>
            </a:r>
            <a:r>
              <a:rPr lang="en-US" u="sng" dirty="0"/>
              <a:t>a manufacturing or computing </a:t>
            </a:r>
            <a:r>
              <a:rPr lang="en-US" strike="sngStrike" dirty="0">
                <a:solidFill>
                  <a:srgbClr val="FF0000"/>
                </a:solidFill>
              </a:rPr>
              <a:t>an industrial </a:t>
            </a:r>
            <a:r>
              <a:rPr lang="en-US" dirty="0">
                <a:solidFill>
                  <a:schemeClr val="tx1"/>
                </a:solidFill>
              </a:rPr>
              <a:t>process</a:t>
            </a:r>
            <a:r>
              <a:rPr lang="en-US" u="sng" dirty="0"/>
              <a:t>, including Virtual Currency Mining Consumers</a:t>
            </a:r>
            <a:r>
              <a:rPr lang="en-US" dirty="0">
                <a:solidFill>
                  <a:schemeClr val="tx1"/>
                </a:solidFill>
              </a:rPr>
              <a:t>. </a:t>
            </a:r>
          </a:p>
          <a:p>
            <a:pPr marL="285750" indent="-285750">
              <a:buFont typeface="Arial" panose="020B0604020202020204" pitchFamily="34" charset="0"/>
              <a:buChar char="•"/>
            </a:pPr>
            <a:r>
              <a:rPr lang="en-US" dirty="0"/>
              <a:t>New defined terms to add to Article 2: </a:t>
            </a:r>
          </a:p>
          <a:p>
            <a:pPr marL="457200" lvl="1" indent="-285750">
              <a:buFont typeface="Arial" panose="020B0604020202020204" pitchFamily="34" charset="0"/>
              <a:buChar char="•"/>
            </a:pPr>
            <a:r>
              <a:rPr lang="en-US" b="1" u="sng" dirty="0"/>
              <a:t>Virtual Currency Mining Consumers</a:t>
            </a:r>
            <a:r>
              <a:rPr lang="en-US" u="sng" dirty="0"/>
              <a:t>. A consumer registered as a virtual currency mining facility under 16 TAC § 25.114.  </a:t>
            </a:r>
            <a:endParaRPr lang="en-US" dirty="0">
              <a:solidFill>
                <a:schemeClr val="tx1"/>
              </a:solidFill>
            </a:endParaRPr>
          </a:p>
        </p:txBody>
      </p:sp>
      <p:sp>
        <p:nvSpPr>
          <p:cNvPr id="4" name="Title 3">
            <a:extLst>
              <a:ext uri="{FF2B5EF4-FFF2-40B4-BE49-F238E27FC236}">
                <a16:creationId xmlns:a16="http://schemas.microsoft.com/office/drawing/2014/main" id="{8B9C1EC1-0441-8597-CAAB-19942EFEF8C7}"/>
              </a:ext>
            </a:extLst>
          </p:cNvPr>
          <p:cNvSpPr>
            <a:spLocks noGrp="1"/>
          </p:cNvSpPr>
          <p:nvPr>
            <p:ph type="title"/>
          </p:nvPr>
        </p:nvSpPr>
        <p:spPr/>
        <p:txBody>
          <a:bodyPr/>
          <a:lstStyle/>
          <a:p>
            <a:r>
              <a:rPr lang="en-US" dirty="0"/>
              <a:t>Changes to the Bylaws - Definitions</a:t>
            </a:r>
          </a:p>
        </p:txBody>
      </p:sp>
    </p:spTree>
    <p:extLst>
      <p:ext uri="{BB962C8B-B14F-4D97-AF65-F5344CB8AC3E}">
        <p14:creationId xmlns:p14="http://schemas.microsoft.com/office/powerpoint/2010/main" val="216649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BC638-5116-5E09-BF30-54CF271EDB2C}"/>
              </a:ext>
            </a:extLst>
          </p:cNvPr>
          <p:cNvSpPr>
            <a:spLocks noGrp="1"/>
          </p:cNvSpPr>
          <p:nvPr>
            <p:ph type="sldNum" sz="quarter" idx="22"/>
          </p:nvPr>
        </p:nvSpPr>
        <p:spPr/>
        <p:txBody>
          <a:bodyPr/>
          <a:lstStyle/>
          <a:p>
            <a:fld id="{C30D7ACD-6ED4-9846-8174-7A417044C383}" type="slidenum">
              <a:rPr lang="en-US" smtClean="0"/>
              <a:pPr/>
              <a:t>4</a:t>
            </a:fld>
            <a:endParaRPr lang="en-US" dirty="0"/>
          </a:p>
        </p:txBody>
      </p:sp>
      <p:sp>
        <p:nvSpPr>
          <p:cNvPr id="3" name="Text Placeholder 2">
            <a:extLst>
              <a:ext uri="{FF2B5EF4-FFF2-40B4-BE49-F238E27FC236}">
                <a16:creationId xmlns:a16="http://schemas.microsoft.com/office/drawing/2014/main" id="{52D7CC00-2C49-0E87-3159-835302F50284}"/>
              </a:ext>
            </a:extLst>
          </p:cNvPr>
          <p:cNvSpPr>
            <a:spLocks noGrp="1"/>
          </p:cNvSpPr>
          <p:nvPr>
            <p:ph type="body" sz="quarter" idx="23"/>
          </p:nvPr>
        </p:nvSpPr>
        <p:spPr>
          <a:xfrm>
            <a:off x="419099" y="769937"/>
            <a:ext cx="8280241" cy="4174354"/>
          </a:xfrm>
        </p:spPr>
        <p:txBody>
          <a:bodyPr/>
          <a:lstStyle/>
          <a:p>
            <a:pPr marL="285750" indent="-285750">
              <a:buFont typeface="Arial" panose="020B0604020202020204" pitchFamily="34" charset="0"/>
              <a:buChar char="•"/>
            </a:pPr>
            <a:r>
              <a:rPr lang="en-US" dirty="0"/>
              <a:t>Section 5.1(a):</a:t>
            </a:r>
          </a:p>
          <a:p>
            <a:pPr lvl="1" indent="0">
              <a:buNone/>
            </a:pPr>
            <a:r>
              <a:rPr lang="en-US" dirty="0"/>
              <a:t>	</a:t>
            </a:r>
            <a:r>
              <a:rPr lang="en-US" dirty="0">
                <a:solidFill>
                  <a:schemeClr val="tx1"/>
                </a:solidFill>
              </a:rPr>
              <a:t>	(2) 	For the Consumer Segment, Corporate Members of each subsegment shall elect its Representatives. For any 				subsegment in which there are no Corporate Members, the Consumer Director of that subsegment shall 						appoint such Representatives. For the Residential, Commercial and Industrial subsegments, the TAC 							Representative seats are as follows: </a:t>
            </a:r>
          </a:p>
          <a:p>
            <a:pPr lvl="1" indent="0">
              <a:buNone/>
            </a:pPr>
            <a:r>
              <a:rPr lang="en-US" dirty="0"/>
              <a:t>				(i) 	</a:t>
            </a:r>
            <a:r>
              <a:rPr lang="en-US" strike="sngStrike" dirty="0">
                <a:solidFill>
                  <a:srgbClr val="FF0000"/>
                </a:solidFill>
              </a:rPr>
              <a:t>Two</a:t>
            </a:r>
            <a:r>
              <a:rPr lang="en-US" dirty="0"/>
              <a:t> </a:t>
            </a:r>
            <a:r>
              <a:rPr lang="en-US" u="sng" dirty="0"/>
              <a:t>Up to Three</a:t>
            </a:r>
            <a:r>
              <a:rPr lang="en-US" dirty="0"/>
              <a:t> </a:t>
            </a:r>
            <a:r>
              <a:rPr lang="en-US" dirty="0">
                <a:solidFill>
                  <a:schemeClr val="tx1"/>
                </a:solidFill>
              </a:rPr>
              <a:t>Representatives of Industrial Consumers</a:t>
            </a:r>
            <a:r>
              <a:rPr lang="en-US" u="sng" dirty="0"/>
              <a:t>, which must include no more than one Representative of Virtual Currency Mining Consumers</a:t>
            </a:r>
            <a:r>
              <a:rPr lang="en-US" dirty="0"/>
              <a:t>; </a:t>
            </a:r>
          </a:p>
          <a:p>
            <a:pPr lvl="1" indent="0">
              <a:buNone/>
            </a:pPr>
            <a:r>
              <a:rPr lang="en-US" dirty="0"/>
              <a:t>	</a:t>
            </a:r>
            <a:r>
              <a:rPr lang="en-US" dirty="0">
                <a:solidFill>
                  <a:schemeClr val="tx1"/>
                </a:solidFill>
              </a:rPr>
              <a:t>			(ii)		One Representative of Small Commercial Consumers; </a:t>
            </a:r>
          </a:p>
          <a:p>
            <a:pPr lvl="1" indent="0">
              <a:buNone/>
            </a:pPr>
            <a:r>
              <a:rPr lang="en-US" dirty="0">
                <a:solidFill>
                  <a:schemeClr val="tx1"/>
                </a:solidFill>
              </a:rPr>
              <a:t>				(iii) 	One Representative of Large Commercial Consumers; </a:t>
            </a:r>
          </a:p>
          <a:p>
            <a:pPr lvl="1" indent="0">
              <a:buNone/>
            </a:pPr>
            <a:r>
              <a:rPr lang="en-US" dirty="0">
                <a:solidFill>
                  <a:schemeClr val="tx1"/>
                </a:solidFill>
              </a:rPr>
              <a:t>				(iv)	One Representative of Residential Consumers; and </a:t>
            </a:r>
          </a:p>
          <a:p>
            <a:pPr lvl="1" indent="0">
              <a:buNone/>
            </a:pPr>
            <a:r>
              <a:rPr lang="en-US" dirty="0">
                <a:solidFill>
                  <a:schemeClr val="tx1"/>
                </a:solidFill>
              </a:rPr>
              <a:t>				(v)	The Public Counsel’s designee as an ex officio voting member.</a:t>
            </a:r>
          </a:p>
          <a:p>
            <a:pPr marL="285750" marR="0" lvl="0" indent="-285750" algn="l" defTabSz="685800" rtl="0" eaLnBrk="1" fontAlgn="auto" latinLnBrk="0" hangingPunct="1">
              <a:lnSpc>
                <a:spcPts val="22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Section 5.1(b):</a:t>
            </a:r>
          </a:p>
          <a:p>
            <a:pPr lvl="1" indent="0" defTabSz="685800">
              <a:lnSpc>
                <a:spcPts val="2200"/>
              </a:lnSpc>
              <a:spcAft>
                <a:spcPts val="600"/>
              </a:spcAft>
              <a:buNone/>
              <a:defRPr/>
            </a:pPr>
            <a:r>
              <a:rPr lang="en-US" dirty="0">
                <a:solidFill>
                  <a:schemeClr val="tx1"/>
                </a:solidFill>
              </a:rPr>
              <a:t>	Each TAC Representative shall be entitled to one vote on matters submitted to TAC</a:t>
            </a:r>
            <a:r>
              <a:rPr lang="en-US" u="sng" dirty="0"/>
              <a:t>, except the Industrial Consumer Representatives in attendance shall equally split two votes</a:t>
            </a:r>
            <a:r>
              <a:rPr lang="en-US" b="1" dirty="0"/>
              <a:t>.</a:t>
            </a:r>
            <a:endParaRPr lang="en-US" dirty="0"/>
          </a:p>
          <a:p>
            <a:pPr marL="457200" lvl="1" indent="-285750" defTabSz="685800">
              <a:lnSpc>
                <a:spcPts val="2200"/>
              </a:lnSpc>
              <a:spcAft>
                <a:spcPts val="600"/>
              </a:spcAft>
              <a:buFont typeface="Arial" panose="020B0604020202020204" pitchFamily="34" charset="0"/>
              <a:buChar char="•"/>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1" indent="0">
              <a:buNone/>
            </a:pPr>
            <a:endParaRPr lang="en-US" dirty="0"/>
          </a:p>
          <a:p>
            <a:pPr marL="574675" lvl="2" indent="-285750"/>
            <a:endParaRPr lang="en-US" dirty="0"/>
          </a:p>
        </p:txBody>
      </p:sp>
      <p:sp>
        <p:nvSpPr>
          <p:cNvPr id="4" name="Title 3">
            <a:extLst>
              <a:ext uri="{FF2B5EF4-FFF2-40B4-BE49-F238E27FC236}">
                <a16:creationId xmlns:a16="http://schemas.microsoft.com/office/drawing/2014/main" id="{8B9C1EC1-0441-8597-CAAB-19942EFEF8C7}"/>
              </a:ext>
            </a:extLst>
          </p:cNvPr>
          <p:cNvSpPr>
            <a:spLocks noGrp="1"/>
          </p:cNvSpPr>
          <p:nvPr>
            <p:ph type="title"/>
          </p:nvPr>
        </p:nvSpPr>
        <p:spPr/>
        <p:txBody>
          <a:bodyPr/>
          <a:lstStyle/>
          <a:p>
            <a:r>
              <a:rPr lang="en-US" dirty="0"/>
              <a:t>Changes to the Bylaws – TAC Representatives</a:t>
            </a:r>
          </a:p>
        </p:txBody>
      </p:sp>
    </p:spTree>
    <p:extLst>
      <p:ext uri="{BB962C8B-B14F-4D97-AF65-F5344CB8AC3E}">
        <p14:creationId xmlns:p14="http://schemas.microsoft.com/office/powerpoint/2010/main" val="346195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BC638-5116-5E09-BF30-54CF271EDB2C}"/>
              </a:ext>
            </a:extLst>
          </p:cNvPr>
          <p:cNvSpPr>
            <a:spLocks noGrp="1"/>
          </p:cNvSpPr>
          <p:nvPr>
            <p:ph type="sldNum" sz="quarter" idx="22"/>
          </p:nvPr>
        </p:nvSpPr>
        <p:spPr/>
        <p:txBody>
          <a:bodyPr/>
          <a:lstStyle/>
          <a:p>
            <a:fld id="{C30D7ACD-6ED4-9846-8174-7A417044C383}" type="slidenum">
              <a:rPr lang="en-US" smtClean="0"/>
              <a:pPr/>
              <a:t>5</a:t>
            </a:fld>
            <a:endParaRPr lang="en-US" dirty="0"/>
          </a:p>
        </p:txBody>
      </p:sp>
      <p:sp>
        <p:nvSpPr>
          <p:cNvPr id="3" name="Text Placeholder 2">
            <a:extLst>
              <a:ext uri="{FF2B5EF4-FFF2-40B4-BE49-F238E27FC236}">
                <a16:creationId xmlns:a16="http://schemas.microsoft.com/office/drawing/2014/main" id="{52D7CC00-2C49-0E87-3159-835302F50284}"/>
              </a:ext>
            </a:extLst>
          </p:cNvPr>
          <p:cNvSpPr>
            <a:spLocks noGrp="1"/>
          </p:cNvSpPr>
          <p:nvPr>
            <p:ph type="body" sz="quarter" idx="23"/>
          </p:nvPr>
        </p:nvSpPr>
        <p:spPr>
          <a:xfrm>
            <a:off x="419099" y="769937"/>
            <a:ext cx="8280241" cy="3603625"/>
          </a:xfrm>
        </p:spPr>
        <p:txBody>
          <a:bodyPr/>
          <a:lstStyle/>
          <a:p>
            <a:pPr marL="285750" indent="-285750">
              <a:buFont typeface="Arial" panose="020B0604020202020204" pitchFamily="34" charset="0"/>
              <a:buChar char="•"/>
            </a:pPr>
            <a:r>
              <a:rPr lang="en-US" dirty="0"/>
              <a:t>Section </a:t>
            </a:r>
            <a:r>
              <a:rPr lang="en-US" dirty="0" err="1"/>
              <a:t>IV.F</a:t>
            </a:r>
            <a:r>
              <a:rPr lang="en-US" dirty="0"/>
              <a:t>. </a:t>
            </a:r>
          </a:p>
          <a:p>
            <a:pPr lvl="1" indent="0">
              <a:buNone/>
            </a:pPr>
            <a:r>
              <a:rPr lang="en-US" dirty="0"/>
              <a:t>		</a:t>
            </a:r>
            <a:r>
              <a:rPr lang="en-US" dirty="0">
                <a:solidFill>
                  <a:schemeClr val="tx1"/>
                </a:solidFill>
              </a:rPr>
              <a:t>F.		</a:t>
            </a:r>
            <a:r>
              <a:rPr lang="en-US" u="sng" dirty="0">
                <a:solidFill>
                  <a:schemeClr val="tx1"/>
                </a:solidFill>
              </a:rPr>
              <a:t>Voting</a:t>
            </a:r>
            <a:r>
              <a:rPr lang="en-US" dirty="0">
                <a:solidFill>
                  <a:schemeClr val="tx1"/>
                </a:solidFill>
              </a:rPr>
              <a:t>.  In matters determined by the Chair to require a vote of TAC, or when any TAC Representative requests a vote on an issue, each TAC Representative shall have one vote</a:t>
            </a:r>
            <a:r>
              <a:rPr lang="en-US" u="sng" dirty="0"/>
              <a:t> , except the Industrial Consumer Representatives in attendance shall equally split two votes</a:t>
            </a:r>
            <a:r>
              <a:rPr lang="en-US" dirty="0"/>
              <a:t>. </a:t>
            </a:r>
            <a:r>
              <a:rPr lang="en-US" dirty="0">
                <a:solidFill>
                  <a:schemeClr val="tx1"/>
                </a:solidFill>
              </a:rPr>
              <a:t>As provided in the ERCOT Bylaws, an act of TAC requires affirmative votes of: (i) two-thirds of the Eligible Voting Representatives of TAC; and (ii) at least 50% of the total Seated Representatives. For purposes of voting on TAC, TAC representatives shall not have their votes included in the total number of votes from which the requisite percentage of affirmative votes is required for action if: (i) they are not present and have not designated a proxy, or (ii) they abstain from voting.</a:t>
            </a:r>
            <a:endParaRPr kumimoji="0" lang="en-US"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lvl="1" indent="0">
              <a:buNone/>
            </a:pPr>
            <a:endParaRPr lang="en-US" dirty="0"/>
          </a:p>
          <a:p>
            <a:pPr marL="574675" lvl="2" indent="-285750"/>
            <a:endParaRPr lang="en-US" dirty="0"/>
          </a:p>
        </p:txBody>
      </p:sp>
      <p:sp>
        <p:nvSpPr>
          <p:cNvPr id="4" name="Title 3">
            <a:extLst>
              <a:ext uri="{FF2B5EF4-FFF2-40B4-BE49-F238E27FC236}">
                <a16:creationId xmlns:a16="http://schemas.microsoft.com/office/drawing/2014/main" id="{8B9C1EC1-0441-8597-CAAB-19942EFEF8C7}"/>
              </a:ext>
            </a:extLst>
          </p:cNvPr>
          <p:cNvSpPr>
            <a:spLocks noGrp="1"/>
          </p:cNvSpPr>
          <p:nvPr>
            <p:ph type="title"/>
          </p:nvPr>
        </p:nvSpPr>
        <p:spPr/>
        <p:txBody>
          <a:bodyPr/>
          <a:lstStyle/>
          <a:p>
            <a:r>
              <a:rPr lang="en-US" dirty="0"/>
              <a:t>Changes to the TAC Procedures – TAC Voting</a:t>
            </a:r>
          </a:p>
        </p:txBody>
      </p:sp>
    </p:spTree>
    <p:extLst>
      <p:ext uri="{BB962C8B-B14F-4D97-AF65-F5344CB8AC3E}">
        <p14:creationId xmlns:p14="http://schemas.microsoft.com/office/powerpoint/2010/main" val="352838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BC638-5116-5E09-BF30-54CF271EDB2C}"/>
              </a:ext>
            </a:extLst>
          </p:cNvPr>
          <p:cNvSpPr>
            <a:spLocks noGrp="1"/>
          </p:cNvSpPr>
          <p:nvPr>
            <p:ph type="sldNum" sz="quarter" idx="22"/>
          </p:nvPr>
        </p:nvSpPr>
        <p:spPr/>
        <p:txBody>
          <a:bodyPr/>
          <a:lstStyle/>
          <a:p>
            <a:fld id="{C30D7ACD-6ED4-9846-8174-7A417044C383}" type="slidenum">
              <a:rPr lang="en-US" smtClean="0"/>
              <a:pPr/>
              <a:t>6</a:t>
            </a:fld>
            <a:endParaRPr lang="en-US" dirty="0"/>
          </a:p>
        </p:txBody>
      </p:sp>
      <p:sp>
        <p:nvSpPr>
          <p:cNvPr id="3" name="Text Placeholder 2">
            <a:extLst>
              <a:ext uri="{FF2B5EF4-FFF2-40B4-BE49-F238E27FC236}">
                <a16:creationId xmlns:a16="http://schemas.microsoft.com/office/drawing/2014/main" id="{52D7CC00-2C49-0E87-3159-835302F50284}"/>
              </a:ext>
            </a:extLst>
          </p:cNvPr>
          <p:cNvSpPr>
            <a:spLocks noGrp="1"/>
          </p:cNvSpPr>
          <p:nvPr>
            <p:ph type="body" sz="quarter" idx="23"/>
          </p:nvPr>
        </p:nvSpPr>
        <p:spPr>
          <a:xfrm>
            <a:off x="419099" y="769937"/>
            <a:ext cx="8280241" cy="3603625"/>
          </a:xfrm>
        </p:spPr>
        <p:txBody>
          <a:bodyPr/>
          <a:lstStyle/>
          <a:p>
            <a:pPr marL="285750" indent="-285750">
              <a:buFont typeface="Arial" panose="020B0604020202020204" pitchFamily="34" charset="0"/>
              <a:buChar char="•"/>
            </a:pPr>
            <a:r>
              <a:rPr lang="en-US" dirty="0"/>
              <a:t>Section V.G.1. </a:t>
            </a:r>
            <a:r>
              <a:rPr lang="en-US" u="sng" dirty="0"/>
              <a:t>Retail Market Subcommittee (RMS); Reliability and Operations Subcommittee (ROS); and Wholesale Market Subcommittee (WMS)</a:t>
            </a:r>
          </a:p>
          <a:p>
            <a:pPr lvl="1" indent="0">
              <a:buNone/>
            </a:pPr>
            <a:r>
              <a:rPr lang="en-US" dirty="0">
                <a:solidFill>
                  <a:schemeClr val="tx1"/>
                </a:solidFill>
              </a:rPr>
              <a:t>Membership:  Membership shall consist of one to </a:t>
            </a:r>
            <a:r>
              <a:rPr lang="en-US" strike="sngStrike" dirty="0">
                <a:solidFill>
                  <a:srgbClr val="FF0000"/>
                </a:solidFill>
              </a:rPr>
              <a:t>four</a:t>
            </a:r>
            <a:r>
              <a:rPr lang="en-US" dirty="0"/>
              <a:t> </a:t>
            </a:r>
            <a:r>
              <a:rPr lang="en-US" u="sng" dirty="0"/>
              <a:t>five</a:t>
            </a:r>
            <a:r>
              <a:rPr lang="en-US" dirty="0"/>
              <a:t> </a:t>
            </a:r>
            <a:r>
              <a:rPr lang="en-US" dirty="0">
                <a:solidFill>
                  <a:schemeClr val="tx1"/>
                </a:solidFill>
              </a:rPr>
              <a:t>Standing Representatives from each Segment elected or appointed by the voting members of the respective Segment, with the exception of the Consumer Segment.  The Consumer Segment shall consist of three subsegments (Residential, Commercial, and Industrial).  The number of Standing Representatives for each Segment shall be determined by the TAC members representing that Segment.  Standing Representatives, if not employed by the voting member thereby represented, must be confirmed in writing by such member (signed by a duly authorized representative of the member).  These will be the voting members of the subcommittee.  ERCOT shall appoint appropriate staff member(s) to attend and participate in the subcommittee meetings.  A Member entity and its affiliates that are also ERCOT Members shall have no more than one representative per TAC subcommittee as it pertains to Section V. G. 1.</a:t>
            </a:r>
          </a:p>
          <a:p>
            <a:pPr marL="574675" lvl="2" indent="-285750"/>
            <a:endParaRPr lang="en-US" dirty="0"/>
          </a:p>
        </p:txBody>
      </p:sp>
      <p:sp>
        <p:nvSpPr>
          <p:cNvPr id="4" name="Title 3">
            <a:extLst>
              <a:ext uri="{FF2B5EF4-FFF2-40B4-BE49-F238E27FC236}">
                <a16:creationId xmlns:a16="http://schemas.microsoft.com/office/drawing/2014/main" id="{8B9C1EC1-0441-8597-CAAB-19942EFEF8C7}"/>
              </a:ext>
            </a:extLst>
          </p:cNvPr>
          <p:cNvSpPr>
            <a:spLocks noGrp="1"/>
          </p:cNvSpPr>
          <p:nvPr>
            <p:ph type="title"/>
          </p:nvPr>
        </p:nvSpPr>
        <p:spPr/>
        <p:txBody>
          <a:bodyPr>
            <a:normAutofit/>
          </a:bodyPr>
          <a:lstStyle/>
          <a:p>
            <a:r>
              <a:rPr lang="en-US" dirty="0"/>
              <a:t>Changes to the TAC Procedures – RMS, ROS, and WMS</a:t>
            </a:r>
          </a:p>
        </p:txBody>
      </p:sp>
    </p:spTree>
    <p:extLst>
      <p:ext uri="{BB962C8B-B14F-4D97-AF65-F5344CB8AC3E}">
        <p14:creationId xmlns:p14="http://schemas.microsoft.com/office/powerpoint/2010/main" val="356298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320499-3308-4235-BB55-D8B558D31E0A}"/>
              </a:ext>
            </a:extLst>
          </p:cNvPr>
          <p:cNvSpPr>
            <a:spLocks noGrp="1"/>
          </p:cNvSpPr>
          <p:nvPr>
            <p:ph type="sldNum" sz="quarter" idx="22"/>
          </p:nvPr>
        </p:nvSpPr>
        <p:spPr/>
        <p:txBody>
          <a:bodyPr/>
          <a:lstStyle/>
          <a:p>
            <a:fld id="{C30D7ACD-6ED4-9846-8174-7A417044C383}" type="slidenum">
              <a:rPr lang="en-US" smtClean="0"/>
              <a:pPr/>
              <a:t>7</a:t>
            </a:fld>
            <a:endParaRPr lang="en-US" dirty="0"/>
          </a:p>
        </p:txBody>
      </p:sp>
      <p:sp>
        <p:nvSpPr>
          <p:cNvPr id="3" name="Text Placeholder 2">
            <a:extLst>
              <a:ext uri="{FF2B5EF4-FFF2-40B4-BE49-F238E27FC236}">
                <a16:creationId xmlns:a16="http://schemas.microsoft.com/office/drawing/2014/main" id="{640004F7-8537-F5BC-2189-3C127F38F4C0}"/>
              </a:ext>
            </a:extLst>
          </p:cNvPr>
          <p:cNvSpPr>
            <a:spLocks noGrp="1"/>
          </p:cNvSpPr>
          <p:nvPr>
            <p:ph type="body" sz="quarter" idx="23"/>
          </p:nvPr>
        </p:nvSpPr>
        <p:spPr>
          <a:xfrm>
            <a:off x="419098" y="829491"/>
            <a:ext cx="8280241" cy="3603625"/>
          </a:xfrm>
        </p:spPr>
        <p:txBody>
          <a:bodyPr/>
          <a:lstStyle/>
          <a:p>
            <a:r>
              <a:rPr lang="en-US" dirty="0">
                <a:solidFill>
                  <a:schemeClr val="accent5"/>
                </a:solidFill>
              </a:rPr>
              <a:t>Amending the Bylaws</a:t>
            </a:r>
          </a:p>
          <a:p>
            <a:pPr marL="285750" indent="-285750">
              <a:buFont typeface="Arial" panose="020B0604020202020204" pitchFamily="34" charset="0"/>
              <a:buChar char="•"/>
            </a:pPr>
            <a:r>
              <a:rPr lang="en-US" dirty="0"/>
              <a:t>There is currently pending litigation on the Bylaw amendment process (Docket No. 15-24-00043-CV).  Because it’s possible the 2022 version of the Bylaws could be struck down, a “no regrets” approach would be to adopt the Bylaw amendment in compliance with the 2021 and 2022 Bylaws:</a:t>
            </a:r>
          </a:p>
          <a:p>
            <a:pPr marL="457200" lvl="1" indent="-285750">
              <a:buFont typeface="Arial" panose="020B0604020202020204" pitchFamily="34" charset="0"/>
              <a:buChar char="•"/>
            </a:pPr>
            <a:r>
              <a:rPr lang="en-US" dirty="0"/>
              <a:t>(1) The CEO will place the proposal on the agenda for a Board meeting and work with the Secretary to notify the Board Chair; </a:t>
            </a:r>
          </a:p>
          <a:p>
            <a:pPr marL="457200" lvl="1" indent="-285750">
              <a:buFont typeface="Arial" panose="020B0604020202020204" pitchFamily="34" charset="0"/>
              <a:buChar char="•"/>
            </a:pPr>
            <a:r>
              <a:rPr lang="en-US" dirty="0"/>
              <a:t>(2) ERCOT will provide Corporate Members 21 days- advanced notice and an opportunity to comment; </a:t>
            </a:r>
          </a:p>
          <a:p>
            <a:pPr marL="457200" lvl="1" indent="-285750">
              <a:buFont typeface="Arial" panose="020B0604020202020204" pitchFamily="34" charset="0"/>
              <a:buChar char="•"/>
            </a:pPr>
            <a:r>
              <a:rPr lang="en-US" dirty="0"/>
              <a:t>(3) After the comment period, the Board will vote on the proposal; </a:t>
            </a:r>
          </a:p>
          <a:p>
            <a:pPr marL="457200" lvl="1" indent="-285750">
              <a:buFont typeface="Arial" panose="020B0604020202020204" pitchFamily="34" charset="0"/>
              <a:buChar char="•"/>
            </a:pPr>
            <a:r>
              <a:rPr lang="en-US" dirty="0"/>
              <a:t>(4) Next, the Board should call a Special Meeting of the Corporate Members to vote on the proposal; and </a:t>
            </a:r>
          </a:p>
          <a:p>
            <a:pPr marL="457200" lvl="1" indent="-285750">
              <a:buFont typeface="Arial" panose="020B0604020202020204" pitchFamily="34" charset="0"/>
              <a:buChar char="•"/>
            </a:pPr>
            <a:r>
              <a:rPr lang="en-US" dirty="0"/>
              <a:t>(5) Finally, ERCOT should submit the revised Bylaws to the Commission to approve. </a:t>
            </a:r>
          </a:p>
          <a:p>
            <a:r>
              <a:rPr lang="en-US" dirty="0">
                <a:solidFill>
                  <a:schemeClr val="accent5"/>
                </a:solidFill>
              </a:rPr>
              <a:t>Amending the Bylaws</a:t>
            </a:r>
          </a:p>
          <a:p>
            <a:pPr marL="285750" indent="-285750">
              <a:buFont typeface="Arial" panose="020B0604020202020204" pitchFamily="34" charset="0"/>
              <a:buChar char="•"/>
            </a:pPr>
            <a:r>
              <a:rPr lang="en-US" dirty="0"/>
              <a:t>Section VII of the TAC Procedures explain that amendments must be approved by a vote of TAC.  Alternatively, the Board could amend the procedures itself with notice to TAC.</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9EC667B3-E7BC-9A4F-1819-8BEF4D56A8BD}"/>
              </a:ext>
            </a:extLst>
          </p:cNvPr>
          <p:cNvSpPr>
            <a:spLocks noGrp="1"/>
          </p:cNvSpPr>
          <p:nvPr>
            <p:ph type="title"/>
          </p:nvPr>
        </p:nvSpPr>
        <p:spPr/>
        <p:txBody>
          <a:bodyPr/>
          <a:lstStyle/>
          <a:p>
            <a:r>
              <a:rPr lang="en-US" dirty="0"/>
              <a:t>Process for Amending the Bylaws and TAC Procedures</a:t>
            </a:r>
          </a:p>
        </p:txBody>
      </p:sp>
    </p:spTree>
    <p:extLst>
      <p:ext uri="{BB962C8B-B14F-4D97-AF65-F5344CB8AC3E}">
        <p14:creationId xmlns:p14="http://schemas.microsoft.com/office/powerpoint/2010/main" val="2768013358"/>
      </p:ext>
    </p:extLst>
  </p:cSld>
  <p:clrMapOvr>
    <a:masterClrMapping/>
  </p:clrMapOvr>
</p:sld>
</file>

<file path=ppt/theme/theme1.xml><?xml version="1.0" encoding="utf-8"?>
<a:theme xmlns:a="http://schemas.openxmlformats.org/drawingml/2006/main" name="Office Theme">
  <a:themeElements>
    <a:clrScheme name="OMM 4">
      <a:dk1>
        <a:srgbClr val="000000"/>
      </a:dk1>
      <a:lt1>
        <a:srgbClr val="FFFFFF"/>
      </a:lt1>
      <a:dk2>
        <a:srgbClr val="001E5F"/>
      </a:dk2>
      <a:lt2>
        <a:srgbClr val="E7E6E6"/>
      </a:lt2>
      <a:accent1>
        <a:srgbClr val="0055B8"/>
      </a:accent1>
      <a:accent2>
        <a:srgbClr val="EEF3FA"/>
      </a:accent2>
      <a:accent3>
        <a:srgbClr val="F2F2F2"/>
      </a:accent3>
      <a:accent4>
        <a:srgbClr val="008AAB"/>
      </a:accent4>
      <a:accent5>
        <a:srgbClr val="009ADC"/>
      </a:accent5>
      <a:accent6>
        <a:srgbClr val="3BB7B7"/>
      </a:accent6>
      <a:hlink>
        <a:srgbClr val="0055B8"/>
      </a:hlink>
      <a:folHlink>
        <a:srgbClr val="0F824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49D6C76C-F007-4A99-8DCE-6BFD0F1D6143}" vid="{5953FDF6-F09D-4B94-AD12-9A67F40D5B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15b165-354a-4219-8637-c634f5edb2d1">
      <Terms xmlns="http://schemas.microsoft.com/office/infopath/2007/PartnerControls"/>
    </lcf76f155ced4ddcb4097134ff3c332f>
    <TaxCatchAll xmlns="770dbcfe-71e5-47b7-a3fb-a18324e1f3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D1BB6E36114245A5D44269DA402AB0" ma:contentTypeVersion="19" ma:contentTypeDescription="Create a new document." ma:contentTypeScope="" ma:versionID="bafdb37c590fa07eeb0ceee65c0f0eef">
  <xsd:schema xmlns:xsd="http://www.w3.org/2001/XMLSchema" xmlns:xs="http://www.w3.org/2001/XMLSchema" xmlns:p="http://schemas.microsoft.com/office/2006/metadata/properties" xmlns:ns2="1e15b165-354a-4219-8637-c634f5edb2d1" xmlns:ns3="770dbcfe-71e5-47b7-a3fb-a18324e1f3fe" targetNamespace="http://schemas.microsoft.com/office/2006/metadata/properties" ma:root="true" ma:fieldsID="8b6ad3c783038c3f4f53a05079d32a19" ns2:_="" ns3:_="">
    <xsd:import namespace="1e15b165-354a-4219-8637-c634f5edb2d1"/>
    <xsd:import namespace="770dbcfe-71e5-47b7-a3fb-a18324e1f3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15b165-354a-4219-8637-c634f5edb2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445fdc5-a370-4d10-bc39-3f22947e3e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0dbcfe-71e5-47b7-a3fb-a18324e1f3f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3a638ea-16ed-4277-9685-af3907f3b889}" ma:internalName="TaxCatchAll" ma:showField="CatchAllData" ma:web="770dbcfe-71e5-47b7-a3fb-a18324e1f3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260D5D-3EB0-4EE3-9474-25A6372AA027}">
  <ds:schemaRefs>
    <ds:schemaRef ds:uri="http://schemas.microsoft.com/sharepoint/v3/contenttype/forms"/>
  </ds:schemaRefs>
</ds:datastoreItem>
</file>

<file path=customXml/itemProps2.xml><?xml version="1.0" encoding="utf-8"?>
<ds:datastoreItem xmlns:ds="http://schemas.openxmlformats.org/officeDocument/2006/customXml" ds:itemID="{15B3BC22-DC88-4F63-9FCA-A8A0DEA96BAC}">
  <ds:schemaRefs>
    <ds:schemaRef ds:uri="http://purl.org/dc/terms/"/>
    <ds:schemaRef ds:uri="http://schemas.microsoft.com/office/infopath/2007/PartnerControls"/>
    <ds:schemaRef ds:uri="770dbcfe-71e5-47b7-a3fb-a18324e1f3fe"/>
    <ds:schemaRef ds:uri="http://purl.org/dc/dcmitype/"/>
    <ds:schemaRef ds:uri="1e15b165-354a-4219-8637-c634f5edb2d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1AF131B-5313-43E0-984C-4FE20D66EC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15b165-354a-4219-8637-c634f5edb2d1"/>
    <ds:schemaRef ds:uri="770dbcfe-71e5-47b7-a3fb-a18324e1f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ebcf4a5-ef84-4173-ad45-ee4536d75be6}" enabled="0" method="" siteId="{4ebcf4a5-ef84-4173-ad45-ee4536d75be6}" removed="1"/>
</clbl:labelList>
</file>

<file path=docProps/app.xml><?xml version="1.0" encoding="utf-8"?>
<Properties xmlns="http://schemas.openxmlformats.org/officeDocument/2006/extended-properties" xmlns:vt="http://schemas.openxmlformats.org/officeDocument/2006/docPropsVTypes">
  <Template>16x9 OMM Branded</Template>
  <TotalTime>4457</TotalTime>
  <Words>1064</Words>
  <Application>Microsoft Office PowerPoint</Application>
  <PresentationFormat>On-screen Show (16:9)</PresentationFormat>
  <Paragraphs>46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Issue to Address</vt:lpstr>
      <vt:lpstr>Changes to the Bylaws - Definitions</vt:lpstr>
      <vt:lpstr>Changes to the Bylaws – TAC Representatives</vt:lpstr>
      <vt:lpstr>Changes to the TAC Procedures – TAC Voting</vt:lpstr>
      <vt:lpstr>Changes to the TAC Procedures – RMS, ROS, and WMS</vt:lpstr>
      <vt:lpstr>Process for Amending the Bylaws and TAC Procedures</vt:lpstr>
    </vt:vector>
  </TitlesOfParts>
  <Company>O'Melveny &amp; Myers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 Hubbard</dc:creator>
  <cp:lastModifiedBy>Occidental Chemical Corporation</cp:lastModifiedBy>
  <cp:revision>4</cp:revision>
  <dcterms:created xsi:type="dcterms:W3CDTF">2025-01-27T19:25:10Z</dcterms:created>
  <dcterms:modified xsi:type="dcterms:W3CDTF">2025-02-12T21:38:32Z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0x010100BDD1BB6E36114245A5D44269DA402AB0</vt:lpwstr>
  </property>
  <property fmtid="{D5CDD505-2E9C-101B-9397-08002B2CF9AE}" pid="3" name="MediaServiceImageTags">
    <vt:lpwstr/>
  </property>
</Properties>
</file>