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663" r:id="rId5"/>
  </p:sldMasterIdLst>
  <p:notesMasterIdLst>
    <p:notesMasterId r:id="rId27"/>
  </p:notesMasterIdLst>
  <p:handoutMasterIdLst>
    <p:handoutMasterId r:id="rId28"/>
  </p:handoutMasterIdLst>
  <p:sldIdLst>
    <p:sldId id="542" r:id="rId6"/>
    <p:sldId id="547" r:id="rId7"/>
    <p:sldId id="566" r:id="rId8"/>
    <p:sldId id="567" r:id="rId9"/>
    <p:sldId id="575" r:id="rId10"/>
    <p:sldId id="570" r:id="rId11"/>
    <p:sldId id="576" r:id="rId12"/>
    <p:sldId id="589" r:id="rId13"/>
    <p:sldId id="588" r:id="rId14"/>
    <p:sldId id="590" r:id="rId15"/>
    <p:sldId id="582" r:id="rId16"/>
    <p:sldId id="584" r:id="rId17"/>
    <p:sldId id="580" r:id="rId18"/>
    <p:sldId id="587" r:id="rId19"/>
    <p:sldId id="586" r:id="rId20"/>
    <p:sldId id="581" r:id="rId21"/>
    <p:sldId id="583" r:id="rId22"/>
    <p:sldId id="579" r:id="rId23"/>
    <p:sldId id="557" r:id="rId24"/>
    <p:sldId id="577" r:id="rId25"/>
    <p:sldId id="585"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373826-ECD2-3399-57DD-6B432798245C}" name="Gross, Katherine" initials="GK" userId="S::katherine.gross@ercot.com::2e3d3c15-67b5-4801-aa12-b42921cd6e67" providerId="AD"/>
  <p188:author id="{3DCE687E-EA95-B2C1-987F-CA40092CD461}" name="Vanella, Amie" initials="VA" userId="S::Amie.Vanella@ercot.com::2a77d973-1eeb-49b4-8788-e09591c01118" providerId="AD"/>
  <p188:author id="{334BAFB2-E36D-47AF-EA23-46C2D0F370B1}" name="Katherine Gross" initials="KLG" userId="Katherine Gross" providerId="None"/>
  <p188:author id="{757C3ED4-6692-6201-E10A-5816F2D25489}" name="Anders, Dana" initials="AD" userId="S::Dana.Anders@ercot.com::27a9974e-e8be-402b-a899-72af6b497ee4" providerId="AD"/>
  <p188:author id="{234057E2-1A6A-82C4-C20F-B93B7FA60D8F}" name="Rossero, Nicole" initials="NR" userId="S::Nicole.Rossero@ercot.com::a4c992f2-447d-4b6a-a994-f738a4e8d7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B9D"/>
    <a:srgbClr val="093C61"/>
    <a:srgbClr val="26D07C"/>
    <a:srgbClr val="0076C6"/>
    <a:srgbClr val="00AEC7"/>
    <a:srgbClr val="E6EBF0"/>
    <a:srgbClr val="98C3FA"/>
    <a:srgbClr val="70CDD9"/>
    <a:srgbClr val="8DC3E5"/>
    <a:srgbClr val="A9E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4695FA-6E11-6A81-E8F4-CCAB40C6AE6A}" v="25" dt="2025-02-13T16:09:49.636"/>
    <p1510:client id="{AF2874D5-DED7-439C-AD1A-B2F5017133FA}" v="30" dt="2025-02-13T16:19:04.446"/>
    <p1510:client id="{BB09B125-017C-19C8-11C0-D4CF6BB90D27}" v="2" dt="2025-02-13T15:54:11.066"/>
    <p1510:client id="{CD65E9BF-F651-F9DF-D1C6-36BAF4990FDD}" v="7" dt="2025-02-13T15:39:40.661"/>
    <p1510:client id="{EE614A3D-B440-9DBC-702B-8924F326098A}" v="10" dt="2025-02-13T15:13:11.613"/>
  </p1510:revLst>
</p1510:revInfo>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Dana" userId="27a9974e-e8be-402b-a899-72af6b497ee4" providerId="ADAL" clId="{30249C68-BBEC-410A-B7BF-41A442CA668A}"/>
    <pc:docChg chg="undo custSel addSld delSld modSld modMainMaster">
      <pc:chgData name="Anders, Dana" userId="27a9974e-e8be-402b-a899-72af6b497ee4" providerId="ADAL" clId="{30249C68-BBEC-410A-B7BF-41A442CA668A}" dt="2024-12-16T21:59:05.048" v="663" actId="20577"/>
      <pc:docMkLst>
        <pc:docMk/>
      </pc:docMkLst>
      <pc:sldChg chg="modSp mod">
        <pc:chgData name="Anders, Dana" userId="27a9974e-e8be-402b-a899-72af6b497ee4" providerId="ADAL" clId="{30249C68-BBEC-410A-B7BF-41A442CA668A}" dt="2024-12-16T20:17:57.222" v="51" actId="13926"/>
        <pc:sldMkLst>
          <pc:docMk/>
          <pc:sldMk cId="1850676767" sldId="542"/>
        </pc:sldMkLst>
        <pc:spChg chg="mod">
          <ac:chgData name="Anders, Dana" userId="27a9974e-e8be-402b-a899-72af6b497ee4" providerId="ADAL" clId="{30249C68-BBEC-410A-B7BF-41A442CA668A}" dt="2024-12-16T20:17:57.222" v="51" actId="13926"/>
          <ac:spMkLst>
            <pc:docMk/>
            <pc:sldMk cId="1850676767" sldId="542"/>
            <ac:spMk id="4" creationId="{71B380C9-83F4-13B7-773B-9880F0F13E5F}"/>
          </ac:spMkLst>
        </pc:spChg>
      </pc:sldChg>
      <pc:sldChg chg="mod modShow">
        <pc:chgData name="Anders, Dana" userId="27a9974e-e8be-402b-a899-72af6b497ee4" providerId="ADAL" clId="{30249C68-BBEC-410A-B7BF-41A442CA668A}" dt="2024-12-16T20:30:34.279" v="74" actId="729"/>
        <pc:sldMkLst>
          <pc:docMk/>
          <pc:sldMk cId="481658815" sldId="547"/>
        </pc:sldMkLst>
      </pc:sldChg>
      <pc:sldChg chg="add del mod modShow">
        <pc:chgData name="Anders, Dana" userId="27a9974e-e8be-402b-a899-72af6b497ee4" providerId="ADAL" clId="{30249C68-BBEC-410A-B7BF-41A442CA668A}" dt="2024-12-16T20:47:26.627" v="297" actId="729"/>
        <pc:sldMkLst>
          <pc:docMk/>
          <pc:sldMk cId="505395892" sldId="557"/>
        </pc:sldMkLst>
      </pc:sldChg>
      <pc:sldChg chg="del mod modShow">
        <pc:chgData name="Anders, Dana" userId="27a9974e-e8be-402b-a899-72af6b497ee4" providerId="ADAL" clId="{30249C68-BBEC-410A-B7BF-41A442CA668A}" dt="2024-12-16T20:32:27.348" v="81" actId="2696"/>
        <pc:sldMkLst>
          <pc:docMk/>
          <pc:sldMk cId="1795808903" sldId="560"/>
        </pc:sldMkLst>
      </pc:sldChg>
      <pc:sldChg chg="mod modShow">
        <pc:chgData name="Anders, Dana" userId="27a9974e-e8be-402b-a899-72af6b497ee4" providerId="ADAL" clId="{30249C68-BBEC-410A-B7BF-41A442CA668A}" dt="2024-12-16T20:30:36.966" v="75" actId="729"/>
        <pc:sldMkLst>
          <pc:docMk/>
          <pc:sldMk cId="27815637" sldId="564"/>
        </pc:sldMkLst>
      </pc:sldChg>
      <pc:sldChg chg="add del">
        <pc:chgData name="Anders, Dana" userId="27a9974e-e8be-402b-a899-72af6b497ee4" providerId="ADAL" clId="{30249C68-BBEC-410A-B7BF-41A442CA668A}" dt="2024-12-16T20:30:41.420" v="76" actId="2696"/>
        <pc:sldMkLst>
          <pc:docMk/>
          <pc:sldMk cId="2119240714" sldId="565"/>
        </pc:sldMkLst>
      </pc:sldChg>
      <pc:sldChg chg="modSp mod delCm modCm">
        <pc:chgData name="Anders, Dana" userId="27a9974e-e8be-402b-a899-72af6b497ee4" providerId="ADAL" clId="{30249C68-BBEC-410A-B7BF-41A442CA668A}" dt="2024-12-16T21:09:10.283" v="407" actId="1037"/>
        <pc:sldMkLst>
          <pc:docMk/>
          <pc:sldMk cId="4050094424" sldId="566"/>
        </pc:sldMkLst>
        <pc:spChg chg="mod">
          <ac:chgData name="Anders, Dana" userId="27a9974e-e8be-402b-a899-72af6b497ee4" providerId="ADAL" clId="{30249C68-BBEC-410A-B7BF-41A442CA668A}" dt="2024-12-16T21:09:10.283" v="407" actId="1037"/>
          <ac:spMkLst>
            <pc:docMk/>
            <pc:sldMk cId="4050094424" sldId="566"/>
            <ac:spMk id="6" creationId="{04B092C7-9F06-800F-584E-F472D600927D}"/>
          </ac:spMkLst>
        </pc:spChg>
        <pc:graphicFrameChg chg="mod modGraphic">
          <ac:chgData name="Anders, Dana" userId="27a9974e-e8be-402b-a899-72af6b497ee4" providerId="ADAL" clId="{30249C68-BBEC-410A-B7BF-41A442CA668A}" dt="2024-12-16T21:08:56.111" v="380" actId="13926"/>
          <ac:graphicFrameMkLst>
            <pc:docMk/>
            <pc:sldMk cId="4050094424" sldId="566"/>
            <ac:graphicFrameMk id="3" creationId="{57798A5A-4A59-F896-A8BA-C24837FD03AB}"/>
          </ac:graphicFrameMkLst>
        </pc:graphicFrameChg>
        <pc:extLst>
          <p:ext xmlns:p="http://schemas.openxmlformats.org/presentationml/2006/main" uri="{D6D511B9-2390-475A-947B-AFAB55BFBCF1}">
            <pc226:cmChg xmlns:pc226="http://schemas.microsoft.com/office/powerpoint/2022/06/main/command" chg="del mod">
              <pc226:chgData name="Anders, Dana" userId="27a9974e-e8be-402b-a899-72af6b497ee4" providerId="ADAL" clId="{30249C68-BBEC-410A-B7BF-41A442CA668A}" dt="2024-12-16T20:47:35.864" v="299"/>
              <pc2:cmMkLst xmlns:pc2="http://schemas.microsoft.com/office/powerpoint/2019/9/main/command">
                <pc:docMk/>
                <pc:sldMk cId="4050094424" sldId="566"/>
                <pc2:cmMk id="{333FDBA6-0629-475A-86E3-BA4E247F6CFA}"/>
              </pc2:cmMkLst>
            </pc226:cmChg>
          </p:ext>
        </pc:extLst>
      </pc:sldChg>
      <pc:sldChg chg="modSp mod addCm delCm">
        <pc:chgData name="Anders, Dana" userId="27a9974e-e8be-402b-a899-72af6b497ee4" providerId="ADAL" clId="{30249C68-BBEC-410A-B7BF-41A442CA668A}" dt="2024-12-16T21:38:03.261" v="502"/>
        <pc:sldMkLst>
          <pc:docMk/>
          <pc:sldMk cId="2886782295" sldId="567"/>
        </pc:sldMkLst>
        <pc:graphicFrameChg chg="modGraphic">
          <ac:chgData name="Anders, Dana" userId="27a9974e-e8be-402b-a899-72af6b497ee4" providerId="ADAL" clId="{30249C68-BBEC-410A-B7BF-41A442CA668A}" dt="2024-12-16T21:33:45.367" v="499" actId="20577"/>
          <ac:graphicFrameMkLst>
            <pc:docMk/>
            <pc:sldMk cId="2886782295" sldId="567"/>
            <ac:graphicFrameMk id="5" creationId="{8FB20592-E18B-6D58-D58E-B89E790D6392}"/>
          </ac:graphicFrameMkLst>
        </pc:graphicFrameChg>
        <pc:extLst>
          <p:ext xmlns:p="http://schemas.openxmlformats.org/presentationml/2006/main" uri="{D6D511B9-2390-475A-947B-AFAB55BFBCF1}">
            <pc226:cmChg xmlns:pc226="http://schemas.microsoft.com/office/powerpoint/2022/06/main/command" chg="add">
              <pc226:chgData name="Anders, Dana" userId="27a9974e-e8be-402b-a899-72af6b497ee4" providerId="ADAL" clId="{30249C68-BBEC-410A-B7BF-41A442CA668A}" dt="2024-12-16T21:36:47.504" v="500"/>
              <pc2:cmMkLst xmlns:pc2="http://schemas.microsoft.com/office/powerpoint/2019/9/main/command">
                <pc:docMk/>
                <pc:sldMk cId="2886782295" sldId="567"/>
                <pc2:cmMk id="{FA9DA477-255B-4EAF-9C9E-1F81DEE48ADA}"/>
              </pc2:cmMkLst>
            </pc226:cmChg>
            <pc226:cmChg xmlns:pc226="http://schemas.microsoft.com/office/powerpoint/2022/06/main/command" chg="add del">
              <pc226:chgData name="Anders, Dana" userId="27a9974e-e8be-402b-a899-72af6b497ee4" providerId="ADAL" clId="{30249C68-BBEC-410A-B7BF-41A442CA668A}" dt="2024-12-16T21:38:03.261" v="502"/>
              <pc2:cmMkLst xmlns:pc2="http://schemas.microsoft.com/office/powerpoint/2019/9/main/command">
                <pc:docMk/>
                <pc:sldMk cId="2886782295" sldId="567"/>
                <pc2:cmMk id="{6E49199F-547E-4A59-AFB4-19EFBFDBBE8A}"/>
              </pc2:cmMkLst>
            </pc226:cmChg>
          </p:ext>
        </pc:extLst>
      </pc:sldChg>
      <pc:sldChg chg="modSp add del mod">
        <pc:chgData name="Anders, Dana" userId="27a9974e-e8be-402b-a899-72af6b497ee4" providerId="ADAL" clId="{30249C68-BBEC-410A-B7BF-41A442CA668A}" dt="2024-12-16T21:53:14.879" v="641" actId="20577"/>
        <pc:sldMkLst>
          <pc:docMk/>
          <pc:sldMk cId="578693692" sldId="570"/>
        </pc:sldMkLst>
        <pc:graphicFrameChg chg="modGraphic">
          <ac:chgData name="Anders, Dana" userId="27a9974e-e8be-402b-a899-72af6b497ee4" providerId="ADAL" clId="{30249C68-BBEC-410A-B7BF-41A442CA668A}" dt="2024-12-16T21:53:14.879" v="641" actId="20577"/>
          <ac:graphicFrameMkLst>
            <pc:docMk/>
            <pc:sldMk cId="578693692" sldId="570"/>
            <ac:graphicFrameMk id="5" creationId="{8FB20592-E18B-6D58-D58E-B89E790D6392}"/>
          </ac:graphicFrameMkLst>
        </pc:graphicFrameChg>
      </pc:sldChg>
      <pc:sldChg chg="modSp mod">
        <pc:chgData name="Anders, Dana" userId="27a9974e-e8be-402b-a899-72af6b497ee4" providerId="ADAL" clId="{30249C68-BBEC-410A-B7BF-41A442CA668A}" dt="2024-12-16T21:59:05.048" v="663" actId="20577"/>
        <pc:sldMkLst>
          <pc:docMk/>
          <pc:sldMk cId="2969606259" sldId="571"/>
        </pc:sldMkLst>
      </pc:sldChg>
      <pc:sldChg chg="add del">
        <pc:chgData name="Anders, Dana" userId="27a9974e-e8be-402b-a899-72af6b497ee4" providerId="ADAL" clId="{30249C68-BBEC-410A-B7BF-41A442CA668A}" dt="2024-12-16T20:30:53.162" v="77" actId="2696"/>
        <pc:sldMkLst>
          <pc:docMk/>
          <pc:sldMk cId="285990950" sldId="572"/>
        </pc:sldMkLst>
      </pc:sldChg>
      <pc:sldChg chg="add del">
        <pc:chgData name="Anders, Dana" userId="27a9974e-e8be-402b-a899-72af6b497ee4" providerId="ADAL" clId="{30249C68-BBEC-410A-B7BF-41A442CA668A}" dt="2024-12-16T20:32:00.696" v="80" actId="2696"/>
        <pc:sldMkLst>
          <pc:docMk/>
          <pc:sldMk cId="1290855414" sldId="573"/>
        </pc:sldMkLst>
      </pc:sldChg>
      <pc:sldChg chg="modSp mod delCm">
        <pc:chgData name="Anders, Dana" userId="27a9974e-e8be-402b-a899-72af6b497ee4" providerId="ADAL" clId="{30249C68-BBEC-410A-B7BF-41A442CA668A}" dt="2024-12-16T21:47:12.853" v="632" actId="20577"/>
        <pc:sldMkLst>
          <pc:docMk/>
          <pc:sldMk cId="2985984219" sldId="575"/>
        </pc:sldMkLst>
        <pc:graphicFrameChg chg="modGraphic">
          <ac:chgData name="Anders, Dana" userId="27a9974e-e8be-402b-a899-72af6b497ee4" providerId="ADAL" clId="{30249C68-BBEC-410A-B7BF-41A442CA668A}" dt="2024-12-16T21:47:12.853" v="632" actId="20577"/>
          <ac:graphicFrameMkLst>
            <pc:docMk/>
            <pc:sldMk cId="2985984219" sldId="575"/>
            <ac:graphicFrameMk id="5" creationId="{8FB20592-E18B-6D58-D58E-B89E790D6392}"/>
          </ac:graphicFrameMkLst>
        </pc:graphicFrameChg>
        <pc:extLst>
          <p:ext xmlns:p="http://schemas.openxmlformats.org/presentationml/2006/main" uri="{D6D511B9-2390-475A-947B-AFAB55BFBCF1}">
            <pc226:cmChg xmlns:pc226="http://schemas.microsoft.com/office/powerpoint/2022/06/main/command" chg="del">
              <pc226:chgData name="Anders, Dana" userId="27a9974e-e8be-402b-a899-72af6b497ee4" providerId="ADAL" clId="{30249C68-BBEC-410A-B7BF-41A442CA668A}" dt="2024-12-16T20:47:49.096" v="300"/>
              <pc2:cmMkLst xmlns:pc2="http://schemas.microsoft.com/office/powerpoint/2019/9/main/command">
                <pc:docMk/>
                <pc:sldMk cId="2985984219" sldId="575"/>
                <pc2:cmMk id="{FDAD420B-BF41-4C24-AA3A-2045E7C89152}"/>
              </pc2:cmMkLst>
            </pc226:cmChg>
            <pc226:cmChg xmlns:pc226="http://schemas.microsoft.com/office/powerpoint/2022/06/main/command" chg="del">
              <pc226:chgData name="Anders, Dana" userId="27a9974e-e8be-402b-a899-72af6b497ee4" providerId="ADAL" clId="{30249C68-BBEC-410A-B7BF-41A442CA668A}" dt="2024-12-16T20:47:51.672" v="301"/>
              <pc2:cmMkLst xmlns:pc2="http://schemas.microsoft.com/office/powerpoint/2019/9/main/command">
                <pc:docMk/>
                <pc:sldMk cId="2985984219" sldId="575"/>
                <pc2:cmMk id="{8D811DFF-4C66-40FC-9F42-D600A8C9E098}"/>
              </pc2:cmMkLst>
            </pc226:cmChg>
          </p:ext>
        </pc:extLst>
      </pc:sldChg>
      <pc:sldChg chg="add del">
        <pc:chgData name="Anders, Dana" userId="27a9974e-e8be-402b-a899-72af6b497ee4" providerId="ADAL" clId="{30249C68-BBEC-410A-B7BF-41A442CA668A}" dt="2024-12-16T20:30:57.440" v="78" actId="2696"/>
        <pc:sldMkLst>
          <pc:docMk/>
          <pc:sldMk cId="298985400" sldId="576"/>
        </pc:sldMkLst>
      </pc:sldChg>
      <pc:sldChg chg="addSp delSp modSp add mod">
        <pc:chgData name="Anders, Dana" userId="27a9974e-e8be-402b-a899-72af6b497ee4" providerId="ADAL" clId="{30249C68-BBEC-410A-B7BF-41A442CA668A}" dt="2024-12-16T20:45:42.141" v="296" actId="14100"/>
        <pc:sldMkLst>
          <pc:docMk/>
          <pc:sldMk cId="1849498892" sldId="576"/>
        </pc:sldMkLst>
        <pc:spChg chg="mod">
          <ac:chgData name="Anders, Dana" userId="27a9974e-e8be-402b-a899-72af6b497ee4" providerId="ADAL" clId="{30249C68-BBEC-410A-B7BF-41A442CA668A}" dt="2024-12-16T20:45:42.141" v="296" actId="14100"/>
          <ac:spMkLst>
            <pc:docMk/>
            <pc:sldMk cId="1849498892" sldId="576"/>
            <ac:spMk id="2" creationId="{823A2E25-DC98-4ED8-5856-248B80428630}"/>
          </ac:spMkLst>
        </pc:spChg>
        <pc:graphicFrameChg chg="mod modGraphic">
          <ac:chgData name="Anders, Dana" userId="27a9974e-e8be-402b-a899-72af6b497ee4" providerId="ADAL" clId="{30249C68-BBEC-410A-B7BF-41A442CA668A}" dt="2024-12-16T20:44:50.933" v="270" actId="14734"/>
          <ac:graphicFrameMkLst>
            <pc:docMk/>
            <pc:sldMk cId="1849498892" sldId="576"/>
            <ac:graphicFrameMk id="5" creationId="{8FB20592-E18B-6D58-D58E-B89E790D6392}"/>
          </ac:graphicFrameMkLst>
        </pc:graphicFrameChg>
      </pc:sldChg>
      <pc:sldChg chg="add del">
        <pc:chgData name="Anders, Dana" userId="27a9974e-e8be-402b-a899-72af6b497ee4" providerId="ADAL" clId="{30249C68-BBEC-410A-B7BF-41A442CA668A}" dt="2024-12-16T20:31:15.884" v="79" actId="2696"/>
        <pc:sldMkLst>
          <pc:docMk/>
          <pc:sldMk cId="1130945178" sldId="577"/>
        </pc:sldMkLst>
      </pc:sldChg>
      <pc:sldMasterChg chg="modSp mod">
        <pc:chgData name="Anders, Dana" userId="27a9974e-e8be-402b-a899-72af6b497ee4" providerId="ADAL" clId="{30249C68-BBEC-410A-B7BF-41A442CA668A}" dt="2024-12-16T20:33:11.011" v="86" actId="6549"/>
        <pc:sldMasterMkLst>
          <pc:docMk/>
          <pc:sldMasterMk cId="2409641601" sldId="2147483663"/>
        </pc:sldMasterMkLst>
        <pc:spChg chg="mod">
          <ac:chgData name="Anders, Dana" userId="27a9974e-e8be-402b-a899-72af6b497ee4" providerId="ADAL" clId="{30249C68-BBEC-410A-B7BF-41A442CA668A}" dt="2024-12-16T20:33:11.011" v="86" actId="6549"/>
          <ac:spMkLst>
            <pc:docMk/>
            <pc:sldMasterMk cId="2409641601" sldId="2147483663"/>
            <ac:spMk id="3" creationId="{1D58BBB7-4F61-67AB-A4FB-BF4DCCE49743}"/>
          </ac:spMkLst>
        </pc:spChg>
      </pc:sldMasterChg>
    </pc:docChg>
  </pc:docChgLst>
  <pc:docChgLst>
    <pc:chgData name="Gross, Katherine" userId="S::katherine.gross@ercot.com::2e3d3c15-67b5-4801-aa12-b42921cd6e67" providerId="AD" clId="Web-{EE614A3D-B440-9DBC-702B-8924F326098A}"/>
    <pc:docChg chg="modSld">
      <pc:chgData name="Gross, Katherine" userId="S::katherine.gross@ercot.com::2e3d3c15-67b5-4801-aa12-b42921cd6e67" providerId="AD" clId="Web-{EE614A3D-B440-9DBC-702B-8924F326098A}" dt="2025-02-13T15:13:09.722" v="3" actId="20577"/>
      <pc:docMkLst>
        <pc:docMk/>
      </pc:docMkLst>
      <pc:sldChg chg="modSp">
        <pc:chgData name="Gross, Katherine" userId="S::katherine.gross@ercot.com::2e3d3c15-67b5-4801-aa12-b42921cd6e67" providerId="AD" clId="Web-{EE614A3D-B440-9DBC-702B-8924F326098A}" dt="2025-02-13T15:13:09.722" v="3" actId="20577"/>
        <pc:sldMkLst>
          <pc:docMk/>
          <pc:sldMk cId="1849498892" sldId="576"/>
        </pc:sldMkLst>
        <pc:spChg chg="mod">
          <ac:chgData name="Gross, Katherine" userId="S::katherine.gross@ercot.com::2e3d3c15-67b5-4801-aa12-b42921cd6e67" providerId="AD" clId="Web-{EE614A3D-B440-9DBC-702B-8924F326098A}" dt="2025-02-13T15:13:09.722" v="3" actId="20577"/>
          <ac:spMkLst>
            <pc:docMk/>
            <pc:sldMk cId="1849498892" sldId="576"/>
            <ac:spMk id="3" creationId="{30387877-7036-145D-E479-918F2856FFAC}"/>
          </ac:spMkLst>
        </pc:spChg>
        <pc:graphicFrameChg chg="mod modGraphic">
          <ac:chgData name="Gross, Katherine" userId="S::katherine.gross@ercot.com::2e3d3c15-67b5-4801-aa12-b42921cd6e67" providerId="AD" clId="Web-{EE614A3D-B440-9DBC-702B-8924F326098A}" dt="2025-02-13T15:12:55.488" v="1"/>
          <ac:graphicFrameMkLst>
            <pc:docMk/>
            <pc:sldMk cId="1849498892" sldId="576"/>
            <ac:graphicFrameMk id="5" creationId="{8FB20592-E18B-6D58-D58E-B89E790D6392}"/>
          </ac:graphicFrameMkLst>
        </pc:graphicFrameChg>
      </pc:sldChg>
    </pc:docChg>
  </pc:docChgLst>
  <pc:docChgLst>
    <pc:chgData name="Anders, Dana" userId="S::dana.anders@ercot.com::27a9974e-e8be-402b-a899-72af6b497ee4" providerId="AD" clId="Web-{CD65E9BF-F651-F9DF-D1C6-36BAF4990FDD}"/>
    <pc:docChg chg="modSld">
      <pc:chgData name="Anders, Dana" userId="S::dana.anders@ercot.com::27a9974e-e8be-402b-a899-72af6b497ee4" providerId="AD" clId="Web-{CD65E9BF-F651-F9DF-D1C6-36BAF4990FDD}" dt="2025-02-13T15:39:40.661" v="6"/>
      <pc:docMkLst>
        <pc:docMk/>
      </pc:docMkLst>
      <pc:sldChg chg="modSp">
        <pc:chgData name="Anders, Dana" userId="S::dana.anders@ercot.com::27a9974e-e8be-402b-a899-72af6b497ee4" providerId="AD" clId="Web-{CD65E9BF-F651-F9DF-D1C6-36BAF4990FDD}" dt="2025-02-13T15:38:02.362" v="0" actId="20577"/>
        <pc:sldMkLst>
          <pc:docMk/>
          <pc:sldMk cId="481658815" sldId="547"/>
        </pc:sldMkLst>
        <pc:spChg chg="mod">
          <ac:chgData name="Anders, Dana" userId="S::dana.anders@ercot.com::27a9974e-e8be-402b-a899-72af6b497ee4" providerId="AD" clId="Web-{CD65E9BF-F651-F9DF-D1C6-36BAF4990FDD}" dt="2025-02-13T15:38:02.362" v="0" actId="20577"/>
          <ac:spMkLst>
            <pc:docMk/>
            <pc:sldMk cId="481658815" sldId="547"/>
            <ac:spMk id="3" creationId="{43CDB693-A7C6-D864-2D95-E9E34239E87F}"/>
          </ac:spMkLst>
        </pc:spChg>
      </pc:sldChg>
      <pc:sldChg chg="modSp">
        <pc:chgData name="Anders, Dana" userId="S::dana.anders@ercot.com::27a9974e-e8be-402b-a899-72af6b497ee4" providerId="AD" clId="Web-{CD65E9BF-F651-F9DF-D1C6-36BAF4990FDD}" dt="2025-02-13T15:39:04.191" v="2"/>
        <pc:sldMkLst>
          <pc:docMk/>
          <pc:sldMk cId="3274186591" sldId="580"/>
        </pc:sldMkLst>
        <pc:picChg chg="mod modCrop">
          <ac:chgData name="Anders, Dana" userId="S::dana.anders@ercot.com::27a9974e-e8be-402b-a899-72af6b497ee4" providerId="AD" clId="Web-{CD65E9BF-F651-F9DF-D1C6-36BAF4990FDD}" dt="2025-02-13T15:39:04.191" v="2"/>
          <ac:picMkLst>
            <pc:docMk/>
            <pc:sldMk cId="3274186591" sldId="580"/>
            <ac:picMk id="9" creationId="{65BADB15-4E19-2776-0192-B2FFB132D806}"/>
          </ac:picMkLst>
        </pc:picChg>
      </pc:sldChg>
      <pc:sldChg chg="modSp">
        <pc:chgData name="Anders, Dana" userId="S::dana.anders@ercot.com::27a9974e-e8be-402b-a899-72af6b497ee4" providerId="AD" clId="Web-{CD65E9BF-F651-F9DF-D1C6-36BAF4990FDD}" dt="2025-02-13T15:39:40.661" v="6"/>
        <pc:sldMkLst>
          <pc:docMk/>
          <pc:sldMk cId="145818880" sldId="586"/>
        </pc:sldMkLst>
        <pc:picChg chg="mod modCrop">
          <ac:chgData name="Anders, Dana" userId="S::dana.anders@ercot.com::27a9974e-e8be-402b-a899-72af6b497ee4" providerId="AD" clId="Web-{CD65E9BF-F651-F9DF-D1C6-36BAF4990FDD}" dt="2025-02-13T15:39:40.661" v="6"/>
          <ac:picMkLst>
            <pc:docMk/>
            <pc:sldMk cId="145818880" sldId="586"/>
            <ac:picMk id="5" creationId="{14C8A170-A44B-39A6-ABD0-EB6A8DE9CB68}"/>
          </ac:picMkLst>
        </pc:picChg>
      </pc:sldChg>
      <pc:sldChg chg="modSp">
        <pc:chgData name="Anders, Dana" userId="S::dana.anders@ercot.com::27a9974e-e8be-402b-a899-72af6b497ee4" providerId="AD" clId="Web-{CD65E9BF-F651-F9DF-D1C6-36BAF4990FDD}" dt="2025-02-13T15:39:23.207" v="4"/>
        <pc:sldMkLst>
          <pc:docMk/>
          <pc:sldMk cId="297259625" sldId="587"/>
        </pc:sldMkLst>
        <pc:picChg chg="mod modCrop">
          <ac:chgData name="Anders, Dana" userId="S::dana.anders@ercot.com::27a9974e-e8be-402b-a899-72af6b497ee4" providerId="AD" clId="Web-{CD65E9BF-F651-F9DF-D1C6-36BAF4990FDD}" dt="2025-02-13T15:39:23.207" v="4"/>
          <ac:picMkLst>
            <pc:docMk/>
            <pc:sldMk cId="297259625" sldId="587"/>
            <ac:picMk id="11" creationId="{ED296D2B-DE42-5C6E-7408-AC5B4B9826E4}"/>
          </ac:picMkLst>
        </pc:picChg>
      </pc:sldChg>
    </pc:docChg>
  </pc:docChgLst>
  <pc:docChgLst>
    <pc:chgData name="Anders, Dana" userId="S::dana.anders@ercot.com::27a9974e-e8be-402b-a899-72af6b497ee4" providerId="AD" clId="Web-{BB09B125-017C-19C8-11C0-D4CF6BB90D27}"/>
    <pc:docChg chg="modSld">
      <pc:chgData name="Anders, Dana" userId="S::dana.anders@ercot.com::27a9974e-e8be-402b-a899-72af6b497ee4" providerId="AD" clId="Web-{BB09B125-017C-19C8-11C0-D4CF6BB90D27}" dt="2025-02-13T15:54:11.066" v="1" actId="1076"/>
      <pc:docMkLst>
        <pc:docMk/>
      </pc:docMkLst>
      <pc:sldChg chg="modSp">
        <pc:chgData name="Anders, Dana" userId="S::dana.anders@ercot.com::27a9974e-e8be-402b-a899-72af6b497ee4" providerId="AD" clId="Web-{BB09B125-017C-19C8-11C0-D4CF6BB90D27}" dt="2025-02-13T15:54:11.066" v="1" actId="1076"/>
        <pc:sldMkLst>
          <pc:docMk/>
          <pc:sldMk cId="667375291" sldId="579"/>
        </pc:sldMkLst>
        <pc:spChg chg="mod">
          <ac:chgData name="Anders, Dana" userId="S::dana.anders@ercot.com::27a9974e-e8be-402b-a899-72af6b497ee4" providerId="AD" clId="Web-{BB09B125-017C-19C8-11C0-D4CF6BB90D27}" dt="2025-02-13T15:54:11.066" v="1" actId="1076"/>
          <ac:spMkLst>
            <pc:docMk/>
            <pc:sldMk cId="667375291" sldId="579"/>
            <ac:spMk id="6" creationId="{00000000-0000-0000-0000-000000000000}"/>
          </ac:spMkLst>
        </pc:spChg>
      </pc:sldChg>
    </pc:docChg>
  </pc:docChgLst>
  <pc:docChgLst>
    <pc:chgData name="Gross, Katherine" userId="S::katherine.gross@ercot.com::2e3d3c15-67b5-4801-aa12-b42921cd6e67" providerId="AD" clId="Web-{621DE372-88B8-FA10-56DF-2FA833435CBF}"/>
    <pc:docChg chg="addSld delSld modSld">
      <pc:chgData name="Gross, Katherine" userId="S::katherine.gross@ercot.com::2e3d3c15-67b5-4801-aa12-b42921cd6e67" providerId="AD" clId="Web-{621DE372-88B8-FA10-56DF-2FA833435CBF}" dt="2025-01-15T03:50:24.062" v="39" actId="1076"/>
      <pc:docMkLst>
        <pc:docMk/>
      </pc:docMkLst>
      <pc:sldChg chg="modSp">
        <pc:chgData name="Gross, Katherine" userId="S::katherine.gross@ercot.com::2e3d3c15-67b5-4801-aa12-b42921cd6e67" providerId="AD" clId="Web-{621DE372-88B8-FA10-56DF-2FA833435CBF}" dt="2025-01-15T03:43:26.652" v="22" actId="20577"/>
        <pc:sldMkLst>
          <pc:docMk/>
          <pc:sldMk cId="481658815" sldId="547"/>
        </pc:sldMkLst>
        <pc:spChg chg="mod">
          <ac:chgData name="Gross, Katherine" userId="S::katherine.gross@ercot.com::2e3d3c15-67b5-4801-aa12-b42921cd6e67" providerId="AD" clId="Web-{621DE372-88B8-FA10-56DF-2FA833435CBF}" dt="2025-01-15T03:43:26.652" v="22" actId="20577"/>
          <ac:spMkLst>
            <pc:docMk/>
            <pc:sldMk cId="481658815" sldId="547"/>
            <ac:spMk id="3" creationId="{43CDB693-A7C6-D864-2D95-E9E34239E87F}"/>
          </ac:spMkLst>
        </pc:spChg>
        <pc:spChg chg="mod">
          <ac:chgData name="Gross, Katherine" userId="S::katherine.gross@ercot.com::2e3d3c15-67b5-4801-aa12-b42921cd6e67" providerId="AD" clId="Web-{621DE372-88B8-FA10-56DF-2FA833435CBF}" dt="2025-01-15T03:43:18.824" v="21" actId="20577"/>
          <ac:spMkLst>
            <pc:docMk/>
            <pc:sldMk cId="481658815" sldId="547"/>
            <ac:spMk id="9" creationId="{102F93E5-232C-E0D0-25FA-B50B681A0718}"/>
          </ac:spMkLst>
        </pc:spChg>
      </pc:sldChg>
      <pc:sldChg chg="modSp">
        <pc:chgData name="Gross, Katherine" userId="S::katherine.gross@ercot.com::2e3d3c15-67b5-4801-aa12-b42921cd6e67" providerId="AD" clId="Web-{621DE372-88B8-FA10-56DF-2FA833435CBF}" dt="2025-01-15T03:44:09.168" v="34"/>
        <pc:sldMkLst>
          <pc:docMk/>
          <pc:sldMk cId="1849498892" sldId="576"/>
        </pc:sldMkLst>
        <pc:graphicFrameChg chg="mod modGraphic">
          <ac:chgData name="Gross, Katherine" userId="S::katherine.gross@ercot.com::2e3d3c15-67b5-4801-aa12-b42921cd6e67" providerId="AD" clId="Web-{621DE372-88B8-FA10-56DF-2FA833435CBF}" dt="2025-01-15T03:44:09.168" v="34"/>
          <ac:graphicFrameMkLst>
            <pc:docMk/>
            <pc:sldMk cId="1849498892" sldId="576"/>
            <ac:graphicFrameMk id="5" creationId="{8FB20592-E18B-6D58-D58E-B89E790D6392}"/>
          </ac:graphicFrameMkLst>
        </pc:graphicFrameChg>
      </pc:sldChg>
      <pc:sldChg chg="new del">
        <pc:chgData name="Gross, Katherine" userId="S::katherine.gross@ercot.com::2e3d3c15-67b5-4801-aa12-b42921cd6e67" providerId="AD" clId="Web-{621DE372-88B8-FA10-56DF-2FA833435CBF}" dt="2025-01-15T03:50:12.640" v="37"/>
        <pc:sldMkLst>
          <pc:docMk/>
          <pc:sldMk cId="1338479791" sldId="578"/>
        </pc:sldMkLst>
      </pc:sldChg>
      <pc:sldChg chg="modSp add">
        <pc:chgData name="Gross, Katherine" userId="S::katherine.gross@ercot.com::2e3d3c15-67b5-4801-aa12-b42921cd6e67" providerId="AD" clId="Web-{621DE372-88B8-FA10-56DF-2FA833435CBF}" dt="2025-01-15T03:50:24.062" v="39" actId="1076"/>
        <pc:sldMkLst>
          <pc:docMk/>
          <pc:sldMk cId="667375291" sldId="579"/>
        </pc:sldMkLst>
        <pc:graphicFrameChg chg="mod">
          <ac:chgData name="Gross, Katherine" userId="S::katherine.gross@ercot.com::2e3d3c15-67b5-4801-aa12-b42921cd6e67" providerId="AD" clId="Web-{621DE372-88B8-FA10-56DF-2FA833435CBF}" dt="2025-01-15T03:50:24.062" v="39" actId="1076"/>
          <ac:graphicFrameMkLst>
            <pc:docMk/>
            <pc:sldMk cId="667375291" sldId="579"/>
            <ac:graphicFrameMk id="3" creationId="{00000000-0000-0000-0000-000000000000}"/>
          </ac:graphicFrameMkLst>
        </pc:graphicFrameChg>
      </pc:sldChg>
    </pc:docChg>
  </pc:docChgLst>
  <pc:docChgLst>
    <pc:chgData name="Anders, Dana" userId="27a9974e-e8be-402b-a899-72af6b497ee4" providerId="ADAL" clId="{9E8796D7-7E57-4AB1-BDFA-5133F5A06381}"/>
    <pc:docChg chg="undo custSel modSld modMainMaster">
      <pc:chgData name="Anders, Dana" userId="27a9974e-e8be-402b-a899-72af6b497ee4" providerId="ADAL" clId="{9E8796D7-7E57-4AB1-BDFA-5133F5A06381}" dt="2025-01-09T21:13:37.740" v="214" actId="13926"/>
      <pc:docMkLst>
        <pc:docMk/>
      </pc:docMkLst>
      <pc:sldChg chg="modSp mod">
        <pc:chgData name="Anders, Dana" userId="27a9974e-e8be-402b-a899-72af6b497ee4" providerId="ADAL" clId="{9E8796D7-7E57-4AB1-BDFA-5133F5A06381}" dt="2025-01-09T21:13:37.740" v="214" actId="13926"/>
        <pc:sldMkLst>
          <pc:docMk/>
          <pc:sldMk cId="4050094424" sldId="566"/>
        </pc:sldMkLst>
        <pc:graphicFrameChg chg="modGraphic">
          <ac:chgData name="Anders, Dana" userId="27a9974e-e8be-402b-a899-72af6b497ee4" providerId="ADAL" clId="{9E8796D7-7E57-4AB1-BDFA-5133F5A06381}" dt="2025-01-09T21:13:37.740" v="214" actId="13926"/>
          <ac:graphicFrameMkLst>
            <pc:docMk/>
            <pc:sldMk cId="4050094424" sldId="566"/>
            <ac:graphicFrameMk id="3" creationId="{57798A5A-4A59-F896-A8BA-C24837FD03AB}"/>
          </ac:graphicFrameMkLst>
        </pc:graphicFrameChg>
      </pc:sldChg>
      <pc:sldChg chg="modSp mod addCm delCm modCm">
        <pc:chgData name="Anders, Dana" userId="27a9974e-e8be-402b-a899-72af6b497ee4" providerId="ADAL" clId="{9E8796D7-7E57-4AB1-BDFA-5133F5A06381}" dt="2025-01-09T21:07:53.296" v="200" actId="20577"/>
        <pc:sldMkLst>
          <pc:docMk/>
          <pc:sldMk cId="2886782295" sldId="567"/>
        </pc:sldMkLst>
        <pc:spChg chg="mod">
          <ac:chgData name="Anders, Dana" userId="27a9974e-e8be-402b-a899-72af6b497ee4" providerId="ADAL" clId="{9E8796D7-7E57-4AB1-BDFA-5133F5A06381}" dt="2024-12-19T17:04:23.853" v="109" actId="1076"/>
          <ac:spMkLst>
            <pc:docMk/>
            <pc:sldMk cId="2886782295" sldId="567"/>
            <ac:spMk id="3" creationId="{53D37C3A-F191-B021-3688-98D785BA4E38}"/>
          </ac:spMkLst>
        </pc:spChg>
        <pc:graphicFrameChg chg="mod modGraphic">
          <ac:chgData name="Anders, Dana" userId="27a9974e-e8be-402b-a899-72af6b497ee4" providerId="ADAL" clId="{9E8796D7-7E57-4AB1-BDFA-5133F5A06381}" dt="2025-01-09T21:07:53.296" v="200" actId="20577"/>
          <ac:graphicFrameMkLst>
            <pc:docMk/>
            <pc:sldMk cId="2886782295" sldId="567"/>
            <ac:graphicFrameMk id="5" creationId="{8FB20592-E18B-6D58-D58E-B89E790D6392}"/>
          </ac:graphicFrameMkLst>
        </pc:graphicFrameChg>
        <pc:extLst>
          <p:ext xmlns:p="http://schemas.openxmlformats.org/presentationml/2006/main" uri="{D6D511B9-2390-475A-947B-AFAB55BFBCF1}">
            <pc226:cmChg xmlns:pc226="http://schemas.microsoft.com/office/powerpoint/2022/06/main/command" chg="add">
              <pc226:chgData name="Anders, Dana" userId="27a9974e-e8be-402b-a899-72af6b497ee4" providerId="ADAL" clId="{9E8796D7-7E57-4AB1-BDFA-5133F5A06381}" dt="2025-01-09T21:05:27.901" v="190"/>
              <pc2:cmMkLst xmlns:pc2="http://schemas.microsoft.com/office/powerpoint/2019/9/main/command">
                <pc:docMk/>
                <pc:sldMk cId="2886782295" sldId="567"/>
                <pc2:cmMk id="{CCFF606F-9A7C-427D-98C7-EA781D5E3AC2}"/>
              </pc2:cmMkLst>
              <pc226:cmRplyChg chg="add">
                <pc226:chgData name="Anders, Dana" userId="27a9974e-e8be-402b-a899-72af6b497ee4" providerId="ADAL" clId="{9E8796D7-7E57-4AB1-BDFA-5133F5A06381}" dt="2025-01-09T21:05:27.901" v="190"/>
                <pc2:cmRplyMkLst xmlns:pc2="http://schemas.microsoft.com/office/powerpoint/2019/9/main/command">
                  <pc:docMk/>
                  <pc:sldMk cId="2886782295" sldId="567"/>
                  <pc2:cmMk id="{CCFF606F-9A7C-427D-98C7-EA781D5E3AC2}"/>
                  <pc2:cmRplyMk id="{CFD383C4-CAEE-4A7E-9347-4FDBE588C03D}"/>
                </pc2:cmRplyMkLst>
              </pc226:cmRplyChg>
            </pc226:cmChg>
            <pc226:cmChg xmlns:pc226="http://schemas.microsoft.com/office/powerpoint/2022/06/main/command" chg="del">
              <pc226:chgData name="Anders, Dana" userId="27a9974e-e8be-402b-a899-72af6b497ee4" providerId="ADAL" clId="{9E8796D7-7E57-4AB1-BDFA-5133F5A06381}" dt="2024-12-16T22:06:36.687" v="4"/>
              <pc2:cmMkLst xmlns:pc2="http://schemas.microsoft.com/office/powerpoint/2019/9/main/command">
                <pc:docMk/>
                <pc:sldMk cId="2886782295" sldId="567"/>
                <pc2:cmMk id="{FA9DA477-255B-4EAF-9C9E-1F81DEE48ADA}"/>
              </pc2:cmMkLst>
            </pc226:cmChg>
          </p:ext>
        </pc:extLst>
      </pc:sldChg>
      <pc:sldChg chg="modSp mod addCm">
        <pc:chgData name="Anders, Dana" userId="27a9974e-e8be-402b-a899-72af6b497ee4" providerId="ADAL" clId="{9E8796D7-7E57-4AB1-BDFA-5133F5A06381}" dt="2024-12-16T22:06:03.754" v="3"/>
        <pc:sldMkLst>
          <pc:docMk/>
          <pc:sldMk cId="2969606259" sldId="571"/>
        </pc:sldMkLst>
        <pc:extLst>
          <p:ext xmlns:p="http://schemas.openxmlformats.org/presentationml/2006/main" uri="{D6D511B9-2390-475A-947B-AFAB55BFBCF1}">
            <pc226:cmChg xmlns:pc226="http://schemas.microsoft.com/office/powerpoint/2022/06/main/command" chg="add">
              <pc226:chgData name="Anders, Dana" userId="27a9974e-e8be-402b-a899-72af6b497ee4" providerId="ADAL" clId="{9E8796D7-7E57-4AB1-BDFA-5133F5A06381}" dt="2024-12-16T22:06:03.754" v="3"/>
              <pc2:cmMkLst xmlns:pc2="http://schemas.microsoft.com/office/powerpoint/2019/9/main/command">
                <pc:docMk/>
                <pc:sldMk cId="2969606259" sldId="571"/>
                <pc2:cmMk id="{6D87892B-6AF2-4AB8-99E3-8D40EA372E51}"/>
              </pc2:cmMkLst>
            </pc226:cmChg>
          </p:ext>
        </pc:extLst>
      </pc:sldChg>
      <pc:sldChg chg="modSp mod addCm modCm">
        <pc:chgData name="Anders, Dana" userId="27a9974e-e8be-402b-a899-72af6b497ee4" providerId="ADAL" clId="{9E8796D7-7E57-4AB1-BDFA-5133F5A06381}" dt="2025-01-09T21:13:16.144" v="213"/>
        <pc:sldMkLst>
          <pc:docMk/>
          <pc:sldMk cId="2985984219" sldId="575"/>
        </pc:sldMkLst>
        <pc:spChg chg="mod">
          <ac:chgData name="Anders, Dana" userId="27a9974e-e8be-402b-a899-72af6b497ee4" providerId="ADAL" clId="{9E8796D7-7E57-4AB1-BDFA-5133F5A06381}" dt="2024-12-19T17:00:38.383" v="45" actId="20577"/>
          <ac:spMkLst>
            <pc:docMk/>
            <pc:sldMk cId="2985984219" sldId="575"/>
            <ac:spMk id="2" creationId="{823A2E25-DC98-4ED8-5856-248B80428630}"/>
          </ac:spMkLst>
        </pc:spChg>
        <pc:spChg chg="mod">
          <ac:chgData name="Anders, Dana" userId="27a9974e-e8be-402b-a899-72af6b497ee4" providerId="ADAL" clId="{9E8796D7-7E57-4AB1-BDFA-5133F5A06381}" dt="2024-12-19T17:04:52.454" v="112" actId="1076"/>
          <ac:spMkLst>
            <pc:docMk/>
            <pc:sldMk cId="2985984219" sldId="575"/>
            <ac:spMk id="3" creationId="{53D37C3A-F191-B021-3688-98D785BA4E38}"/>
          </ac:spMkLst>
        </pc:spChg>
        <pc:graphicFrameChg chg="mod modGraphic">
          <ac:chgData name="Anders, Dana" userId="27a9974e-e8be-402b-a899-72af6b497ee4" providerId="ADAL" clId="{9E8796D7-7E57-4AB1-BDFA-5133F5A06381}" dt="2025-01-09T21:11:22.915" v="210" actId="20577"/>
          <ac:graphicFrameMkLst>
            <pc:docMk/>
            <pc:sldMk cId="2985984219" sldId="575"/>
            <ac:graphicFrameMk id="5" creationId="{8FB20592-E18B-6D58-D58E-B89E790D6392}"/>
          </ac:graphicFrameMkLst>
        </pc:graphicFrameChg>
        <pc:extLst>
          <p:ext xmlns:p="http://schemas.openxmlformats.org/presentationml/2006/main" uri="{D6D511B9-2390-475A-947B-AFAB55BFBCF1}">
            <pc226:cmChg xmlns:pc226="http://schemas.microsoft.com/office/powerpoint/2022/06/main/command" chg="add">
              <pc226:chgData name="Anders, Dana" userId="27a9974e-e8be-402b-a899-72af6b497ee4" providerId="ADAL" clId="{9E8796D7-7E57-4AB1-BDFA-5133F5A06381}" dt="2025-01-09T21:13:16.144" v="213"/>
              <pc2:cmMkLst xmlns:pc2="http://schemas.microsoft.com/office/powerpoint/2019/9/main/command">
                <pc:docMk/>
                <pc:sldMk cId="2985984219" sldId="575"/>
                <pc2:cmMk id="{20AC4E4B-2FB0-47E2-A2A1-6C2DF07D2B79}"/>
              </pc2:cmMkLst>
              <pc226:cmRplyChg chg="add">
                <pc226:chgData name="Anders, Dana" userId="27a9974e-e8be-402b-a899-72af6b497ee4" providerId="ADAL" clId="{9E8796D7-7E57-4AB1-BDFA-5133F5A06381}" dt="2025-01-09T21:13:16.144" v="213"/>
                <pc2:cmRplyMkLst xmlns:pc2="http://schemas.microsoft.com/office/powerpoint/2019/9/main/command">
                  <pc:docMk/>
                  <pc:sldMk cId="2985984219" sldId="575"/>
                  <pc2:cmMk id="{20AC4E4B-2FB0-47E2-A2A1-6C2DF07D2B79}"/>
                  <pc2:cmRplyMk id="{C7D7AA8F-4CBF-4EBD-9678-829332BD07E1}"/>
                </pc2:cmRplyMkLst>
              </pc226:cmRplyChg>
            </pc226:cmChg>
          </p:ext>
        </pc:extLst>
      </pc:sldChg>
      <pc:sldChg chg="modSp mod modCm">
        <pc:chgData name="Anders, Dana" userId="27a9974e-e8be-402b-a899-72af6b497ee4" providerId="ADAL" clId="{9E8796D7-7E57-4AB1-BDFA-5133F5A06381}" dt="2025-01-09T21:12:59.375" v="212"/>
        <pc:sldMkLst>
          <pc:docMk/>
          <pc:sldMk cId="1849498892" sldId="576"/>
        </pc:sldMkLst>
        <pc:spChg chg="mod">
          <ac:chgData name="Anders, Dana" userId="27a9974e-e8be-402b-a899-72af6b497ee4" providerId="ADAL" clId="{9E8796D7-7E57-4AB1-BDFA-5133F5A06381}" dt="2025-01-09T21:12:56.640" v="211" actId="13926"/>
          <ac:spMkLst>
            <pc:docMk/>
            <pc:sldMk cId="1849498892" sldId="576"/>
            <ac:spMk id="2" creationId="{823A2E25-DC98-4ED8-5856-248B80428630}"/>
          </ac:spMkLst>
        </pc:spChg>
        <pc:graphicFrameChg chg="mod modGraphic">
          <ac:chgData name="Anders, Dana" userId="27a9974e-e8be-402b-a899-72af6b497ee4" providerId="ADAL" clId="{9E8796D7-7E57-4AB1-BDFA-5133F5A06381}" dt="2024-12-30T14:29:59.523" v="175" actId="14734"/>
          <ac:graphicFrameMkLst>
            <pc:docMk/>
            <pc:sldMk cId="1849498892" sldId="576"/>
            <ac:graphicFrameMk id="5" creationId="{8FB20592-E18B-6D58-D58E-B89E790D6392}"/>
          </ac:graphicFrameMkLst>
        </pc:graphicFrameChg>
        <pc:extLst>
          <p:ext xmlns:p="http://schemas.openxmlformats.org/presentationml/2006/main" uri="{D6D511B9-2390-475A-947B-AFAB55BFBCF1}">
            <pc226:cmChg xmlns:pc226="http://schemas.microsoft.com/office/powerpoint/2022/06/main/command" chg="mod">
              <pc226:chgData name="Anders, Dana" userId="27a9974e-e8be-402b-a899-72af6b497ee4" providerId="ADAL" clId="{9E8796D7-7E57-4AB1-BDFA-5133F5A06381}" dt="2025-01-09T21:12:59.375" v="212"/>
              <pc2:cmMkLst xmlns:pc2="http://schemas.microsoft.com/office/powerpoint/2019/9/main/command">
                <pc:docMk/>
                <pc:sldMk cId="1849498892" sldId="576"/>
                <pc2:cmMk id="{DA1FA898-3E8A-4A12-8AB6-5E038FA1056F}"/>
              </pc2:cmMkLst>
            </pc226:cmChg>
          </p:ext>
        </pc:extLst>
      </pc:sldChg>
      <pc:sldChg chg="modCm">
        <pc:chgData name="Anders, Dana" userId="27a9974e-e8be-402b-a899-72af6b497ee4" providerId="ADAL" clId="{9E8796D7-7E57-4AB1-BDFA-5133F5A06381}" dt="2025-01-09T20:29:45.450" v="183"/>
        <pc:sldMkLst>
          <pc:docMk/>
          <pc:sldMk cId="1407876889" sldId="577"/>
        </pc:sldMkLst>
        <pc:extLst>
          <p:ext xmlns:p="http://schemas.openxmlformats.org/presentationml/2006/main" uri="{D6D511B9-2390-475A-947B-AFAB55BFBCF1}">
            <pc226:cmChg xmlns:pc226="http://schemas.microsoft.com/office/powerpoint/2022/06/main/command" chg="">
              <pc226:chgData name="Anders, Dana" userId="27a9974e-e8be-402b-a899-72af6b497ee4" providerId="ADAL" clId="{9E8796D7-7E57-4AB1-BDFA-5133F5A06381}" dt="2025-01-09T20:29:45.450" v="183"/>
              <pc2:cmMkLst xmlns:pc2="http://schemas.microsoft.com/office/powerpoint/2019/9/main/command">
                <pc:docMk/>
                <pc:sldMk cId="1407876889" sldId="577"/>
                <pc2:cmMk id="{C5B84B2B-DF5A-445F-90A4-0AF92EB270C4}"/>
              </pc2:cmMkLst>
              <pc226:cmRplyChg chg="add">
                <pc226:chgData name="Anders, Dana" userId="27a9974e-e8be-402b-a899-72af6b497ee4" providerId="ADAL" clId="{9E8796D7-7E57-4AB1-BDFA-5133F5A06381}" dt="2025-01-09T20:29:45.450" v="183"/>
                <pc2:cmRplyMkLst xmlns:pc2="http://schemas.microsoft.com/office/powerpoint/2019/9/main/command">
                  <pc:docMk/>
                  <pc:sldMk cId="1407876889" sldId="577"/>
                  <pc2:cmMk id="{C5B84B2B-DF5A-445F-90A4-0AF92EB270C4}"/>
                  <pc2:cmRplyMk id="{322347D7-C899-478B-AAF6-E2B886E12A34}"/>
                </pc2:cmRplyMkLst>
              </pc226:cmRplyChg>
            </pc226:cmChg>
          </p:ext>
        </pc:extLst>
      </pc:sldChg>
      <pc:sldMasterChg chg="modSp mod">
        <pc:chgData name="Anders, Dana" userId="27a9974e-e8be-402b-a899-72af6b497ee4" providerId="ADAL" clId="{9E8796D7-7E57-4AB1-BDFA-5133F5A06381}" dt="2025-01-09T20:27:57.103" v="182" actId="20577"/>
        <pc:sldMasterMkLst>
          <pc:docMk/>
          <pc:sldMasterMk cId="2409641601" sldId="2147483663"/>
        </pc:sldMasterMkLst>
        <pc:spChg chg="mod">
          <ac:chgData name="Anders, Dana" userId="27a9974e-e8be-402b-a899-72af6b497ee4" providerId="ADAL" clId="{9E8796D7-7E57-4AB1-BDFA-5133F5A06381}" dt="2025-01-09T20:27:57.103" v="182" actId="20577"/>
          <ac:spMkLst>
            <pc:docMk/>
            <pc:sldMasterMk cId="2409641601" sldId="2147483663"/>
            <ac:spMk id="3" creationId="{1D58BBB7-4F61-67AB-A4FB-BF4DCCE49743}"/>
          </ac:spMkLst>
        </pc:spChg>
      </pc:sldMasterChg>
    </pc:docChg>
  </pc:docChgLst>
  <pc:docChgLst>
    <pc:chgData name="Gross, Katherine" userId="S::katherine.gross@ercot.com::2e3d3c15-67b5-4801-aa12-b42921cd6e67" providerId="AD" clId="Web-{5D9C31F8-6F6C-9BEA-04F8-79B1CBC62C3E}"/>
    <pc:docChg chg="modSld">
      <pc:chgData name="Gross, Katherine" userId="S::katherine.gross@ercot.com::2e3d3c15-67b5-4801-aa12-b42921cd6e67" providerId="AD" clId="Web-{5D9C31F8-6F6C-9BEA-04F8-79B1CBC62C3E}" dt="2025-02-05T20:34:59.621" v="4" actId="20577"/>
      <pc:docMkLst>
        <pc:docMk/>
      </pc:docMkLst>
      <pc:sldChg chg="modSp">
        <pc:chgData name="Gross, Katherine" userId="S::katherine.gross@ercot.com::2e3d3c15-67b5-4801-aa12-b42921cd6e67" providerId="AD" clId="Web-{5D9C31F8-6F6C-9BEA-04F8-79B1CBC62C3E}" dt="2025-02-05T20:34:59.621" v="4" actId="20577"/>
        <pc:sldMkLst>
          <pc:docMk/>
          <pc:sldMk cId="1407876889" sldId="577"/>
        </pc:sldMkLst>
        <pc:spChg chg="mod">
          <ac:chgData name="Gross, Katherine" userId="S::katherine.gross@ercot.com::2e3d3c15-67b5-4801-aa12-b42921cd6e67" providerId="AD" clId="Web-{5D9C31F8-6F6C-9BEA-04F8-79B1CBC62C3E}" dt="2025-02-05T20:34:59.621" v="4" actId="20577"/>
          <ac:spMkLst>
            <pc:docMk/>
            <pc:sldMk cId="1407876889" sldId="577"/>
            <ac:spMk id="3" creationId="{6D7AFDE1-44E5-15A8-50CA-D048FB49FE6B}"/>
          </ac:spMkLst>
        </pc:spChg>
      </pc:sldChg>
    </pc:docChg>
  </pc:docChgLst>
  <pc:docChgLst>
    <pc:chgData name="Gross, Katherine" userId="S::katherine.gross@ercot.com::2e3d3c15-67b5-4801-aa12-b42921cd6e67" providerId="AD" clId="Web-{7EFA6C0C-D632-F6A4-702D-E191E3FDF123}"/>
    <pc:docChg chg="modSld">
      <pc:chgData name="Gross, Katherine" userId="S::katherine.gross@ercot.com::2e3d3c15-67b5-4801-aa12-b42921cd6e67" providerId="AD" clId="Web-{7EFA6C0C-D632-F6A4-702D-E191E3FDF123}" dt="2025-02-13T15:28:26.553" v="10"/>
      <pc:docMkLst>
        <pc:docMk/>
      </pc:docMkLst>
      <pc:sldChg chg="modNotes">
        <pc:chgData name="Gross, Katherine" userId="S::katherine.gross@ercot.com::2e3d3c15-67b5-4801-aa12-b42921cd6e67" providerId="AD" clId="Web-{7EFA6C0C-D632-F6A4-702D-E191E3FDF123}" dt="2025-02-13T15:27:39.583" v="1"/>
        <pc:sldMkLst>
          <pc:docMk/>
          <pc:sldMk cId="4050094424" sldId="566"/>
        </pc:sldMkLst>
      </pc:sldChg>
      <pc:sldChg chg="modNotes">
        <pc:chgData name="Gross, Katherine" userId="S::katherine.gross@ercot.com::2e3d3c15-67b5-4801-aa12-b42921cd6e67" providerId="AD" clId="Web-{7EFA6C0C-D632-F6A4-702D-E191E3FDF123}" dt="2025-02-13T15:27:51.583" v="4"/>
        <pc:sldMkLst>
          <pc:docMk/>
          <pc:sldMk cId="2985984219" sldId="575"/>
        </pc:sldMkLst>
      </pc:sldChg>
      <pc:sldChg chg="modNotes">
        <pc:chgData name="Gross, Katherine" userId="S::katherine.gross@ercot.com::2e3d3c15-67b5-4801-aa12-b42921cd6e67" providerId="AD" clId="Web-{7EFA6C0C-D632-F6A4-702D-E191E3FDF123}" dt="2025-02-13T15:28:00.224" v="5"/>
        <pc:sldMkLst>
          <pc:docMk/>
          <pc:sldMk cId="1849498892" sldId="576"/>
        </pc:sldMkLst>
      </pc:sldChg>
      <pc:sldChg chg="modNotes">
        <pc:chgData name="Gross, Katherine" userId="S::katherine.gross@ercot.com::2e3d3c15-67b5-4801-aa12-b42921cd6e67" providerId="AD" clId="Web-{7EFA6C0C-D632-F6A4-702D-E191E3FDF123}" dt="2025-02-13T15:28:23.256" v="9"/>
        <pc:sldMkLst>
          <pc:docMk/>
          <pc:sldMk cId="3274186591" sldId="580"/>
        </pc:sldMkLst>
      </pc:sldChg>
      <pc:sldChg chg="modNotes">
        <pc:chgData name="Gross, Katherine" userId="S::katherine.gross@ercot.com::2e3d3c15-67b5-4801-aa12-b42921cd6e67" providerId="AD" clId="Web-{7EFA6C0C-D632-F6A4-702D-E191E3FDF123}" dt="2025-02-13T15:28:26.553" v="10"/>
        <pc:sldMkLst>
          <pc:docMk/>
          <pc:sldMk cId="297259625" sldId="587"/>
        </pc:sldMkLst>
      </pc:sldChg>
      <pc:sldChg chg="modNotes">
        <pc:chgData name="Gross, Katherine" userId="S::katherine.gross@ercot.com::2e3d3c15-67b5-4801-aa12-b42921cd6e67" providerId="AD" clId="Web-{7EFA6C0C-D632-F6A4-702D-E191E3FDF123}" dt="2025-02-13T15:28:09.021" v="7"/>
        <pc:sldMkLst>
          <pc:docMk/>
          <pc:sldMk cId="1869044732" sldId="588"/>
        </pc:sldMkLst>
      </pc:sldChg>
      <pc:sldChg chg="modNotes">
        <pc:chgData name="Gross, Katherine" userId="S::katherine.gross@ercot.com::2e3d3c15-67b5-4801-aa12-b42921cd6e67" providerId="AD" clId="Web-{7EFA6C0C-D632-F6A4-702D-E191E3FDF123}" dt="2025-02-13T15:28:04.334" v="6"/>
        <pc:sldMkLst>
          <pc:docMk/>
          <pc:sldMk cId="1364446248" sldId="589"/>
        </pc:sldMkLst>
      </pc:sldChg>
      <pc:sldChg chg="modNotes">
        <pc:chgData name="Gross, Katherine" userId="S::katherine.gross@ercot.com::2e3d3c15-67b5-4801-aa12-b42921cd6e67" providerId="AD" clId="Web-{7EFA6C0C-D632-F6A4-702D-E191E3FDF123}" dt="2025-02-13T15:28:16.271" v="8"/>
        <pc:sldMkLst>
          <pc:docMk/>
          <pc:sldMk cId="3299439579" sldId="590"/>
        </pc:sldMkLst>
      </pc:sldChg>
    </pc:docChg>
  </pc:docChgLst>
  <pc:docChgLst>
    <pc:chgData name="Gross, Katherine" userId="S::katherine.gross@ercot.com::2e3d3c15-67b5-4801-aa12-b42921cd6e67" providerId="AD" clId="Web-{FCC19C96-27CF-E05D-EC7A-58B2FFC9139A}"/>
    <pc:docChg chg="addSld delSld modSld sldOrd">
      <pc:chgData name="Gross, Katherine" userId="S::katherine.gross@ercot.com::2e3d3c15-67b5-4801-aa12-b42921cd6e67" providerId="AD" clId="Web-{FCC19C96-27CF-E05D-EC7A-58B2FFC9139A}" dt="2025-01-22T16:02:53.630" v="801"/>
      <pc:docMkLst>
        <pc:docMk/>
      </pc:docMkLst>
      <pc:sldChg chg="modSp">
        <pc:chgData name="Gross, Katherine" userId="S::katherine.gross@ercot.com::2e3d3c15-67b5-4801-aa12-b42921cd6e67" providerId="AD" clId="Web-{FCC19C96-27CF-E05D-EC7A-58B2FFC9139A}" dt="2025-01-22T16:01:57.894" v="775" actId="20577"/>
        <pc:sldMkLst>
          <pc:docMk/>
          <pc:sldMk cId="481658815" sldId="547"/>
        </pc:sldMkLst>
        <pc:spChg chg="mod">
          <ac:chgData name="Gross, Katherine" userId="S::katherine.gross@ercot.com::2e3d3c15-67b5-4801-aa12-b42921cd6e67" providerId="AD" clId="Web-{FCC19C96-27CF-E05D-EC7A-58B2FFC9139A}" dt="2025-01-22T16:01:57.894" v="775" actId="20577"/>
          <ac:spMkLst>
            <pc:docMk/>
            <pc:sldMk cId="481658815" sldId="547"/>
            <ac:spMk id="9" creationId="{102F93E5-232C-E0D0-25FA-B50B681A0718}"/>
          </ac:spMkLst>
        </pc:spChg>
      </pc:sldChg>
      <pc:sldChg chg="modSp">
        <pc:chgData name="Gross, Katherine" userId="S::katherine.gross@ercot.com::2e3d3c15-67b5-4801-aa12-b42921cd6e67" providerId="AD" clId="Web-{FCC19C96-27CF-E05D-EC7A-58B2FFC9139A}" dt="2025-01-21T12:49:11.565" v="43" actId="20577"/>
        <pc:sldMkLst>
          <pc:docMk/>
          <pc:sldMk cId="4050094424" sldId="566"/>
        </pc:sldMkLst>
        <pc:spChg chg="mod">
          <ac:chgData name="Gross, Katherine" userId="S::katherine.gross@ercot.com::2e3d3c15-67b5-4801-aa12-b42921cd6e67" providerId="AD" clId="Web-{FCC19C96-27CF-E05D-EC7A-58B2FFC9139A}" dt="2025-01-21T12:49:11.565" v="43" actId="20577"/>
          <ac:spMkLst>
            <pc:docMk/>
            <pc:sldMk cId="4050094424" sldId="566"/>
            <ac:spMk id="5" creationId="{58271AA8-13F2-B114-079A-BBEBA186BAF1}"/>
          </ac:spMkLst>
        </pc:spChg>
        <pc:graphicFrameChg chg="mod modGraphic">
          <ac:chgData name="Gross, Katherine" userId="S::katherine.gross@ercot.com::2e3d3c15-67b5-4801-aa12-b42921cd6e67" providerId="AD" clId="Web-{FCC19C96-27CF-E05D-EC7A-58B2FFC9139A}" dt="2025-01-21T12:48:39.768" v="11"/>
          <ac:graphicFrameMkLst>
            <pc:docMk/>
            <pc:sldMk cId="4050094424" sldId="566"/>
            <ac:graphicFrameMk id="3" creationId="{57798A5A-4A59-F896-A8BA-C24837FD03AB}"/>
          </ac:graphicFrameMkLst>
        </pc:graphicFrameChg>
      </pc:sldChg>
      <pc:sldChg chg="modSp modNotes">
        <pc:chgData name="Gross, Katherine" userId="S::katherine.gross@ercot.com::2e3d3c15-67b5-4801-aa12-b42921cd6e67" providerId="AD" clId="Web-{FCC19C96-27CF-E05D-EC7A-58B2FFC9139A}" dt="2025-01-22T15:57:50.872" v="702"/>
        <pc:sldMkLst>
          <pc:docMk/>
          <pc:sldMk cId="1849498892" sldId="576"/>
        </pc:sldMkLst>
        <pc:graphicFrameChg chg="mod modGraphic">
          <ac:chgData name="Gross, Katherine" userId="S::katherine.gross@ercot.com::2e3d3c15-67b5-4801-aa12-b42921cd6e67" providerId="AD" clId="Web-{FCC19C96-27CF-E05D-EC7A-58B2FFC9139A}" dt="2025-01-22T15:56:19.276" v="498"/>
          <ac:graphicFrameMkLst>
            <pc:docMk/>
            <pc:sldMk cId="1849498892" sldId="576"/>
            <ac:graphicFrameMk id="5" creationId="{8FB20592-E18B-6D58-D58E-B89E790D6392}"/>
          </ac:graphicFrameMkLst>
        </pc:graphicFrameChg>
      </pc:sldChg>
      <pc:sldChg chg="ord">
        <pc:chgData name="Gross, Katherine" userId="S::katherine.gross@ercot.com::2e3d3c15-67b5-4801-aa12-b42921cd6e67" providerId="AD" clId="Web-{FCC19C96-27CF-E05D-EC7A-58B2FFC9139A}" dt="2025-01-22T16:01:02.596" v="719"/>
        <pc:sldMkLst>
          <pc:docMk/>
          <pc:sldMk cId="1407876889" sldId="577"/>
        </pc:sldMkLst>
      </pc:sldChg>
      <pc:sldChg chg="addSp delSp modSp new modNotes">
        <pc:chgData name="Gross, Katherine" userId="S::katherine.gross@ercot.com::2e3d3c15-67b5-4801-aa12-b42921cd6e67" providerId="AD" clId="Web-{FCC19C96-27CF-E05D-EC7A-58B2FFC9139A}" dt="2025-01-22T16:02:53.630" v="801"/>
        <pc:sldMkLst>
          <pc:docMk/>
          <pc:sldMk cId="3274186591" sldId="580"/>
        </pc:sldMkLst>
        <pc:spChg chg="mod">
          <ac:chgData name="Gross, Katherine" userId="S::katherine.gross@ercot.com::2e3d3c15-67b5-4801-aa12-b42921cd6e67" providerId="AD" clId="Web-{FCC19C96-27CF-E05D-EC7A-58B2FFC9139A}" dt="2025-01-22T15:49:48.938" v="371" actId="20577"/>
          <ac:spMkLst>
            <pc:docMk/>
            <pc:sldMk cId="3274186591" sldId="580"/>
            <ac:spMk id="2" creationId="{43CC43DB-2DC4-CF72-72E9-5D7FD1339133}"/>
          </ac:spMkLst>
        </pc:spChg>
        <pc:spChg chg="add mod">
          <ac:chgData name="Gross, Katherine" userId="S::katherine.gross@ercot.com::2e3d3c15-67b5-4801-aa12-b42921cd6e67" providerId="AD" clId="Web-{FCC19C96-27CF-E05D-EC7A-58B2FFC9139A}" dt="2025-01-22T15:52:08.082" v="436" actId="20577"/>
          <ac:spMkLst>
            <pc:docMk/>
            <pc:sldMk cId="3274186591" sldId="580"/>
            <ac:spMk id="10" creationId="{502CFC00-5C33-DE9D-52BF-1FF7D9C91CD3}"/>
          </ac:spMkLst>
        </pc:spChg>
        <pc:picChg chg="add mod">
          <ac:chgData name="Gross, Katherine" userId="S::katherine.gross@ercot.com::2e3d3c15-67b5-4801-aa12-b42921cd6e67" providerId="AD" clId="Web-{FCC19C96-27CF-E05D-EC7A-58B2FFC9139A}" dt="2025-01-22T15:50:25.611" v="375" actId="1076"/>
          <ac:picMkLst>
            <pc:docMk/>
            <pc:sldMk cId="3274186591" sldId="580"/>
            <ac:picMk id="9" creationId="{65BADB15-4E19-2776-0192-B2FFB132D806}"/>
          </ac:picMkLst>
        </pc:picChg>
      </pc:sldChg>
      <pc:sldChg chg="addSp delSp modSp add replId">
        <pc:chgData name="Gross, Katherine" userId="S::katherine.gross@ercot.com::2e3d3c15-67b5-4801-aa12-b42921cd6e67" providerId="AD" clId="Web-{FCC19C96-27CF-E05D-EC7A-58B2FFC9139A}" dt="2025-01-22T15:59:34.390" v="709" actId="20577"/>
        <pc:sldMkLst>
          <pc:docMk/>
          <pc:sldMk cId="74161707" sldId="581"/>
        </pc:sldMkLst>
        <pc:spChg chg="mod">
          <ac:chgData name="Gross, Katherine" userId="S::katherine.gross@ercot.com::2e3d3c15-67b5-4801-aa12-b42921cd6e67" providerId="AD" clId="Web-{FCC19C96-27CF-E05D-EC7A-58B2FFC9139A}" dt="2025-01-21T15:04:30.165" v="72" actId="20577"/>
          <ac:spMkLst>
            <pc:docMk/>
            <pc:sldMk cId="74161707" sldId="581"/>
            <ac:spMk id="2" creationId="{43CC43DB-2DC4-CF72-72E9-5D7FD1339133}"/>
          </ac:spMkLst>
        </pc:spChg>
        <pc:spChg chg="add mod">
          <ac:chgData name="Gross, Katherine" userId="S::katherine.gross@ercot.com::2e3d3c15-67b5-4801-aa12-b42921cd6e67" providerId="AD" clId="Web-{FCC19C96-27CF-E05D-EC7A-58B2FFC9139A}" dt="2025-01-22T15:59:34.390" v="709" actId="20577"/>
          <ac:spMkLst>
            <pc:docMk/>
            <pc:sldMk cId="74161707" sldId="581"/>
            <ac:spMk id="7" creationId="{033AF542-B94F-7E52-950E-BD137BA933BE}"/>
          </ac:spMkLst>
        </pc:spChg>
        <pc:picChg chg="add mod">
          <ac:chgData name="Gross, Katherine" userId="S::katherine.gross@ercot.com::2e3d3c15-67b5-4801-aa12-b42921cd6e67" providerId="AD" clId="Web-{FCC19C96-27CF-E05D-EC7A-58B2FFC9139A}" dt="2025-01-22T15:59:21.937" v="708" actId="1076"/>
          <ac:picMkLst>
            <pc:docMk/>
            <pc:sldMk cId="74161707" sldId="581"/>
            <ac:picMk id="3" creationId="{8C6076D4-9DD2-37E0-B6F9-5547E87F9EAB}"/>
          </ac:picMkLst>
        </pc:picChg>
      </pc:sldChg>
      <pc:sldChg chg="add del replId">
        <pc:chgData name="Gross, Katherine" userId="S::katherine.gross@ercot.com::2e3d3c15-67b5-4801-aa12-b42921cd6e67" providerId="AD" clId="Web-{FCC19C96-27CF-E05D-EC7A-58B2FFC9139A}" dt="2025-01-21T15:04:37.883" v="75"/>
        <pc:sldMkLst>
          <pc:docMk/>
          <pc:sldMk cId="919458662" sldId="582"/>
        </pc:sldMkLst>
      </pc:sldChg>
      <pc:sldChg chg="modSp add replId">
        <pc:chgData name="Gross, Katherine" userId="S::katherine.gross@ercot.com::2e3d3c15-67b5-4801-aa12-b42921cd6e67" providerId="AD" clId="Web-{FCC19C96-27CF-E05D-EC7A-58B2FFC9139A}" dt="2025-01-22T15:59:43.297" v="710" actId="20577"/>
        <pc:sldMkLst>
          <pc:docMk/>
          <pc:sldMk cId="2672414080" sldId="582"/>
        </pc:sldMkLst>
        <pc:spChg chg="mod">
          <ac:chgData name="Gross, Katherine" userId="S::katherine.gross@ercot.com::2e3d3c15-67b5-4801-aa12-b42921cd6e67" providerId="AD" clId="Web-{FCC19C96-27CF-E05D-EC7A-58B2FFC9139A}" dt="2025-01-21T15:15:48.075" v="99" actId="20577"/>
          <ac:spMkLst>
            <pc:docMk/>
            <pc:sldMk cId="2672414080" sldId="582"/>
            <ac:spMk id="2" creationId="{43CC43DB-2DC4-CF72-72E9-5D7FD1339133}"/>
          </ac:spMkLst>
        </pc:spChg>
        <pc:spChg chg="mod">
          <ac:chgData name="Gross, Katherine" userId="S::katherine.gross@ercot.com::2e3d3c15-67b5-4801-aa12-b42921cd6e67" providerId="AD" clId="Web-{FCC19C96-27CF-E05D-EC7A-58B2FFC9139A}" dt="2025-01-22T15:59:43.297" v="710" actId="20577"/>
          <ac:spMkLst>
            <pc:docMk/>
            <pc:sldMk cId="2672414080" sldId="582"/>
            <ac:spMk id="7" creationId="{033AF542-B94F-7E52-950E-BD137BA933BE}"/>
          </ac:spMkLst>
        </pc:spChg>
      </pc:sldChg>
      <pc:sldChg chg="modSp add replId">
        <pc:chgData name="Gross, Katherine" userId="S::katherine.gross@ercot.com::2e3d3c15-67b5-4801-aa12-b42921cd6e67" providerId="AD" clId="Web-{FCC19C96-27CF-E05D-EC7A-58B2FFC9139A}" dt="2025-01-22T16:00:31.610" v="717" actId="1076"/>
        <pc:sldMkLst>
          <pc:docMk/>
          <pc:sldMk cId="275686477" sldId="583"/>
        </pc:sldMkLst>
        <pc:spChg chg="mod">
          <ac:chgData name="Gross, Katherine" userId="S::katherine.gross@ercot.com::2e3d3c15-67b5-4801-aa12-b42921cd6e67" providerId="AD" clId="Web-{FCC19C96-27CF-E05D-EC7A-58B2FFC9139A}" dt="2025-01-22T16:00:22.485" v="715" actId="1076"/>
          <ac:spMkLst>
            <pc:docMk/>
            <pc:sldMk cId="275686477" sldId="583"/>
            <ac:spMk id="2" creationId="{43CC43DB-2DC4-CF72-72E9-5D7FD1339133}"/>
          </ac:spMkLst>
        </pc:spChg>
        <pc:spChg chg="mod">
          <ac:chgData name="Gross, Katherine" userId="S::katherine.gross@ercot.com::2e3d3c15-67b5-4801-aa12-b42921cd6e67" providerId="AD" clId="Web-{FCC19C96-27CF-E05D-EC7A-58B2FFC9139A}" dt="2025-01-22T16:00:31.610" v="717" actId="1076"/>
          <ac:spMkLst>
            <pc:docMk/>
            <pc:sldMk cId="275686477" sldId="583"/>
            <ac:spMk id="7" creationId="{033AF542-B94F-7E52-950E-BD137BA933BE}"/>
          </ac:spMkLst>
        </pc:spChg>
      </pc:sldChg>
      <pc:sldChg chg="addSp delSp modSp add replId">
        <pc:chgData name="Gross, Katherine" userId="S::katherine.gross@ercot.com::2e3d3c15-67b5-4801-aa12-b42921cd6e67" providerId="AD" clId="Web-{FCC19C96-27CF-E05D-EC7A-58B2FFC9139A}" dt="2025-01-22T15:58:56.374" v="704" actId="20577"/>
        <pc:sldMkLst>
          <pc:docMk/>
          <pc:sldMk cId="1224904460" sldId="584"/>
        </pc:sldMkLst>
        <pc:spChg chg="mod">
          <ac:chgData name="Gross, Katherine" userId="S::katherine.gross@ercot.com::2e3d3c15-67b5-4801-aa12-b42921cd6e67" providerId="AD" clId="Web-{FCC19C96-27CF-E05D-EC7A-58B2FFC9139A}" dt="2025-01-22T15:11:31.631" v="153" actId="20577"/>
          <ac:spMkLst>
            <pc:docMk/>
            <pc:sldMk cId="1224904460" sldId="584"/>
            <ac:spMk id="2" creationId="{43CC43DB-2DC4-CF72-72E9-5D7FD1339133}"/>
          </ac:spMkLst>
        </pc:spChg>
        <pc:spChg chg="add mod">
          <ac:chgData name="Gross, Katherine" userId="S::katherine.gross@ercot.com::2e3d3c15-67b5-4801-aa12-b42921cd6e67" providerId="AD" clId="Web-{FCC19C96-27CF-E05D-EC7A-58B2FFC9139A}" dt="2025-01-22T15:58:56.374" v="704" actId="20577"/>
          <ac:spMkLst>
            <pc:docMk/>
            <pc:sldMk cId="1224904460" sldId="584"/>
            <ac:spMk id="7" creationId="{1B4E5178-6BAB-71E8-4C8D-9196ACB61DEE}"/>
          </ac:spMkLst>
        </pc:spChg>
      </pc:sldChg>
      <pc:sldChg chg="add del replId">
        <pc:chgData name="Gross, Katherine" userId="S::katherine.gross@ercot.com::2e3d3c15-67b5-4801-aa12-b42921cd6e67" providerId="AD" clId="Web-{FCC19C96-27CF-E05D-EC7A-58B2FFC9139A}" dt="2025-01-22T15:02:21.992" v="114"/>
        <pc:sldMkLst>
          <pc:docMk/>
          <pc:sldMk cId="3193131659" sldId="584"/>
        </pc:sldMkLst>
      </pc:sldChg>
      <pc:sldChg chg="modSp add ord replId">
        <pc:chgData name="Gross, Katherine" userId="S::katherine.gross@ercot.com::2e3d3c15-67b5-4801-aa12-b42921cd6e67" providerId="AD" clId="Web-{FCC19C96-27CF-E05D-EC7A-58B2FFC9139A}" dt="2025-01-22T16:01:22.143" v="747" actId="20577"/>
        <pc:sldMkLst>
          <pc:docMk/>
          <pc:sldMk cId="1553558723" sldId="585"/>
        </pc:sldMkLst>
        <pc:spChg chg="mod">
          <ac:chgData name="Gross, Katherine" userId="S::katherine.gross@ercot.com::2e3d3c15-67b5-4801-aa12-b42921cd6e67" providerId="AD" clId="Web-{FCC19C96-27CF-E05D-EC7A-58B2FFC9139A}" dt="2025-01-22T15:16:25.701" v="172" actId="20577"/>
          <ac:spMkLst>
            <pc:docMk/>
            <pc:sldMk cId="1553558723" sldId="585"/>
            <ac:spMk id="2" creationId="{823A2E25-DC98-4ED8-5856-248B80428630}"/>
          </ac:spMkLst>
        </pc:spChg>
        <pc:spChg chg="mod">
          <ac:chgData name="Gross, Katherine" userId="S::katherine.gross@ercot.com::2e3d3c15-67b5-4801-aa12-b42921cd6e67" providerId="AD" clId="Web-{FCC19C96-27CF-E05D-EC7A-58B2FFC9139A}" dt="2025-01-22T16:01:22.143" v="747" actId="20577"/>
          <ac:spMkLst>
            <pc:docMk/>
            <pc:sldMk cId="1553558723" sldId="585"/>
            <ac:spMk id="3" creationId="{6D7AFDE1-44E5-15A8-50CA-D048FB49FE6B}"/>
          </ac:spMkLst>
        </pc:spChg>
      </pc:sldChg>
      <pc:sldChg chg="modSp add replId">
        <pc:chgData name="Gross, Katherine" userId="S::katherine.gross@ercot.com::2e3d3c15-67b5-4801-aa12-b42921cd6e67" providerId="AD" clId="Web-{FCC19C96-27CF-E05D-EC7A-58B2FFC9139A}" dt="2025-01-22T15:54:24.476" v="464" actId="1076"/>
        <pc:sldMkLst>
          <pc:docMk/>
          <pc:sldMk cId="145818880" sldId="586"/>
        </pc:sldMkLst>
        <pc:spChg chg="mod">
          <ac:chgData name="Gross, Katherine" userId="S::katherine.gross@ercot.com::2e3d3c15-67b5-4801-aa12-b42921cd6e67" providerId="AD" clId="Web-{FCC19C96-27CF-E05D-EC7A-58B2FFC9139A}" dt="2025-01-22T15:54:24.476" v="464" actId="1076"/>
          <ac:spMkLst>
            <pc:docMk/>
            <pc:sldMk cId="145818880" sldId="586"/>
            <ac:spMk id="6" creationId="{43989B73-2B7F-69BA-40B4-E672F3570CE9}"/>
          </ac:spMkLst>
        </pc:spChg>
      </pc:sldChg>
      <pc:sldChg chg="addSp delSp modSp add replId">
        <pc:chgData name="Gross, Katherine" userId="S::katherine.gross@ercot.com::2e3d3c15-67b5-4801-aa12-b42921cd6e67" providerId="AD" clId="Web-{FCC19C96-27CF-E05D-EC7A-58B2FFC9139A}" dt="2025-01-22T15:53:59.226" v="459" actId="1076"/>
        <pc:sldMkLst>
          <pc:docMk/>
          <pc:sldMk cId="297259625" sldId="587"/>
        </pc:sldMkLst>
        <pc:spChg chg="mod">
          <ac:chgData name="Gross, Katherine" userId="S::katherine.gross@ercot.com::2e3d3c15-67b5-4801-aa12-b42921cd6e67" providerId="AD" clId="Web-{FCC19C96-27CF-E05D-EC7A-58B2FFC9139A}" dt="2025-01-22T15:53:05.896" v="450" actId="20577"/>
          <ac:spMkLst>
            <pc:docMk/>
            <pc:sldMk cId="297259625" sldId="587"/>
            <ac:spMk id="2" creationId="{43CC43DB-2DC4-CF72-72E9-5D7FD1339133}"/>
          </ac:spMkLst>
        </pc:spChg>
        <pc:spChg chg="add">
          <ac:chgData name="Gross, Katherine" userId="S::katherine.gross@ercot.com::2e3d3c15-67b5-4801-aa12-b42921cd6e67" providerId="AD" clId="Web-{FCC19C96-27CF-E05D-EC7A-58B2FFC9139A}" dt="2025-01-22T15:52:42.739" v="447"/>
          <ac:spMkLst>
            <pc:docMk/>
            <pc:sldMk cId="297259625" sldId="587"/>
            <ac:spMk id="7" creationId="{F042C825-A000-7CF1-7DBA-9CBE2F4F3123}"/>
          </ac:spMkLst>
        </pc:spChg>
        <pc:picChg chg="add mod">
          <ac:chgData name="Gross, Katherine" userId="S::katherine.gross@ercot.com::2e3d3c15-67b5-4801-aa12-b42921cd6e67" providerId="AD" clId="Web-{FCC19C96-27CF-E05D-EC7A-58B2FFC9139A}" dt="2025-01-22T15:53:45.366" v="456" actId="1076"/>
          <ac:picMkLst>
            <pc:docMk/>
            <pc:sldMk cId="297259625" sldId="587"/>
            <ac:picMk id="10" creationId="{66D3A0E9-A75B-AE40-94DB-1ED63D965576}"/>
          </ac:picMkLst>
        </pc:picChg>
        <pc:picChg chg="add mod">
          <ac:chgData name="Gross, Katherine" userId="S::katherine.gross@ercot.com::2e3d3c15-67b5-4801-aa12-b42921cd6e67" providerId="AD" clId="Web-{FCC19C96-27CF-E05D-EC7A-58B2FFC9139A}" dt="2025-01-22T15:53:59.226" v="459" actId="1076"/>
          <ac:picMkLst>
            <pc:docMk/>
            <pc:sldMk cId="297259625" sldId="587"/>
            <ac:picMk id="11" creationId="{ED296D2B-DE42-5C6E-7408-AC5B4B9826E4}"/>
          </ac:picMkLst>
        </pc:picChg>
      </pc:sldChg>
    </pc:docChg>
  </pc:docChgLst>
  <pc:docChgLst>
    <pc:chgData name="Rossero, Nicole" userId="a4c992f2-447d-4b6a-a994-f738a4e8d7f6" providerId="ADAL" clId="{AF2874D5-DED7-439C-AD1A-B2F5017133FA}"/>
    <pc:docChg chg="undo custSel modSld">
      <pc:chgData name="Rossero, Nicole" userId="a4c992f2-447d-4b6a-a994-f738a4e8d7f6" providerId="ADAL" clId="{AF2874D5-DED7-439C-AD1A-B2F5017133FA}" dt="2025-02-13T16:19:04.446" v="313" actId="20577"/>
      <pc:docMkLst>
        <pc:docMk/>
      </pc:docMkLst>
      <pc:sldChg chg="modSp mod">
        <pc:chgData name="Rossero, Nicole" userId="a4c992f2-447d-4b6a-a994-f738a4e8d7f6" providerId="ADAL" clId="{AF2874D5-DED7-439C-AD1A-B2F5017133FA}" dt="2025-02-13T16:19:04.446" v="313" actId="20577"/>
        <pc:sldMkLst>
          <pc:docMk/>
          <pc:sldMk cId="1850676767" sldId="542"/>
        </pc:sldMkLst>
        <pc:spChg chg="mod">
          <ac:chgData name="Rossero, Nicole" userId="a4c992f2-447d-4b6a-a994-f738a4e8d7f6" providerId="ADAL" clId="{AF2874D5-DED7-439C-AD1A-B2F5017133FA}" dt="2025-02-13T16:19:04.446" v="313" actId="20577"/>
          <ac:spMkLst>
            <pc:docMk/>
            <pc:sldMk cId="1850676767" sldId="542"/>
            <ac:spMk id="4" creationId="{71B380C9-83F4-13B7-773B-9880F0F13E5F}"/>
          </ac:spMkLst>
        </pc:spChg>
      </pc:sldChg>
      <pc:sldChg chg="modSp mod">
        <pc:chgData name="Rossero, Nicole" userId="a4c992f2-447d-4b6a-a994-f738a4e8d7f6" providerId="ADAL" clId="{AF2874D5-DED7-439C-AD1A-B2F5017133FA}" dt="2025-02-13T15:51:56.929" v="307" actId="6549"/>
        <pc:sldMkLst>
          <pc:docMk/>
          <pc:sldMk cId="578693692" sldId="570"/>
        </pc:sldMkLst>
        <pc:spChg chg="mod">
          <ac:chgData name="Rossero, Nicole" userId="a4c992f2-447d-4b6a-a994-f738a4e8d7f6" providerId="ADAL" clId="{AF2874D5-DED7-439C-AD1A-B2F5017133FA}" dt="2025-02-13T15:51:56.929" v="307" actId="6549"/>
          <ac:spMkLst>
            <pc:docMk/>
            <pc:sldMk cId="578693692" sldId="570"/>
            <ac:spMk id="2" creationId="{823A2E25-DC98-4ED8-5856-248B80428630}"/>
          </ac:spMkLst>
        </pc:spChg>
      </pc:sldChg>
      <pc:sldChg chg="addSp modSp mod addCm">
        <pc:chgData name="Rossero, Nicole" userId="a4c992f2-447d-4b6a-a994-f738a4e8d7f6" providerId="ADAL" clId="{AF2874D5-DED7-439C-AD1A-B2F5017133FA}" dt="2025-02-05T18:12:24.360" v="283" actId="20577"/>
        <pc:sldMkLst>
          <pc:docMk/>
          <pc:sldMk cId="1849498892" sldId="576"/>
        </pc:sldMkLst>
        <pc:spChg chg="add mod">
          <ac:chgData name="Rossero, Nicole" userId="a4c992f2-447d-4b6a-a994-f738a4e8d7f6" providerId="ADAL" clId="{AF2874D5-DED7-439C-AD1A-B2F5017133FA}" dt="2025-02-05T18:11:54.054" v="282" actId="6549"/>
          <ac:spMkLst>
            <pc:docMk/>
            <pc:sldMk cId="1849498892" sldId="576"/>
            <ac:spMk id="3" creationId="{30387877-7036-145D-E479-918F2856FFAC}"/>
          </ac:spMkLst>
        </pc:spChg>
        <pc:spChg chg="mod">
          <ac:chgData name="Rossero, Nicole" userId="a4c992f2-447d-4b6a-a994-f738a4e8d7f6" providerId="ADAL" clId="{AF2874D5-DED7-439C-AD1A-B2F5017133FA}" dt="2025-02-05T17:53:10.841" v="191" actId="13926"/>
          <ac:spMkLst>
            <pc:docMk/>
            <pc:sldMk cId="1849498892" sldId="576"/>
            <ac:spMk id="6" creationId="{00813FEB-0D01-905A-5DCB-BD6841CF8E35}"/>
          </ac:spMkLst>
        </pc:spChg>
        <pc:graphicFrameChg chg="modGraphic">
          <ac:chgData name="Rossero, Nicole" userId="a4c992f2-447d-4b6a-a994-f738a4e8d7f6" providerId="ADAL" clId="{AF2874D5-DED7-439C-AD1A-B2F5017133FA}" dt="2025-02-05T18:12:24.360" v="283" actId="20577"/>
          <ac:graphicFrameMkLst>
            <pc:docMk/>
            <pc:sldMk cId="1849498892" sldId="576"/>
            <ac:graphicFrameMk id="5" creationId="{8FB20592-E18B-6D58-D58E-B89E790D6392}"/>
          </ac:graphicFrameMkLst>
        </pc:graphicFrameChg>
        <pc:extLst>
          <p:ext xmlns:p="http://schemas.openxmlformats.org/presentationml/2006/main" uri="{D6D511B9-2390-475A-947B-AFAB55BFBCF1}">
            <pc226:cmChg xmlns:pc226="http://schemas.microsoft.com/office/powerpoint/2022/06/main/command" chg="add">
              <pc226:chgData name="Rossero, Nicole" userId="a4c992f2-447d-4b6a-a994-f738a4e8d7f6" providerId="ADAL" clId="{AF2874D5-DED7-439C-AD1A-B2F5017133FA}" dt="2025-01-15T19:18:45.559" v="150"/>
              <pc2:cmMkLst xmlns:pc2="http://schemas.microsoft.com/office/powerpoint/2019/9/main/command">
                <pc:docMk/>
                <pc:sldMk cId="1849498892" sldId="576"/>
                <pc2:cmMk id="{14D1810E-FA62-4382-8D3B-87F320E4A5F2}"/>
              </pc2:cmMkLst>
            </pc226:cmChg>
          </p:ext>
        </pc:extLst>
      </pc:sldChg>
      <pc:sldChg chg="modSp mod">
        <pc:chgData name="Rossero, Nicole" userId="a4c992f2-447d-4b6a-a994-f738a4e8d7f6" providerId="ADAL" clId="{AF2874D5-DED7-439C-AD1A-B2F5017133FA}" dt="2025-01-15T19:34:41.461" v="177" actId="14100"/>
        <pc:sldMkLst>
          <pc:docMk/>
          <pc:sldMk cId="667375291" sldId="579"/>
        </pc:sldMkLst>
        <pc:graphicFrameChg chg="modGraphic">
          <ac:chgData name="Rossero, Nicole" userId="a4c992f2-447d-4b6a-a994-f738a4e8d7f6" providerId="ADAL" clId="{AF2874D5-DED7-439C-AD1A-B2F5017133FA}" dt="2025-01-15T19:34:41.461" v="177" actId="14100"/>
          <ac:graphicFrameMkLst>
            <pc:docMk/>
            <pc:sldMk cId="667375291" sldId="579"/>
            <ac:graphicFrameMk id="3" creationId="{00000000-0000-0000-0000-000000000000}"/>
          </ac:graphicFrameMkLst>
        </pc:graphicFrameChg>
      </pc:sldChg>
      <pc:sldChg chg="modSp mod">
        <pc:chgData name="Rossero, Nicole" userId="a4c992f2-447d-4b6a-a994-f738a4e8d7f6" providerId="ADAL" clId="{AF2874D5-DED7-439C-AD1A-B2F5017133FA}" dt="2025-02-13T15:54:40.364" v="312" actId="1076"/>
        <pc:sldMkLst>
          <pc:docMk/>
          <pc:sldMk cId="3274186591" sldId="580"/>
        </pc:sldMkLst>
        <pc:spChg chg="mod">
          <ac:chgData name="Rossero, Nicole" userId="a4c992f2-447d-4b6a-a994-f738a4e8d7f6" providerId="ADAL" clId="{AF2874D5-DED7-439C-AD1A-B2F5017133FA}" dt="2025-02-13T15:54:40.364" v="312" actId="1076"/>
          <ac:spMkLst>
            <pc:docMk/>
            <pc:sldMk cId="3274186591" sldId="580"/>
            <ac:spMk id="11" creationId="{7602B1BB-4C0B-0E86-F8A0-A3774F69DD35}"/>
          </ac:spMkLst>
        </pc:spChg>
        <pc:picChg chg="mod">
          <ac:chgData name="Rossero, Nicole" userId="a4c992f2-447d-4b6a-a994-f738a4e8d7f6" providerId="ADAL" clId="{AF2874D5-DED7-439C-AD1A-B2F5017133FA}" dt="2025-02-13T15:54:30.522" v="311" actId="1076"/>
          <ac:picMkLst>
            <pc:docMk/>
            <pc:sldMk cId="3274186591" sldId="580"/>
            <ac:picMk id="6" creationId="{F7F77332-21AC-161C-0548-6D99B0E3F755}"/>
          </ac:picMkLst>
        </pc:picChg>
        <pc:picChg chg="mod">
          <ac:chgData name="Rossero, Nicole" userId="a4c992f2-447d-4b6a-a994-f738a4e8d7f6" providerId="ADAL" clId="{AF2874D5-DED7-439C-AD1A-B2F5017133FA}" dt="2025-02-13T15:53:57.936" v="309" actId="14100"/>
          <ac:picMkLst>
            <pc:docMk/>
            <pc:sldMk cId="3274186591" sldId="580"/>
            <ac:picMk id="9" creationId="{65BADB15-4E19-2776-0192-B2FFB132D806}"/>
          </ac:picMkLst>
        </pc:picChg>
      </pc:sldChg>
      <pc:sldChg chg="modSp mod">
        <pc:chgData name="Rossero, Nicole" userId="a4c992f2-447d-4b6a-a994-f738a4e8d7f6" providerId="ADAL" clId="{AF2874D5-DED7-439C-AD1A-B2F5017133FA}" dt="2025-02-13T15:50:09.370" v="284" actId="123"/>
        <pc:sldMkLst>
          <pc:docMk/>
          <pc:sldMk cId="1553558723" sldId="585"/>
        </pc:sldMkLst>
        <pc:spChg chg="mod">
          <ac:chgData name="Rossero, Nicole" userId="a4c992f2-447d-4b6a-a994-f738a4e8d7f6" providerId="ADAL" clId="{AF2874D5-DED7-439C-AD1A-B2F5017133FA}" dt="2025-02-13T15:50:09.370" v="284" actId="123"/>
          <ac:spMkLst>
            <pc:docMk/>
            <pc:sldMk cId="1553558723" sldId="585"/>
            <ac:spMk id="3" creationId="{6D7AFDE1-44E5-15A8-50CA-D048FB49FE6B}"/>
          </ac:spMkLst>
        </pc:spChg>
      </pc:sldChg>
    </pc:docChg>
  </pc:docChgLst>
  <pc:docChgLst>
    <pc:chgData name="Gross, Katherine" userId="S::katherine.gross@ercot.com::2e3d3c15-67b5-4801-aa12-b42921cd6e67" providerId="AD" clId="Web-{48D24D3C-0939-4D6D-72A8-1F971CA530ED}"/>
    <pc:docChg chg="addSld modSld">
      <pc:chgData name="Gross, Katherine" userId="S::katherine.gross@ercot.com::2e3d3c15-67b5-4801-aa12-b42921cd6e67" providerId="AD" clId="Web-{48D24D3C-0939-4D6D-72A8-1F971CA530ED}" dt="2025-02-05T17:34:30.316" v="311" actId="20577"/>
      <pc:docMkLst>
        <pc:docMk/>
      </pc:docMkLst>
      <pc:sldChg chg="addSp delSp modSp">
        <pc:chgData name="Gross, Katherine" userId="S::katherine.gross@ercot.com::2e3d3c15-67b5-4801-aa12-b42921cd6e67" providerId="AD" clId="Web-{48D24D3C-0939-4D6D-72A8-1F971CA530ED}" dt="2025-02-05T17:34:30.316" v="311" actId="20577"/>
        <pc:sldMkLst>
          <pc:docMk/>
          <pc:sldMk cId="1849498892" sldId="576"/>
        </pc:sldMkLst>
        <pc:spChg chg="mod">
          <ac:chgData name="Gross, Katherine" userId="S::katherine.gross@ercot.com::2e3d3c15-67b5-4801-aa12-b42921cd6e67" providerId="AD" clId="Web-{48D24D3C-0939-4D6D-72A8-1F971CA530ED}" dt="2025-02-05T16:48:44.299" v="191" actId="20577"/>
          <ac:spMkLst>
            <pc:docMk/>
            <pc:sldMk cId="1849498892" sldId="576"/>
            <ac:spMk id="2" creationId="{823A2E25-DC98-4ED8-5856-248B80428630}"/>
          </ac:spMkLst>
        </pc:spChg>
        <pc:spChg chg="add mod">
          <ac:chgData name="Gross, Katherine" userId="S::katherine.gross@ercot.com::2e3d3c15-67b5-4801-aa12-b42921cd6e67" providerId="AD" clId="Web-{48D24D3C-0939-4D6D-72A8-1F971CA530ED}" dt="2025-02-05T17:34:30.316" v="311" actId="20577"/>
          <ac:spMkLst>
            <pc:docMk/>
            <pc:sldMk cId="1849498892" sldId="576"/>
            <ac:spMk id="6" creationId="{00813FEB-0D01-905A-5DCB-BD6841CF8E35}"/>
          </ac:spMkLst>
        </pc:spChg>
        <pc:graphicFrameChg chg="add del mod modGraphic">
          <ac:chgData name="Gross, Katherine" userId="S::katherine.gross@ercot.com::2e3d3c15-67b5-4801-aa12-b42921cd6e67" providerId="AD" clId="Web-{48D24D3C-0939-4D6D-72A8-1F971CA530ED}" dt="2025-02-05T16:48:11.564" v="186"/>
          <ac:graphicFrameMkLst>
            <pc:docMk/>
            <pc:sldMk cId="1849498892" sldId="576"/>
            <ac:graphicFrameMk id="5" creationId="{8FB20592-E18B-6D58-D58E-B89E790D6392}"/>
          </ac:graphicFrameMkLst>
        </pc:graphicFrameChg>
      </pc:sldChg>
      <pc:sldChg chg="modSp">
        <pc:chgData name="Gross, Katherine" userId="S::katherine.gross@ercot.com::2e3d3c15-67b5-4801-aa12-b42921cd6e67" providerId="AD" clId="Web-{48D24D3C-0939-4D6D-72A8-1F971CA530ED}" dt="2025-02-05T17:22:14.901" v="258" actId="20577"/>
        <pc:sldMkLst>
          <pc:docMk/>
          <pc:sldMk cId="1407876889" sldId="577"/>
        </pc:sldMkLst>
        <pc:spChg chg="mod">
          <ac:chgData name="Gross, Katherine" userId="S::katherine.gross@ercot.com::2e3d3c15-67b5-4801-aa12-b42921cd6e67" providerId="AD" clId="Web-{48D24D3C-0939-4D6D-72A8-1F971CA530ED}" dt="2025-02-05T17:22:14.901" v="258" actId="20577"/>
          <ac:spMkLst>
            <pc:docMk/>
            <pc:sldMk cId="1407876889" sldId="577"/>
            <ac:spMk id="3" creationId="{6D7AFDE1-44E5-15A8-50CA-D048FB49FE6B}"/>
          </ac:spMkLst>
        </pc:spChg>
      </pc:sldChg>
      <pc:sldChg chg="modSp add replId">
        <pc:chgData name="Gross, Katherine" userId="S::katherine.gross@ercot.com::2e3d3c15-67b5-4801-aa12-b42921cd6e67" providerId="AD" clId="Web-{48D24D3C-0939-4D6D-72A8-1F971CA530ED}" dt="2025-02-05T16:48:37.033" v="190" actId="1076"/>
        <pc:sldMkLst>
          <pc:docMk/>
          <pc:sldMk cId="1869044732" sldId="588"/>
        </pc:sldMkLst>
      </pc:sldChg>
      <pc:sldChg chg="addSp delSp modSp add replId">
        <pc:chgData name="Gross, Katherine" userId="S::katherine.gross@ercot.com::2e3d3c15-67b5-4801-aa12-b42921cd6e67" providerId="AD" clId="Web-{48D24D3C-0939-4D6D-72A8-1F971CA530ED}" dt="2025-02-05T17:29:22.984" v="304" actId="20577"/>
        <pc:sldMkLst>
          <pc:docMk/>
          <pc:sldMk cId="1364446248" sldId="589"/>
        </pc:sldMkLst>
        <pc:spChg chg="mod">
          <ac:chgData name="Gross, Katherine" userId="S::katherine.gross@ercot.com::2e3d3c15-67b5-4801-aa12-b42921cd6e67" providerId="AD" clId="Web-{48D24D3C-0939-4D6D-72A8-1F971CA530ED}" dt="2025-02-05T16:49:28.361" v="193" actId="20577"/>
          <ac:spMkLst>
            <pc:docMk/>
            <pc:sldMk cId="1364446248" sldId="589"/>
            <ac:spMk id="2" creationId="{823A2E25-DC98-4ED8-5856-248B80428630}"/>
          </ac:spMkLst>
        </pc:spChg>
        <pc:spChg chg="add mod">
          <ac:chgData name="Gross, Katherine" userId="S::katherine.gross@ercot.com::2e3d3c15-67b5-4801-aa12-b42921cd6e67" providerId="AD" clId="Web-{48D24D3C-0939-4D6D-72A8-1F971CA530ED}" dt="2025-02-05T17:29:22.984" v="304" actId="20577"/>
          <ac:spMkLst>
            <pc:docMk/>
            <pc:sldMk cId="1364446248" sldId="589"/>
            <ac:spMk id="5" creationId="{E1165551-414C-5E54-6DE8-385CB596072C}"/>
          </ac:spMkLst>
        </pc:spChg>
      </pc:sldChg>
    </pc:docChg>
  </pc:docChgLst>
  <pc:docChgLst>
    <pc:chgData name="Gross, Katherine" userId="S::katherine.gross@ercot.com::2e3d3c15-67b5-4801-aa12-b42921cd6e67" providerId="AD" clId="Web-{50FA93F7-D3D9-19CB-AF6E-E1457551B365}"/>
    <pc:docChg chg="addSld modSld">
      <pc:chgData name="Gross, Katherine" userId="S::katherine.gross@ercot.com::2e3d3c15-67b5-4801-aa12-b42921cd6e67" providerId="AD" clId="Web-{50FA93F7-D3D9-19CB-AF6E-E1457551B365}" dt="2025-02-07T22:55:58.250" v="663" actId="20577"/>
      <pc:docMkLst>
        <pc:docMk/>
      </pc:docMkLst>
      <pc:sldChg chg="modSp">
        <pc:chgData name="Gross, Katherine" userId="S::katherine.gross@ercot.com::2e3d3c15-67b5-4801-aa12-b42921cd6e67" providerId="AD" clId="Web-{50FA93F7-D3D9-19CB-AF6E-E1457551B365}" dt="2025-02-07T22:54:15.998" v="537" actId="20577"/>
        <pc:sldMkLst>
          <pc:docMk/>
          <pc:sldMk cId="1407876889" sldId="577"/>
        </pc:sldMkLst>
        <pc:spChg chg="mod">
          <ac:chgData name="Gross, Katherine" userId="S::katherine.gross@ercot.com::2e3d3c15-67b5-4801-aa12-b42921cd6e67" providerId="AD" clId="Web-{50FA93F7-D3D9-19CB-AF6E-E1457551B365}" dt="2025-02-07T22:54:15.998" v="537" actId="20577"/>
          <ac:spMkLst>
            <pc:docMk/>
            <pc:sldMk cId="1407876889" sldId="577"/>
            <ac:spMk id="3" creationId="{6D7AFDE1-44E5-15A8-50CA-D048FB49FE6B}"/>
          </ac:spMkLst>
        </pc:spChg>
      </pc:sldChg>
      <pc:sldChg chg="modSp">
        <pc:chgData name="Gross, Katherine" userId="S::katherine.gross@ercot.com::2e3d3c15-67b5-4801-aa12-b42921cd6e67" providerId="AD" clId="Web-{50FA93F7-D3D9-19CB-AF6E-E1457551B365}" dt="2025-02-07T22:55:58.250" v="663" actId="20577"/>
        <pc:sldMkLst>
          <pc:docMk/>
          <pc:sldMk cId="1553558723" sldId="585"/>
        </pc:sldMkLst>
        <pc:spChg chg="mod">
          <ac:chgData name="Gross, Katherine" userId="S::katherine.gross@ercot.com::2e3d3c15-67b5-4801-aa12-b42921cd6e67" providerId="AD" clId="Web-{50FA93F7-D3D9-19CB-AF6E-E1457551B365}" dt="2025-02-07T22:55:58.250" v="663" actId="20577"/>
          <ac:spMkLst>
            <pc:docMk/>
            <pc:sldMk cId="1553558723" sldId="585"/>
            <ac:spMk id="3" creationId="{6D7AFDE1-44E5-15A8-50CA-D048FB49FE6B}"/>
          </ac:spMkLst>
        </pc:spChg>
      </pc:sldChg>
      <pc:sldChg chg="addSp delSp modSp">
        <pc:chgData name="Gross, Katherine" userId="S::katherine.gross@ercot.com::2e3d3c15-67b5-4801-aa12-b42921cd6e67" providerId="AD" clId="Web-{50FA93F7-D3D9-19CB-AF6E-E1457551B365}" dt="2025-02-07T22:50:14.617" v="522" actId="20577"/>
        <pc:sldMkLst>
          <pc:docMk/>
          <pc:sldMk cId="1869044732" sldId="588"/>
        </pc:sldMkLst>
        <pc:spChg chg="mod">
          <ac:chgData name="Gross, Katherine" userId="S::katherine.gross@ercot.com::2e3d3c15-67b5-4801-aa12-b42921cd6e67" providerId="AD" clId="Web-{50FA93F7-D3D9-19CB-AF6E-E1457551B365}" dt="2025-02-07T22:25:39.473" v="78" actId="20577"/>
          <ac:spMkLst>
            <pc:docMk/>
            <pc:sldMk cId="1869044732" sldId="588"/>
            <ac:spMk id="2" creationId="{823A2E25-DC98-4ED8-5856-248B80428630}"/>
          </ac:spMkLst>
        </pc:spChg>
        <pc:spChg chg="add mod">
          <ac:chgData name="Gross, Katherine" userId="S::katherine.gross@ercot.com::2e3d3c15-67b5-4801-aa12-b42921cd6e67" providerId="AD" clId="Web-{50FA93F7-D3D9-19CB-AF6E-E1457551B365}" dt="2025-02-07T22:50:14.617" v="522" actId="20577"/>
          <ac:spMkLst>
            <pc:docMk/>
            <pc:sldMk cId="1869044732" sldId="588"/>
            <ac:spMk id="6" creationId="{D06A79A7-411F-7D6D-D007-C1299C4CBB02}"/>
          </ac:spMkLst>
        </pc:spChg>
      </pc:sldChg>
      <pc:sldChg chg="modSp add replId">
        <pc:chgData name="Gross, Katherine" userId="S::katherine.gross@ercot.com::2e3d3c15-67b5-4801-aa12-b42921cd6e67" providerId="AD" clId="Web-{50FA93F7-D3D9-19CB-AF6E-E1457551B365}" dt="2025-02-07T22:48:19.115" v="484"/>
        <pc:sldMkLst>
          <pc:docMk/>
          <pc:sldMk cId="3299439579" sldId="590"/>
        </pc:sldMkLst>
        <pc:graphicFrameChg chg="mod modGraphic">
          <ac:chgData name="Gross, Katherine" userId="S::katherine.gross@ercot.com::2e3d3c15-67b5-4801-aa12-b42921cd6e67" providerId="AD" clId="Web-{50FA93F7-D3D9-19CB-AF6E-E1457551B365}" dt="2025-02-07T22:48:19.115" v="484"/>
          <ac:graphicFrameMkLst>
            <pc:docMk/>
            <pc:sldMk cId="3299439579" sldId="590"/>
            <ac:graphicFrameMk id="5" creationId="{AE3802A2-F116-05CE-2AB5-3270EAD21DDB}"/>
          </ac:graphicFrameMkLst>
        </pc:graphicFrameChg>
      </pc:sldChg>
    </pc:docChg>
  </pc:docChgLst>
  <pc:docChgLst>
    <pc:chgData name="Gross, Katherine" userId="S::katherine.gross@ercot.com::2e3d3c15-67b5-4801-aa12-b42921cd6e67" providerId="AD" clId="Web-{7D9C3585-CCD4-8095-E4FD-6A93F58070C8}"/>
    <pc:docChg chg="mod delSld modSld">
      <pc:chgData name="Gross, Katherine" userId="S::katherine.gross@ercot.com::2e3d3c15-67b5-4801-aa12-b42921cd6e67" providerId="AD" clId="Web-{7D9C3585-CCD4-8095-E4FD-6A93F58070C8}" dt="2024-12-20T16:33:01.605" v="448"/>
      <pc:docMkLst>
        <pc:docMk/>
      </pc:docMkLst>
      <pc:sldChg chg="del">
        <pc:chgData name="Gross, Katherine" userId="S::katherine.gross@ercot.com::2e3d3c15-67b5-4801-aa12-b42921cd6e67" providerId="AD" clId="Web-{7D9C3585-CCD4-8095-E4FD-6A93F58070C8}" dt="2024-12-20T16:18:05.377" v="1"/>
        <pc:sldMkLst>
          <pc:docMk/>
          <pc:sldMk cId="2969606259" sldId="571"/>
        </pc:sldMkLst>
      </pc:sldChg>
      <pc:sldChg chg="modSp">
        <pc:chgData name="Gross, Katherine" userId="S::katherine.gross@ercot.com::2e3d3c15-67b5-4801-aa12-b42921cd6e67" providerId="AD" clId="Web-{7D9C3585-CCD4-8095-E4FD-6A93F58070C8}" dt="2024-12-20T16:33:01.605" v="448"/>
        <pc:sldMkLst>
          <pc:docMk/>
          <pc:sldMk cId="1849498892" sldId="576"/>
        </pc:sldMkLst>
        <pc:graphicFrameChg chg="mod modGraphic">
          <ac:chgData name="Gross, Katherine" userId="S::katherine.gross@ercot.com::2e3d3c15-67b5-4801-aa12-b42921cd6e67" providerId="AD" clId="Web-{7D9C3585-CCD4-8095-E4FD-6A93F58070C8}" dt="2024-12-20T16:33:01.605" v="448"/>
          <ac:graphicFrameMkLst>
            <pc:docMk/>
            <pc:sldMk cId="1849498892" sldId="576"/>
            <ac:graphicFrameMk id="5" creationId="{8FB20592-E18B-6D58-D58E-B89E790D6392}"/>
          </ac:graphicFrameMkLst>
        </pc:graphicFrameChg>
      </pc:sldChg>
    </pc:docChg>
  </pc:docChgLst>
  <pc:docChgLst>
    <pc:chgData name="Gross, Katherine" userId="S::katherine.gross@ercot.com::2e3d3c15-67b5-4801-aa12-b42921cd6e67" providerId="AD" clId="Web-{842CD8B3-6CA3-3696-9123-70A2E97A0023}"/>
    <pc:docChg chg="modSld">
      <pc:chgData name="Gross, Katherine" userId="S::katherine.gross@ercot.com::2e3d3c15-67b5-4801-aa12-b42921cd6e67" providerId="AD" clId="Web-{842CD8B3-6CA3-3696-9123-70A2E97A0023}" dt="2025-01-22T17:08:21.163" v="38" actId="20577"/>
      <pc:docMkLst>
        <pc:docMk/>
      </pc:docMkLst>
      <pc:sldChg chg="addSp delSp modSp">
        <pc:chgData name="Gross, Katherine" userId="S::katherine.gross@ercot.com::2e3d3c15-67b5-4801-aa12-b42921cd6e67" providerId="AD" clId="Web-{842CD8B3-6CA3-3696-9123-70A2E97A0023}" dt="2025-01-22T17:07:02.989" v="37" actId="1076"/>
        <pc:sldMkLst>
          <pc:docMk/>
          <pc:sldMk cId="3274186591" sldId="580"/>
        </pc:sldMkLst>
        <pc:spChg chg="add mod">
          <ac:chgData name="Gross, Katherine" userId="S::katherine.gross@ercot.com::2e3d3c15-67b5-4801-aa12-b42921cd6e67" providerId="AD" clId="Web-{842CD8B3-6CA3-3696-9123-70A2E97A0023}" dt="2025-01-22T17:06:25.520" v="24" actId="20577"/>
          <ac:spMkLst>
            <pc:docMk/>
            <pc:sldMk cId="3274186591" sldId="580"/>
            <ac:spMk id="7" creationId="{97FF5D8C-F5F4-0A84-3D9E-60C12F58B73F}"/>
          </ac:spMkLst>
        </pc:spChg>
        <pc:spChg chg="add mod">
          <ac:chgData name="Gross, Katherine" userId="S::katherine.gross@ercot.com::2e3d3c15-67b5-4801-aa12-b42921cd6e67" providerId="AD" clId="Web-{842CD8B3-6CA3-3696-9123-70A2E97A0023}" dt="2025-01-22T17:07:02.989" v="37" actId="1076"/>
          <ac:spMkLst>
            <pc:docMk/>
            <pc:sldMk cId="3274186591" sldId="580"/>
            <ac:spMk id="11" creationId="{7602B1BB-4C0B-0E86-F8A0-A3774F69DD35}"/>
          </ac:spMkLst>
        </pc:spChg>
        <pc:picChg chg="add mod ord">
          <ac:chgData name="Gross, Katherine" userId="S::katherine.gross@ercot.com::2e3d3c15-67b5-4801-aa12-b42921cd6e67" providerId="AD" clId="Web-{842CD8B3-6CA3-3696-9123-70A2E97A0023}" dt="2025-01-22T17:05:57.363" v="16" actId="14100"/>
          <ac:picMkLst>
            <pc:docMk/>
            <pc:sldMk cId="3274186591" sldId="580"/>
            <ac:picMk id="6" creationId="{F7F77332-21AC-161C-0548-6D99B0E3F755}"/>
          </ac:picMkLst>
        </pc:picChg>
      </pc:sldChg>
      <pc:sldChg chg="modSp">
        <pc:chgData name="Gross, Katherine" userId="S::katherine.gross@ercot.com::2e3d3c15-67b5-4801-aa12-b42921cd6e67" providerId="AD" clId="Web-{842CD8B3-6CA3-3696-9123-70A2E97A0023}" dt="2025-01-22T17:03:29" v="10" actId="20577"/>
        <pc:sldMkLst>
          <pc:docMk/>
          <pc:sldMk cId="1224904460" sldId="584"/>
        </pc:sldMkLst>
        <pc:spChg chg="mod">
          <ac:chgData name="Gross, Katherine" userId="S::katherine.gross@ercot.com::2e3d3c15-67b5-4801-aa12-b42921cd6e67" providerId="AD" clId="Web-{842CD8B3-6CA3-3696-9123-70A2E97A0023}" dt="2025-01-22T17:03:29" v="10" actId="20577"/>
          <ac:spMkLst>
            <pc:docMk/>
            <pc:sldMk cId="1224904460" sldId="584"/>
            <ac:spMk id="7" creationId="{1B4E5178-6BAB-71E8-4C8D-9196ACB61DEE}"/>
          </ac:spMkLst>
        </pc:spChg>
      </pc:sldChg>
      <pc:sldChg chg="modSp">
        <pc:chgData name="Gross, Katherine" userId="S::katherine.gross@ercot.com::2e3d3c15-67b5-4801-aa12-b42921cd6e67" providerId="AD" clId="Web-{842CD8B3-6CA3-3696-9123-70A2E97A0023}" dt="2025-01-22T17:08:21.163" v="38" actId="20577"/>
        <pc:sldMkLst>
          <pc:docMk/>
          <pc:sldMk cId="1553558723" sldId="585"/>
        </pc:sldMkLst>
        <pc:spChg chg="mod">
          <ac:chgData name="Gross, Katherine" userId="S::katherine.gross@ercot.com::2e3d3c15-67b5-4801-aa12-b42921cd6e67" providerId="AD" clId="Web-{842CD8B3-6CA3-3696-9123-70A2E97A0023}" dt="2025-01-22T17:08:21.163" v="38" actId="20577"/>
          <ac:spMkLst>
            <pc:docMk/>
            <pc:sldMk cId="1553558723" sldId="585"/>
            <ac:spMk id="3" creationId="{6D7AFDE1-44E5-15A8-50CA-D048FB49FE6B}"/>
          </ac:spMkLst>
        </pc:spChg>
      </pc:sldChg>
    </pc:docChg>
  </pc:docChgLst>
  <pc:docChgLst>
    <pc:chgData name="Rossero, Nicole" userId="S::nicole.rossero@ercot.com::a4c992f2-447d-4b6a-a994-f738a4e8d7f6" providerId="AD" clId="Web-{3F4695FA-6E11-6A81-E8F4-CCAB40C6AE6A}"/>
    <pc:docChg chg="modSld">
      <pc:chgData name="Rossero, Nicole" userId="S::nicole.rossero@ercot.com::a4c992f2-447d-4b6a-a994-f738a4e8d7f6" providerId="AD" clId="Web-{3F4695FA-6E11-6A81-E8F4-CCAB40C6AE6A}" dt="2025-02-13T16:09:49.636" v="24" actId="1076"/>
      <pc:docMkLst>
        <pc:docMk/>
      </pc:docMkLst>
      <pc:sldChg chg="modSp">
        <pc:chgData name="Rossero, Nicole" userId="S::nicole.rossero@ercot.com::a4c992f2-447d-4b6a-a994-f738a4e8d7f6" providerId="AD" clId="Web-{3F4695FA-6E11-6A81-E8F4-CCAB40C6AE6A}" dt="2025-02-13T16:09:49.636" v="24" actId="1076"/>
        <pc:sldMkLst>
          <pc:docMk/>
          <pc:sldMk cId="3274186591" sldId="580"/>
        </pc:sldMkLst>
        <pc:spChg chg="mod">
          <ac:chgData name="Rossero, Nicole" userId="S::nicole.rossero@ercot.com::a4c992f2-447d-4b6a-a994-f738a4e8d7f6" providerId="AD" clId="Web-{3F4695FA-6E11-6A81-E8F4-CCAB40C6AE6A}" dt="2025-02-13T16:09:37.324" v="22" actId="1076"/>
          <ac:spMkLst>
            <pc:docMk/>
            <pc:sldMk cId="3274186591" sldId="580"/>
            <ac:spMk id="7" creationId="{97FF5D8C-F5F4-0A84-3D9E-60C12F58B73F}"/>
          </ac:spMkLst>
        </pc:spChg>
        <pc:spChg chg="mod">
          <ac:chgData name="Rossero, Nicole" userId="S::nicole.rossero@ercot.com::a4c992f2-447d-4b6a-a994-f738a4e8d7f6" providerId="AD" clId="Web-{3F4695FA-6E11-6A81-E8F4-CCAB40C6AE6A}" dt="2025-02-13T16:09:49.636" v="24" actId="1076"/>
          <ac:spMkLst>
            <pc:docMk/>
            <pc:sldMk cId="3274186591" sldId="580"/>
            <ac:spMk id="11" creationId="{7602B1BB-4C0B-0E86-F8A0-A3774F69DD35}"/>
          </ac:spMkLst>
        </pc:spChg>
        <pc:picChg chg="mod">
          <ac:chgData name="Rossero, Nicole" userId="S::nicole.rossero@ercot.com::a4c992f2-447d-4b6a-a994-f738a4e8d7f6" providerId="AD" clId="Web-{3F4695FA-6E11-6A81-E8F4-CCAB40C6AE6A}" dt="2025-02-13T16:09:25.667" v="20" actId="1076"/>
          <ac:picMkLst>
            <pc:docMk/>
            <pc:sldMk cId="3274186591" sldId="580"/>
            <ac:picMk id="6" creationId="{F7F77332-21AC-161C-0548-6D99B0E3F755}"/>
          </ac:picMkLst>
        </pc:picChg>
      </pc:sldChg>
      <pc:sldChg chg="addSp delSp modSp">
        <pc:chgData name="Rossero, Nicole" userId="S::nicole.rossero@ercot.com::a4c992f2-447d-4b6a-a994-f738a4e8d7f6" providerId="AD" clId="Web-{3F4695FA-6E11-6A81-E8F4-CCAB40C6AE6A}" dt="2025-02-13T16:08:27.744" v="19" actId="14100"/>
        <pc:sldMkLst>
          <pc:docMk/>
          <pc:sldMk cId="145818880" sldId="586"/>
        </pc:sldMkLst>
        <pc:spChg chg="add del mod">
          <ac:chgData name="Rossero, Nicole" userId="S::nicole.rossero@ercot.com::a4c992f2-447d-4b6a-a994-f738a4e8d7f6" providerId="AD" clId="Web-{3F4695FA-6E11-6A81-E8F4-CCAB40C6AE6A}" dt="2025-02-13T16:07:24.570" v="13" actId="1076"/>
          <ac:spMkLst>
            <pc:docMk/>
            <pc:sldMk cId="145818880" sldId="586"/>
            <ac:spMk id="6" creationId="{43989B73-2B7F-69BA-40B4-E672F3570CE9}"/>
          </ac:spMkLst>
        </pc:spChg>
        <pc:spChg chg="add del mod">
          <ac:chgData name="Rossero, Nicole" userId="S::nicole.rossero@ercot.com::a4c992f2-447d-4b6a-a994-f738a4e8d7f6" providerId="AD" clId="Web-{3F4695FA-6E11-6A81-E8F4-CCAB40C6AE6A}" dt="2025-02-13T16:07:06.789" v="4"/>
          <ac:spMkLst>
            <pc:docMk/>
            <pc:sldMk cId="145818880" sldId="586"/>
            <ac:spMk id="7" creationId="{1DCB0321-E0EF-ADFD-0E10-3163D14A1436}"/>
          </ac:spMkLst>
        </pc:spChg>
        <pc:spChg chg="add del mod">
          <ac:chgData name="Rossero, Nicole" userId="S::nicole.rossero@ercot.com::a4c992f2-447d-4b6a-a994-f738a4e8d7f6" providerId="AD" clId="Web-{3F4695FA-6E11-6A81-E8F4-CCAB40C6AE6A}" dt="2025-02-13T16:07:15.789" v="8"/>
          <ac:spMkLst>
            <pc:docMk/>
            <pc:sldMk cId="145818880" sldId="586"/>
            <ac:spMk id="10" creationId="{8274663B-4E35-FE2B-73A9-69BF2FF3AF47}"/>
          </ac:spMkLst>
        </pc:spChg>
        <pc:spChg chg="add del mod">
          <ac:chgData name="Rossero, Nicole" userId="S::nicole.rossero@ercot.com::a4c992f2-447d-4b6a-a994-f738a4e8d7f6" providerId="AD" clId="Web-{3F4695FA-6E11-6A81-E8F4-CCAB40C6AE6A}" dt="2025-02-13T16:08:13.837" v="16"/>
          <ac:spMkLst>
            <pc:docMk/>
            <pc:sldMk cId="145818880" sldId="586"/>
            <ac:spMk id="12" creationId="{6261D9A6-C92B-66B3-BA5A-2242A3D547ED}"/>
          </ac:spMkLst>
        </pc:spChg>
        <pc:picChg chg="add del mod">
          <ac:chgData name="Rossero, Nicole" userId="S::nicole.rossero@ercot.com::a4c992f2-447d-4b6a-a994-f738a4e8d7f6" providerId="AD" clId="Web-{3F4695FA-6E11-6A81-E8F4-CCAB40C6AE6A}" dt="2025-02-13T16:08:11.447" v="15"/>
          <ac:picMkLst>
            <pc:docMk/>
            <pc:sldMk cId="145818880" sldId="586"/>
            <ac:picMk id="5" creationId="{14C8A170-A44B-39A6-ABD0-EB6A8DE9CB68}"/>
          </ac:picMkLst>
        </pc:picChg>
        <pc:picChg chg="add del mod ord">
          <ac:chgData name="Rossero, Nicole" userId="S::nicole.rossero@ercot.com::a4c992f2-447d-4b6a-a994-f738a4e8d7f6" providerId="AD" clId="Web-{3F4695FA-6E11-6A81-E8F4-CCAB40C6AE6A}" dt="2025-02-13T16:07:04.539" v="3"/>
          <ac:picMkLst>
            <pc:docMk/>
            <pc:sldMk cId="145818880" sldId="586"/>
            <ac:picMk id="8" creationId="{A61C876E-6E3E-CDDD-6585-BEEC80A2CB9D}"/>
          </ac:picMkLst>
        </pc:picChg>
        <pc:picChg chg="add mod ord">
          <ac:chgData name="Rossero, Nicole" userId="S::nicole.rossero@ercot.com::a4c992f2-447d-4b6a-a994-f738a4e8d7f6" providerId="AD" clId="Web-{3F4695FA-6E11-6A81-E8F4-CCAB40C6AE6A}" dt="2025-02-13T16:08:27.744" v="19" actId="14100"/>
          <ac:picMkLst>
            <pc:docMk/>
            <pc:sldMk cId="145818880" sldId="586"/>
            <ac:picMk id="13" creationId="{E693EDAA-DEDD-A629-352B-29F818C1D9FA}"/>
          </ac:picMkLst>
        </pc:picChg>
      </pc:sldChg>
    </pc:docChg>
  </pc:docChgLst>
  <pc:docChgLst>
    <pc:chgData name="Gross, Katherine" userId="S::katherine.gross@ercot.com::2e3d3c15-67b5-4801-aa12-b42921cd6e67" providerId="AD" clId="Web-{C7563E88-AF09-0880-3AC0-6BB48488ACB5}"/>
    <pc:docChg chg="addSld modSld sldOrd">
      <pc:chgData name="Gross, Katherine" userId="S::katherine.gross@ercot.com::2e3d3c15-67b5-4801-aa12-b42921cd6e67" providerId="AD" clId="Web-{C7563E88-AF09-0880-3AC0-6BB48488ACB5}" dt="2025-01-09T17:12:11.069" v="208" actId="20577"/>
      <pc:docMkLst>
        <pc:docMk/>
      </pc:docMkLst>
      <pc:sldChg chg="modSp">
        <pc:chgData name="Gross, Katherine" userId="S::katherine.gross@ercot.com::2e3d3c15-67b5-4801-aa12-b42921cd6e67" providerId="AD" clId="Web-{C7563E88-AF09-0880-3AC0-6BB48488ACB5}" dt="2025-01-09T17:07:49.532" v="21" actId="20577"/>
        <pc:sldMkLst>
          <pc:docMk/>
          <pc:sldMk cId="1850676767" sldId="542"/>
        </pc:sldMkLst>
        <pc:spChg chg="mod">
          <ac:chgData name="Gross, Katherine" userId="S::katherine.gross@ercot.com::2e3d3c15-67b5-4801-aa12-b42921cd6e67" providerId="AD" clId="Web-{C7563E88-AF09-0880-3AC0-6BB48488ACB5}" dt="2025-01-09T17:07:49.532" v="21" actId="20577"/>
          <ac:spMkLst>
            <pc:docMk/>
            <pc:sldMk cId="1850676767" sldId="542"/>
            <ac:spMk id="4" creationId="{71B380C9-83F4-13B7-773B-9880F0F13E5F}"/>
          </ac:spMkLst>
        </pc:spChg>
      </pc:sldChg>
      <pc:sldChg chg="modSp">
        <pc:chgData name="Gross, Katherine" userId="S::katherine.gross@ercot.com::2e3d3c15-67b5-4801-aa12-b42921cd6e67" providerId="AD" clId="Web-{C7563E88-AF09-0880-3AC0-6BB48488ACB5}" dt="2025-01-09T17:09:12.252" v="80" actId="20577"/>
        <pc:sldMkLst>
          <pc:docMk/>
          <pc:sldMk cId="481658815" sldId="547"/>
        </pc:sldMkLst>
        <pc:spChg chg="mod">
          <ac:chgData name="Gross, Katherine" userId="S::katherine.gross@ercot.com::2e3d3c15-67b5-4801-aa12-b42921cd6e67" providerId="AD" clId="Web-{C7563E88-AF09-0880-3AC0-6BB48488ACB5}" dt="2025-01-09T17:09:12.252" v="80" actId="20577"/>
          <ac:spMkLst>
            <pc:docMk/>
            <pc:sldMk cId="481658815" sldId="547"/>
            <ac:spMk id="3" creationId="{43CDB693-A7C6-D864-2D95-E9E34239E87F}"/>
          </ac:spMkLst>
        </pc:spChg>
        <pc:spChg chg="mod">
          <ac:chgData name="Gross, Katherine" userId="S::katherine.gross@ercot.com::2e3d3c15-67b5-4801-aa12-b42921cd6e67" providerId="AD" clId="Web-{C7563E88-AF09-0880-3AC0-6BB48488ACB5}" dt="2025-01-09T17:08:32.095" v="26" actId="20577"/>
          <ac:spMkLst>
            <pc:docMk/>
            <pc:sldMk cId="481658815" sldId="547"/>
            <ac:spMk id="9" creationId="{102F93E5-232C-E0D0-25FA-B50B681A0718}"/>
          </ac:spMkLst>
        </pc:spChg>
      </pc:sldChg>
      <pc:sldChg chg="addSp delSp modSp add ord replId">
        <pc:chgData name="Gross, Katherine" userId="S::katherine.gross@ercot.com::2e3d3c15-67b5-4801-aa12-b42921cd6e67" providerId="AD" clId="Web-{C7563E88-AF09-0880-3AC0-6BB48488ACB5}" dt="2025-01-09T17:12:11.069" v="208" actId="20577"/>
        <pc:sldMkLst>
          <pc:docMk/>
          <pc:sldMk cId="1407876889" sldId="577"/>
        </pc:sldMkLst>
        <pc:spChg chg="mod">
          <ac:chgData name="Gross, Katherine" userId="S::katherine.gross@ercot.com::2e3d3c15-67b5-4801-aa12-b42921cd6e67" providerId="AD" clId="Web-{C7563E88-AF09-0880-3AC0-6BB48488ACB5}" dt="2025-01-09T17:10:30.911" v="90" actId="20577"/>
          <ac:spMkLst>
            <pc:docMk/>
            <pc:sldMk cId="1407876889" sldId="577"/>
            <ac:spMk id="2" creationId="{823A2E25-DC98-4ED8-5856-248B80428630}"/>
          </ac:spMkLst>
        </pc:spChg>
        <pc:spChg chg="add mod">
          <ac:chgData name="Gross, Katherine" userId="S::katherine.gross@ercot.com::2e3d3c15-67b5-4801-aa12-b42921cd6e67" providerId="AD" clId="Web-{C7563E88-AF09-0880-3AC0-6BB48488ACB5}" dt="2025-01-09T17:12:11.069" v="208" actId="20577"/>
          <ac:spMkLst>
            <pc:docMk/>
            <pc:sldMk cId="1407876889" sldId="577"/>
            <ac:spMk id="3" creationId="{6D7AFDE1-44E5-15A8-50CA-D048FB49FE6B}"/>
          </ac:spMkLst>
        </pc:spChg>
      </pc:sldChg>
    </pc:docChg>
  </pc:docChgLst>
  <pc:docChgLst>
    <pc:chgData name="Rossero, Nicole" userId="S::nicole.rossero@ercot.com::a4c992f2-447d-4b6a-a994-f738a4e8d7f6" providerId="AD" clId="Web-{A5C7864D-36AA-6528-9A27-3E9EA5C9F5AA}"/>
    <pc:docChg chg="modSld">
      <pc:chgData name="Rossero, Nicole" userId="S::nicole.rossero@ercot.com::a4c992f2-447d-4b6a-a994-f738a4e8d7f6" providerId="AD" clId="Web-{A5C7864D-36AA-6528-9A27-3E9EA5C9F5AA}" dt="2025-01-15T19:11:16.368" v="151"/>
      <pc:docMkLst>
        <pc:docMk/>
      </pc:docMkLst>
      <pc:sldChg chg="modSp">
        <pc:chgData name="Rossero, Nicole" userId="S::nicole.rossero@ercot.com::a4c992f2-447d-4b6a-a994-f738a4e8d7f6" providerId="AD" clId="Web-{A5C7864D-36AA-6528-9A27-3E9EA5C9F5AA}" dt="2025-01-15T19:11:16.368" v="151"/>
        <pc:sldMkLst>
          <pc:docMk/>
          <pc:sldMk cId="1849498892" sldId="576"/>
        </pc:sldMkLst>
        <pc:graphicFrameChg chg="mod modGraphic">
          <ac:chgData name="Rossero, Nicole" userId="S::nicole.rossero@ercot.com::a4c992f2-447d-4b6a-a994-f738a4e8d7f6" providerId="AD" clId="Web-{A5C7864D-36AA-6528-9A27-3E9EA5C9F5AA}" dt="2025-01-15T19:11:16.368" v="151"/>
          <ac:graphicFrameMkLst>
            <pc:docMk/>
            <pc:sldMk cId="1849498892" sldId="576"/>
            <ac:graphicFrameMk id="5" creationId="{8FB20592-E18B-6D58-D58E-B89E790D6392}"/>
          </ac:graphicFrameMkLst>
        </pc:graphicFrameChg>
      </pc:sldChg>
    </pc:docChg>
  </pc:docChgLst>
  <pc:docChgLst>
    <pc:chgData name="Gross, Katherine" userId="S::katherine.gross@ercot.com::2e3d3c15-67b5-4801-aa12-b42921cd6e67" providerId="AD" clId="Web-{91FCDBD3-1C7D-A025-4FF4-27AADD0AE361}"/>
    <pc:docChg chg="modSld sldOrd">
      <pc:chgData name="Gross, Katherine" userId="S::katherine.gross@ercot.com::2e3d3c15-67b5-4801-aa12-b42921cd6e67" providerId="AD" clId="Web-{91FCDBD3-1C7D-A025-4FF4-27AADD0AE361}" dt="2025-02-11T15:25:01.475" v="432" actId="20577"/>
      <pc:docMkLst>
        <pc:docMk/>
      </pc:docMkLst>
      <pc:sldChg chg="modSp">
        <pc:chgData name="Gross, Katherine" userId="S::katherine.gross@ercot.com::2e3d3c15-67b5-4801-aa12-b42921cd6e67" providerId="AD" clId="Web-{91FCDBD3-1C7D-A025-4FF4-27AADD0AE361}" dt="2025-02-11T15:25:01.475" v="432" actId="20577"/>
        <pc:sldMkLst>
          <pc:docMk/>
          <pc:sldMk cId="481658815" sldId="547"/>
        </pc:sldMkLst>
        <pc:spChg chg="mod">
          <ac:chgData name="Gross, Katherine" userId="S::katherine.gross@ercot.com::2e3d3c15-67b5-4801-aa12-b42921cd6e67" providerId="AD" clId="Web-{91FCDBD3-1C7D-A025-4FF4-27AADD0AE361}" dt="2025-02-11T15:25:01.475" v="432" actId="20577"/>
          <ac:spMkLst>
            <pc:docMk/>
            <pc:sldMk cId="481658815" sldId="547"/>
            <ac:spMk id="3" creationId="{43CDB693-A7C6-D864-2D95-E9E34239E87F}"/>
          </ac:spMkLst>
        </pc:spChg>
      </pc:sldChg>
      <pc:sldChg chg="modSp">
        <pc:chgData name="Gross, Katherine" userId="S::katherine.gross@ercot.com::2e3d3c15-67b5-4801-aa12-b42921cd6e67" providerId="AD" clId="Web-{91FCDBD3-1C7D-A025-4FF4-27AADD0AE361}" dt="2025-02-11T15:23:50.256" v="424" actId="20577"/>
        <pc:sldMkLst>
          <pc:docMk/>
          <pc:sldMk cId="1407876889" sldId="577"/>
        </pc:sldMkLst>
        <pc:spChg chg="mod">
          <ac:chgData name="Gross, Katherine" userId="S::katherine.gross@ercot.com::2e3d3c15-67b5-4801-aa12-b42921cd6e67" providerId="AD" clId="Web-{91FCDBD3-1C7D-A025-4FF4-27AADD0AE361}" dt="2025-02-11T15:23:50.256" v="424" actId="20577"/>
          <ac:spMkLst>
            <pc:docMk/>
            <pc:sldMk cId="1407876889" sldId="577"/>
            <ac:spMk id="3" creationId="{6D7AFDE1-44E5-15A8-50CA-D048FB49FE6B}"/>
          </ac:spMkLst>
        </pc:spChg>
      </pc:sldChg>
      <pc:sldChg chg="ord">
        <pc:chgData name="Gross, Katherine" userId="S::katherine.gross@ercot.com::2e3d3c15-67b5-4801-aa12-b42921cd6e67" providerId="AD" clId="Web-{91FCDBD3-1C7D-A025-4FF4-27AADD0AE361}" dt="2025-02-11T15:21:21.489" v="418"/>
        <pc:sldMkLst>
          <pc:docMk/>
          <pc:sldMk cId="2672414080" sldId="582"/>
        </pc:sldMkLst>
      </pc:sldChg>
      <pc:sldChg chg="modSp">
        <pc:chgData name="Gross, Katherine" userId="S::katherine.gross@ercot.com::2e3d3c15-67b5-4801-aa12-b42921cd6e67" providerId="AD" clId="Web-{91FCDBD3-1C7D-A025-4FF4-27AADD0AE361}" dt="2025-02-11T15:23:33.006" v="423" actId="20577"/>
        <pc:sldMkLst>
          <pc:docMk/>
          <pc:sldMk cId="275686477" sldId="583"/>
        </pc:sldMkLst>
        <pc:spChg chg="mod">
          <ac:chgData name="Gross, Katherine" userId="S::katherine.gross@ercot.com::2e3d3c15-67b5-4801-aa12-b42921cd6e67" providerId="AD" clId="Web-{91FCDBD3-1C7D-A025-4FF4-27AADD0AE361}" dt="2025-02-11T15:23:33.006" v="423" actId="20577"/>
          <ac:spMkLst>
            <pc:docMk/>
            <pc:sldMk cId="275686477" sldId="583"/>
            <ac:spMk id="7" creationId="{033AF542-B94F-7E52-950E-BD137BA933BE}"/>
          </ac:spMkLst>
        </pc:spChg>
      </pc:sldChg>
      <pc:sldChg chg="ord">
        <pc:chgData name="Gross, Katherine" userId="S::katherine.gross@ercot.com::2e3d3c15-67b5-4801-aa12-b42921cd6e67" providerId="AD" clId="Web-{91FCDBD3-1C7D-A025-4FF4-27AADD0AE361}" dt="2025-02-11T15:22:23.037" v="420"/>
        <pc:sldMkLst>
          <pc:docMk/>
          <pc:sldMk cId="1224904460" sldId="584"/>
        </pc:sldMkLst>
      </pc:sldChg>
      <pc:sldChg chg="modSp">
        <pc:chgData name="Gross, Katherine" userId="S::katherine.gross@ercot.com::2e3d3c15-67b5-4801-aa12-b42921cd6e67" providerId="AD" clId="Web-{91FCDBD3-1C7D-A025-4FF4-27AADD0AE361}" dt="2025-02-11T15:24:19.600" v="428" actId="20577"/>
        <pc:sldMkLst>
          <pc:docMk/>
          <pc:sldMk cId="1553558723" sldId="585"/>
        </pc:sldMkLst>
        <pc:spChg chg="mod">
          <ac:chgData name="Gross, Katherine" userId="S::katherine.gross@ercot.com::2e3d3c15-67b5-4801-aa12-b42921cd6e67" providerId="AD" clId="Web-{91FCDBD3-1C7D-A025-4FF4-27AADD0AE361}" dt="2025-02-11T15:24:19.600" v="428" actId="20577"/>
          <ac:spMkLst>
            <pc:docMk/>
            <pc:sldMk cId="1553558723" sldId="585"/>
            <ac:spMk id="3" creationId="{6D7AFDE1-44E5-15A8-50CA-D048FB49FE6B}"/>
          </ac:spMkLst>
        </pc:spChg>
      </pc:sldChg>
      <pc:sldChg chg="modSp ord">
        <pc:chgData name="Gross, Katherine" userId="S::katherine.gross@ercot.com::2e3d3c15-67b5-4801-aa12-b42921cd6e67" providerId="AD" clId="Web-{91FCDBD3-1C7D-A025-4FF4-27AADD0AE361}" dt="2025-02-11T15:24:49.397" v="431" actId="1076"/>
        <pc:sldMkLst>
          <pc:docMk/>
          <pc:sldMk cId="1869044732" sldId="588"/>
        </pc:sldMkLst>
        <pc:spChg chg="mod">
          <ac:chgData name="Gross, Katherine" userId="S::katherine.gross@ercot.com::2e3d3c15-67b5-4801-aa12-b42921cd6e67" providerId="AD" clId="Web-{91FCDBD3-1C7D-A025-4FF4-27AADD0AE361}" dt="2025-02-11T15:24:49.397" v="431" actId="1076"/>
          <ac:spMkLst>
            <pc:docMk/>
            <pc:sldMk cId="1869044732" sldId="588"/>
            <ac:spMk id="6" creationId="{D06A79A7-411F-7D6D-D007-C1299C4CBB02}"/>
          </ac:spMkLst>
        </pc:spChg>
      </pc:sldChg>
      <pc:sldChg chg="ord">
        <pc:chgData name="Gross, Katherine" userId="S::katherine.gross@ercot.com::2e3d3c15-67b5-4801-aa12-b42921cd6e67" providerId="AD" clId="Web-{91FCDBD3-1C7D-A025-4FF4-27AADD0AE361}" dt="2025-02-11T15:18:22.191" v="297"/>
        <pc:sldMkLst>
          <pc:docMk/>
          <pc:sldMk cId="1364446248" sldId="589"/>
        </pc:sldMkLst>
      </pc:sldChg>
      <pc:sldChg chg="addSp modSp modNotes">
        <pc:chgData name="Gross, Katherine" userId="S::katherine.gross@ercot.com::2e3d3c15-67b5-4801-aa12-b42921cd6e67" providerId="AD" clId="Web-{91FCDBD3-1C7D-A025-4FF4-27AADD0AE361}" dt="2025-02-11T15:24:40.991" v="430"/>
        <pc:sldMkLst>
          <pc:docMk/>
          <pc:sldMk cId="3299439579" sldId="590"/>
        </pc:sldMkLst>
        <pc:spChg chg="add mod">
          <ac:chgData name="Gross, Katherine" userId="S::katherine.gross@ercot.com::2e3d3c15-67b5-4801-aa12-b42921cd6e67" providerId="AD" clId="Web-{91FCDBD3-1C7D-A025-4FF4-27AADD0AE361}" dt="2025-02-11T15:20:23.629" v="358" actId="1076"/>
          <ac:spMkLst>
            <pc:docMk/>
            <pc:sldMk cId="3299439579" sldId="590"/>
            <ac:spMk id="3" creationId="{1296B94E-1AC7-3D5A-B5D4-94E468235F77}"/>
          </ac:spMkLst>
        </pc:spChg>
        <pc:graphicFrameChg chg="mod modGraphic">
          <ac:chgData name="Gross, Katherine" userId="S::katherine.gross@ercot.com::2e3d3c15-67b5-4801-aa12-b42921cd6e67" providerId="AD" clId="Web-{91FCDBD3-1C7D-A025-4FF4-27AADD0AE361}" dt="2025-02-11T15:24:40.991" v="430"/>
          <ac:graphicFrameMkLst>
            <pc:docMk/>
            <pc:sldMk cId="3299439579" sldId="590"/>
            <ac:graphicFrameMk id="5" creationId="{AE3802A2-F116-05CE-2AB5-3270EAD21DDB}"/>
          </ac:graphicFrameMkLst>
        </pc:graphicFrameChg>
      </pc:sldChg>
    </pc:docChg>
  </pc:docChgLst>
  <pc:docChgLst>
    <pc:chgData name="Gross, Katherine" userId="S::katherine.gross@ercot.com::2e3d3c15-67b5-4801-aa12-b42921cd6e67" providerId="AD" clId="Web-{5E7476B7-BA27-1D2E-F0C7-F899D1EF7BED}"/>
    <pc:docChg chg="mod delSld modSld">
      <pc:chgData name="Gross, Katherine" userId="S::katherine.gross@ercot.com::2e3d3c15-67b5-4801-aa12-b42921cd6e67" providerId="AD" clId="Web-{5E7476B7-BA27-1D2E-F0C7-F899D1EF7BED}" dt="2024-12-27T19:49:44.804" v="266"/>
      <pc:docMkLst>
        <pc:docMk/>
      </pc:docMkLst>
      <pc:sldChg chg="addSp delSp modSp">
        <pc:chgData name="Gross, Katherine" userId="S::katherine.gross@ercot.com::2e3d3c15-67b5-4801-aa12-b42921cd6e67" providerId="AD" clId="Web-{5E7476B7-BA27-1D2E-F0C7-F899D1EF7BED}" dt="2024-12-27T19:49:36.976" v="265" actId="1076"/>
        <pc:sldMkLst>
          <pc:docMk/>
          <pc:sldMk cId="481658815" sldId="547"/>
        </pc:sldMkLst>
        <pc:spChg chg="add del mod">
          <ac:chgData name="Gross, Katherine" userId="S::katherine.gross@ercot.com::2e3d3c15-67b5-4801-aa12-b42921cd6e67" providerId="AD" clId="Web-{5E7476B7-BA27-1D2E-F0C7-F899D1EF7BED}" dt="2024-12-27T19:49:36.976" v="265" actId="1076"/>
          <ac:spMkLst>
            <pc:docMk/>
            <pc:sldMk cId="481658815" sldId="547"/>
            <ac:spMk id="3" creationId="{43CDB693-A7C6-D864-2D95-E9E34239E87F}"/>
          </ac:spMkLst>
        </pc:spChg>
        <pc:spChg chg="mod">
          <ac:chgData name="Gross, Katherine" userId="S::katherine.gross@ercot.com::2e3d3c15-67b5-4801-aa12-b42921cd6e67" providerId="AD" clId="Web-{5E7476B7-BA27-1D2E-F0C7-F899D1EF7BED}" dt="2024-12-27T19:49:28.101" v="262" actId="20577"/>
          <ac:spMkLst>
            <pc:docMk/>
            <pc:sldMk cId="481658815" sldId="547"/>
            <ac:spMk id="9" creationId="{102F93E5-232C-E0D0-25FA-B50B681A0718}"/>
          </ac:spMkLst>
        </pc:spChg>
      </pc:sldChg>
      <pc:sldChg chg="del">
        <pc:chgData name="Gross, Katherine" userId="S::katherine.gross@ercot.com::2e3d3c15-67b5-4801-aa12-b42921cd6e67" providerId="AD" clId="Web-{5E7476B7-BA27-1D2E-F0C7-F899D1EF7BED}" dt="2024-12-27T19:49:44.804" v="266"/>
        <pc:sldMkLst>
          <pc:docMk/>
          <pc:sldMk cId="27815637" sldId="564"/>
        </pc:sldMkLst>
      </pc:sldChg>
      <pc:sldChg chg="modSp">
        <pc:chgData name="Gross, Katherine" userId="S::katherine.gross@ercot.com::2e3d3c15-67b5-4801-aa12-b42921cd6e67" providerId="AD" clId="Web-{5E7476B7-BA27-1D2E-F0C7-F899D1EF7BED}" dt="2024-12-27T19:45:58.006" v="29"/>
        <pc:sldMkLst>
          <pc:docMk/>
          <pc:sldMk cId="1849498892" sldId="576"/>
        </pc:sldMkLst>
        <pc:graphicFrameChg chg="mod modGraphic">
          <ac:chgData name="Gross, Katherine" userId="S::katherine.gross@ercot.com::2e3d3c15-67b5-4801-aa12-b42921cd6e67" providerId="AD" clId="Web-{5E7476B7-BA27-1D2E-F0C7-F899D1EF7BED}" dt="2024-12-27T19:45:58.006" v="29"/>
          <ac:graphicFrameMkLst>
            <pc:docMk/>
            <pc:sldMk cId="1849498892" sldId="576"/>
            <ac:graphicFrameMk id="5" creationId="{8FB20592-E18B-6D58-D58E-B89E790D6392}"/>
          </ac:graphicFrameMkLst>
        </pc:graphicFrameChg>
      </pc:sldChg>
    </pc:docChg>
  </pc:docChgLst>
  <pc:docChgLst>
    <pc:chgData name="Anders, Dana" userId="S::dana.anders@ercot.com::27a9974e-e8be-402b-a899-72af6b497ee4" providerId="AD" clId="Web-{A7F865BC-2994-D751-8067-1CAEE09F7B83}"/>
    <pc:docChg chg="modSld">
      <pc:chgData name="Anders, Dana" userId="S::dana.anders@ercot.com::27a9974e-e8be-402b-a899-72af6b497ee4" providerId="AD" clId="Web-{A7F865BC-2994-D751-8067-1CAEE09F7B83}" dt="2025-01-22T16:09:54.619" v="6"/>
      <pc:docMkLst>
        <pc:docMk/>
      </pc:docMkLst>
      <pc:sldChg chg="modSp">
        <pc:chgData name="Anders, Dana" userId="S::dana.anders@ercot.com::27a9974e-e8be-402b-a899-72af6b497ee4" providerId="AD" clId="Web-{A7F865BC-2994-D751-8067-1CAEE09F7B83}" dt="2025-01-22T16:08:41.025" v="3" actId="1076"/>
        <pc:sldMkLst>
          <pc:docMk/>
          <pc:sldMk cId="4050094424" sldId="566"/>
        </pc:sldMkLst>
        <pc:spChg chg="mod">
          <ac:chgData name="Anders, Dana" userId="S::dana.anders@ercot.com::27a9974e-e8be-402b-a899-72af6b497ee4" providerId="AD" clId="Web-{A7F865BC-2994-D751-8067-1CAEE09F7B83}" dt="2025-01-22T16:08:32.837" v="2" actId="1076"/>
          <ac:spMkLst>
            <pc:docMk/>
            <pc:sldMk cId="4050094424" sldId="566"/>
            <ac:spMk id="5" creationId="{58271AA8-13F2-B114-079A-BBEBA186BAF1}"/>
          </ac:spMkLst>
        </pc:spChg>
        <pc:spChg chg="mod">
          <ac:chgData name="Anders, Dana" userId="S::dana.anders@ercot.com::27a9974e-e8be-402b-a899-72af6b497ee4" providerId="AD" clId="Web-{A7F865BC-2994-D751-8067-1CAEE09F7B83}" dt="2025-01-22T16:08:41.025" v="3" actId="1076"/>
          <ac:spMkLst>
            <pc:docMk/>
            <pc:sldMk cId="4050094424" sldId="566"/>
            <ac:spMk id="6" creationId="{04B092C7-9F06-800F-584E-F472D600927D}"/>
          </ac:spMkLst>
        </pc:spChg>
      </pc:sldChg>
      <pc:sldChg chg="modSp">
        <pc:chgData name="Anders, Dana" userId="S::dana.anders@ercot.com::27a9974e-e8be-402b-a899-72af6b497ee4" providerId="AD" clId="Web-{A7F865BC-2994-D751-8067-1CAEE09F7B83}" dt="2025-01-22T16:09:54.619" v="6"/>
        <pc:sldMkLst>
          <pc:docMk/>
          <pc:sldMk cId="1849498892" sldId="576"/>
        </pc:sldMkLst>
        <pc:graphicFrameChg chg="modGraphic">
          <ac:chgData name="Anders, Dana" userId="S::dana.anders@ercot.com::27a9974e-e8be-402b-a899-72af6b497ee4" providerId="AD" clId="Web-{A7F865BC-2994-D751-8067-1CAEE09F7B83}" dt="2025-01-22T16:09:54.619" v="6"/>
          <ac:graphicFrameMkLst>
            <pc:docMk/>
            <pc:sldMk cId="1849498892" sldId="576"/>
            <ac:graphicFrameMk id="5" creationId="{8FB20592-E18B-6D58-D58E-B89E790D6392}"/>
          </ac:graphicFrameMkLst>
        </pc:graphicFrameChg>
      </pc:sldChg>
    </pc:docChg>
  </pc:docChgLst>
  <pc:docChgLst>
    <pc:chgData name="Vanella, Amie" userId="S::amie.vanella@ercot.com::2a77d973-1eeb-49b4-8788-e09591c01118" providerId="AD" clId="Web-{21B37A95-C460-6D16-0BF1-29D70C5C12D3}"/>
    <pc:docChg chg="mod">
      <pc:chgData name="Vanella, Amie" userId="S::amie.vanella@ercot.com::2a77d973-1eeb-49b4-8788-e09591c01118" providerId="AD" clId="Web-{21B37A95-C460-6D16-0BF1-29D70C5C12D3}" dt="2025-01-22T16:24:21.599" v="0" actId="33475"/>
      <pc:docMkLst>
        <pc:docMk/>
      </pc:docMkLst>
    </pc:docChg>
  </pc:docChgLst>
  <pc:docChgLst>
    <pc:chgData name="Anders, Dana" userId="S::dana.anders@ercot.com::27a9974e-e8be-402b-a899-72af6b497ee4" providerId="AD" clId="Web-{656D57EA-E739-C51C-B993-063E9165CECC}"/>
    <pc:docChg chg="modSld">
      <pc:chgData name="Anders, Dana" userId="S::dana.anders@ercot.com::27a9974e-e8be-402b-a899-72af6b497ee4" providerId="AD" clId="Web-{656D57EA-E739-C51C-B993-063E9165CECC}" dt="2024-12-30T14:14:00.514" v="10"/>
      <pc:docMkLst>
        <pc:docMk/>
      </pc:docMkLst>
      <pc:sldChg chg="modSp">
        <pc:chgData name="Anders, Dana" userId="S::dana.anders@ercot.com::27a9974e-e8be-402b-a899-72af6b497ee4" providerId="AD" clId="Web-{656D57EA-E739-C51C-B993-063E9165CECC}" dt="2024-12-30T14:14:00.514" v="10"/>
        <pc:sldMkLst>
          <pc:docMk/>
          <pc:sldMk cId="1849498892" sldId="576"/>
        </pc:sldMkLst>
        <pc:graphicFrameChg chg="mod modGraphic">
          <ac:chgData name="Anders, Dana" userId="S::dana.anders@ercot.com::27a9974e-e8be-402b-a899-72af6b497ee4" providerId="AD" clId="Web-{656D57EA-E739-C51C-B993-063E9165CECC}" dt="2024-12-30T14:14:00.514" v="10"/>
          <ac:graphicFrameMkLst>
            <pc:docMk/>
            <pc:sldMk cId="1849498892" sldId="576"/>
            <ac:graphicFrameMk id="5" creationId="{8FB20592-E18B-6D58-D58E-B89E790D6392}"/>
          </ac:graphicFrameMkLst>
        </pc:graphicFrameChg>
      </pc:sldChg>
    </pc:docChg>
  </pc:docChgLst>
  <pc:docChgLst>
    <pc:chgData name="Vanella, Amie" userId="2a77d973-1eeb-49b4-8788-e09591c01118" providerId="ADAL" clId="{C731F119-0D08-459C-8B3D-C2FEE28B75E3}"/>
    <pc:docChg chg="undo custSel modSld">
      <pc:chgData name="Vanella, Amie" userId="2a77d973-1eeb-49b4-8788-e09591c01118" providerId="ADAL" clId="{C731F119-0D08-459C-8B3D-C2FEE28B75E3}" dt="2025-01-22T16:56:43.184" v="158" actId="207"/>
      <pc:docMkLst>
        <pc:docMk/>
      </pc:docMkLst>
      <pc:sldChg chg="modSp mod">
        <pc:chgData name="Vanella, Amie" userId="2a77d973-1eeb-49b4-8788-e09591c01118" providerId="ADAL" clId="{C731F119-0D08-459C-8B3D-C2FEE28B75E3}" dt="2025-01-22T16:54:58.596" v="152" actId="20577"/>
        <pc:sldMkLst>
          <pc:docMk/>
          <pc:sldMk cId="481658815" sldId="547"/>
        </pc:sldMkLst>
        <pc:spChg chg="mod">
          <ac:chgData name="Vanella, Amie" userId="2a77d973-1eeb-49b4-8788-e09591c01118" providerId="ADAL" clId="{C731F119-0D08-459C-8B3D-C2FEE28B75E3}" dt="2025-01-22T16:54:58.596" v="152" actId="20577"/>
          <ac:spMkLst>
            <pc:docMk/>
            <pc:sldMk cId="481658815" sldId="547"/>
            <ac:spMk id="9" creationId="{102F93E5-232C-E0D0-25FA-B50B681A0718}"/>
          </ac:spMkLst>
        </pc:spChg>
      </pc:sldChg>
      <pc:sldChg chg="modSp mod">
        <pc:chgData name="Vanella, Amie" userId="2a77d973-1eeb-49b4-8788-e09591c01118" providerId="ADAL" clId="{C731F119-0D08-459C-8B3D-C2FEE28B75E3}" dt="2025-01-22T16:54:42.937" v="150" actId="255"/>
        <pc:sldMkLst>
          <pc:docMk/>
          <pc:sldMk cId="4050094424" sldId="566"/>
        </pc:sldMkLst>
        <pc:spChg chg="mod">
          <ac:chgData name="Vanella, Amie" userId="2a77d973-1eeb-49b4-8788-e09591c01118" providerId="ADAL" clId="{C731F119-0D08-459C-8B3D-C2FEE28B75E3}" dt="2025-01-22T16:54:42.937" v="150" actId="255"/>
          <ac:spMkLst>
            <pc:docMk/>
            <pc:sldMk cId="4050094424" sldId="566"/>
            <ac:spMk id="6" creationId="{04B092C7-9F06-800F-584E-F472D600927D}"/>
          </ac:spMkLst>
        </pc:spChg>
      </pc:sldChg>
      <pc:sldChg chg="modSp mod">
        <pc:chgData name="Vanella, Amie" userId="2a77d973-1eeb-49b4-8788-e09591c01118" providerId="ADAL" clId="{C731F119-0D08-459C-8B3D-C2FEE28B75E3}" dt="2025-01-22T16:56:43.184" v="158" actId="207"/>
        <pc:sldMkLst>
          <pc:docMk/>
          <pc:sldMk cId="2886782295" sldId="567"/>
        </pc:sldMkLst>
        <pc:graphicFrameChg chg="modGraphic">
          <ac:chgData name="Vanella, Amie" userId="2a77d973-1eeb-49b4-8788-e09591c01118" providerId="ADAL" clId="{C731F119-0D08-459C-8B3D-C2FEE28B75E3}" dt="2025-01-22T16:56:43.184" v="158" actId="207"/>
          <ac:graphicFrameMkLst>
            <pc:docMk/>
            <pc:sldMk cId="2886782295" sldId="567"/>
            <ac:graphicFrameMk id="5" creationId="{8FB20592-E18B-6D58-D58E-B89E790D6392}"/>
          </ac:graphicFrameMkLst>
        </pc:graphicFrameChg>
      </pc:sldChg>
      <pc:sldChg chg="modSp mod">
        <pc:chgData name="Vanella, Amie" userId="2a77d973-1eeb-49b4-8788-e09591c01118" providerId="ADAL" clId="{C731F119-0D08-459C-8B3D-C2FEE28B75E3}" dt="2025-01-22T16:56:28.339" v="156" actId="207"/>
        <pc:sldMkLst>
          <pc:docMk/>
          <pc:sldMk cId="578693692" sldId="570"/>
        </pc:sldMkLst>
        <pc:graphicFrameChg chg="modGraphic">
          <ac:chgData name="Vanella, Amie" userId="2a77d973-1eeb-49b4-8788-e09591c01118" providerId="ADAL" clId="{C731F119-0D08-459C-8B3D-C2FEE28B75E3}" dt="2025-01-22T16:56:28.339" v="156" actId="207"/>
          <ac:graphicFrameMkLst>
            <pc:docMk/>
            <pc:sldMk cId="578693692" sldId="570"/>
            <ac:graphicFrameMk id="5" creationId="{8FB20592-E18B-6D58-D58E-B89E790D6392}"/>
          </ac:graphicFrameMkLst>
        </pc:graphicFrameChg>
      </pc:sldChg>
      <pc:sldChg chg="modSp mod">
        <pc:chgData name="Vanella, Amie" userId="2a77d973-1eeb-49b4-8788-e09591c01118" providerId="ADAL" clId="{C731F119-0D08-459C-8B3D-C2FEE28B75E3}" dt="2025-01-22T16:56:35.618" v="157" actId="207"/>
        <pc:sldMkLst>
          <pc:docMk/>
          <pc:sldMk cId="2985984219" sldId="575"/>
        </pc:sldMkLst>
        <pc:graphicFrameChg chg="modGraphic">
          <ac:chgData name="Vanella, Amie" userId="2a77d973-1eeb-49b4-8788-e09591c01118" providerId="ADAL" clId="{C731F119-0D08-459C-8B3D-C2FEE28B75E3}" dt="2025-01-22T16:56:35.618" v="157" actId="207"/>
          <ac:graphicFrameMkLst>
            <pc:docMk/>
            <pc:sldMk cId="2985984219" sldId="575"/>
            <ac:graphicFrameMk id="5" creationId="{8FB20592-E18B-6D58-D58E-B89E790D6392}"/>
          </ac:graphicFrameMkLst>
        </pc:graphicFrameChg>
      </pc:sldChg>
      <pc:sldChg chg="modSp mod">
        <pc:chgData name="Vanella, Amie" userId="2a77d973-1eeb-49b4-8788-e09591c01118" providerId="ADAL" clId="{C731F119-0D08-459C-8B3D-C2FEE28B75E3}" dt="2025-01-22T16:56:17.481" v="155" actId="207"/>
        <pc:sldMkLst>
          <pc:docMk/>
          <pc:sldMk cId="1849498892" sldId="576"/>
        </pc:sldMkLst>
        <pc:spChg chg="mod">
          <ac:chgData name="Vanella, Amie" userId="2a77d973-1eeb-49b4-8788-e09591c01118" providerId="ADAL" clId="{C731F119-0D08-459C-8B3D-C2FEE28B75E3}" dt="2025-01-22T16:54:16.853" v="149" actId="120"/>
          <ac:spMkLst>
            <pc:docMk/>
            <pc:sldMk cId="1849498892" sldId="576"/>
            <ac:spMk id="2" creationId="{823A2E25-DC98-4ED8-5856-248B80428630}"/>
          </ac:spMkLst>
        </pc:spChg>
        <pc:graphicFrameChg chg="modGraphic">
          <ac:chgData name="Vanella, Amie" userId="2a77d973-1eeb-49b4-8788-e09591c01118" providerId="ADAL" clId="{C731F119-0D08-459C-8B3D-C2FEE28B75E3}" dt="2025-01-22T16:56:17.481" v="155" actId="207"/>
          <ac:graphicFrameMkLst>
            <pc:docMk/>
            <pc:sldMk cId="1849498892" sldId="576"/>
            <ac:graphicFrameMk id="5" creationId="{8FB20592-E18B-6D58-D58E-B89E790D6392}"/>
          </ac:graphicFrameMkLst>
        </pc:graphicFrameChg>
      </pc:sldChg>
      <pc:sldChg chg="modSp mod">
        <pc:chgData name="Vanella, Amie" userId="2a77d973-1eeb-49b4-8788-e09591c01118" providerId="ADAL" clId="{C731F119-0D08-459C-8B3D-C2FEE28B75E3}" dt="2025-01-22T16:50:08.600" v="148" actId="255"/>
        <pc:sldMkLst>
          <pc:docMk/>
          <pc:sldMk cId="667375291" sldId="579"/>
        </pc:sldMkLst>
        <pc:spChg chg="mod">
          <ac:chgData name="Vanella, Amie" userId="2a77d973-1eeb-49b4-8788-e09591c01118" providerId="ADAL" clId="{C731F119-0D08-459C-8B3D-C2FEE28B75E3}" dt="2025-01-22T16:50:08.600" v="148" actId="255"/>
          <ac:spMkLst>
            <pc:docMk/>
            <pc:sldMk cId="667375291" sldId="579"/>
            <ac:spMk id="2" creationId="{00000000-0000-0000-0000-000000000000}"/>
          </ac:spMkLst>
        </pc:spChg>
        <pc:graphicFrameChg chg="modGraphic">
          <ac:chgData name="Vanella, Amie" userId="2a77d973-1eeb-49b4-8788-e09591c01118" providerId="ADAL" clId="{C731F119-0D08-459C-8B3D-C2FEE28B75E3}" dt="2025-01-22T16:46:01.461" v="137" actId="255"/>
          <ac:graphicFrameMkLst>
            <pc:docMk/>
            <pc:sldMk cId="667375291" sldId="579"/>
            <ac:graphicFrameMk id="3" creationId="{00000000-0000-0000-0000-000000000000}"/>
          </ac:graphicFrameMkLst>
        </pc:graphicFrameChg>
      </pc:sldChg>
      <pc:sldChg chg="modSp mod addCm">
        <pc:chgData name="Vanella, Amie" userId="2a77d973-1eeb-49b4-8788-e09591c01118" providerId="ADAL" clId="{C731F119-0D08-459C-8B3D-C2FEE28B75E3}" dt="2025-01-22T16:48:34.240" v="147" actId="20577"/>
        <pc:sldMkLst>
          <pc:docMk/>
          <pc:sldMk cId="3274186591" sldId="580"/>
        </pc:sldMkLst>
        <pc:spChg chg="mod">
          <ac:chgData name="Vanella, Amie" userId="2a77d973-1eeb-49b4-8788-e09591c01118" providerId="ADAL" clId="{C731F119-0D08-459C-8B3D-C2FEE28B75E3}" dt="2025-01-22T16:47:00.907" v="145" actId="20577"/>
          <ac:spMkLst>
            <pc:docMk/>
            <pc:sldMk cId="3274186591" sldId="580"/>
            <ac:spMk id="2" creationId="{43CC43DB-2DC4-CF72-72E9-5D7FD1339133}"/>
          </ac:spMkLst>
        </pc:spChg>
        <pc:spChg chg="mod">
          <ac:chgData name="Vanella, Amie" userId="2a77d973-1eeb-49b4-8788-e09591c01118" providerId="ADAL" clId="{C731F119-0D08-459C-8B3D-C2FEE28B75E3}" dt="2025-01-22T16:48:34.240" v="147" actId="20577"/>
          <ac:spMkLst>
            <pc:docMk/>
            <pc:sldMk cId="3274186591" sldId="580"/>
            <ac:spMk id="10" creationId="{502CFC00-5C33-DE9D-52BF-1FF7D9C91CD3}"/>
          </ac:spMkLst>
        </pc:spChg>
        <pc:extLst>
          <p:ext xmlns:p="http://schemas.openxmlformats.org/presentationml/2006/main" uri="{D6D511B9-2390-475A-947B-AFAB55BFBCF1}">
            <pc226:cmChg xmlns:pc226="http://schemas.microsoft.com/office/powerpoint/2022/06/main/command" chg="add">
              <pc226:chgData name="Vanella, Amie" userId="2a77d973-1eeb-49b4-8788-e09591c01118" providerId="ADAL" clId="{C731F119-0D08-459C-8B3D-C2FEE28B75E3}" dt="2025-01-22T16:32:13.426" v="4"/>
              <pc2:cmMkLst xmlns:pc2="http://schemas.microsoft.com/office/powerpoint/2019/9/main/command">
                <pc:docMk/>
                <pc:sldMk cId="3274186591" sldId="580"/>
                <pc2:cmMk id="{4BAB04A0-CE95-49AB-90CD-846A33DF29FA}"/>
              </pc2:cmMkLst>
            </pc226:cmChg>
          </p:ext>
        </pc:extLst>
      </pc:sldChg>
      <pc:sldChg chg="modSp mod">
        <pc:chgData name="Vanella, Amie" userId="2a77d973-1eeb-49b4-8788-e09591c01118" providerId="ADAL" clId="{C731F119-0D08-459C-8B3D-C2FEE28B75E3}" dt="2025-01-22T16:40:35.784" v="67" actId="123"/>
        <pc:sldMkLst>
          <pc:docMk/>
          <pc:sldMk cId="74161707" sldId="581"/>
        </pc:sldMkLst>
        <pc:spChg chg="mod">
          <ac:chgData name="Vanella, Amie" userId="2a77d973-1eeb-49b4-8788-e09591c01118" providerId="ADAL" clId="{C731F119-0D08-459C-8B3D-C2FEE28B75E3}" dt="2025-01-22T16:38:04.272" v="55" actId="20577"/>
          <ac:spMkLst>
            <pc:docMk/>
            <pc:sldMk cId="74161707" sldId="581"/>
            <ac:spMk id="2" creationId="{43CC43DB-2DC4-CF72-72E9-5D7FD1339133}"/>
          </ac:spMkLst>
        </pc:spChg>
        <pc:spChg chg="mod">
          <ac:chgData name="Vanella, Amie" userId="2a77d973-1eeb-49b4-8788-e09591c01118" providerId="ADAL" clId="{C731F119-0D08-459C-8B3D-C2FEE28B75E3}" dt="2025-01-22T16:40:35.784" v="67" actId="123"/>
          <ac:spMkLst>
            <pc:docMk/>
            <pc:sldMk cId="74161707" sldId="581"/>
            <ac:spMk id="7" creationId="{033AF542-B94F-7E52-950E-BD137BA933BE}"/>
          </ac:spMkLst>
        </pc:spChg>
        <pc:picChg chg="mod">
          <ac:chgData name="Vanella, Amie" userId="2a77d973-1eeb-49b4-8788-e09591c01118" providerId="ADAL" clId="{C731F119-0D08-459C-8B3D-C2FEE28B75E3}" dt="2025-01-22T16:40:25.666" v="66" actId="1076"/>
          <ac:picMkLst>
            <pc:docMk/>
            <pc:sldMk cId="74161707" sldId="581"/>
            <ac:picMk id="3" creationId="{8C6076D4-9DD2-37E0-B6F9-5547E87F9EAB}"/>
          </ac:picMkLst>
        </pc:picChg>
      </pc:sldChg>
      <pc:sldChg chg="modSp mod">
        <pc:chgData name="Vanella, Amie" userId="2a77d973-1eeb-49b4-8788-e09591c01118" providerId="ADAL" clId="{C731F119-0D08-459C-8B3D-C2FEE28B75E3}" dt="2025-01-22T16:45:14.886" v="132" actId="20577"/>
        <pc:sldMkLst>
          <pc:docMk/>
          <pc:sldMk cId="2672414080" sldId="582"/>
        </pc:sldMkLst>
        <pc:spChg chg="mod">
          <ac:chgData name="Vanella, Amie" userId="2a77d973-1eeb-49b4-8788-e09591c01118" providerId="ADAL" clId="{C731F119-0D08-459C-8B3D-C2FEE28B75E3}" dt="2025-01-22T16:42:51.993" v="99" actId="20577"/>
          <ac:spMkLst>
            <pc:docMk/>
            <pc:sldMk cId="2672414080" sldId="582"/>
            <ac:spMk id="2" creationId="{43CC43DB-2DC4-CF72-72E9-5D7FD1339133}"/>
          </ac:spMkLst>
        </pc:spChg>
        <pc:spChg chg="mod">
          <ac:chgData name="Vanella, Amie" userId="2a77d973-1eeb-49b4-8788-e09591c01118" providerId="ADAL" clId="{C731F119-0D08-459C-8B3D-C2FEE28B75E3}" dt="2025-01-22T16:45:14.886" v="132" actId="20577"/>
          <ac:spMkLst>
            <pc:docMk/>
            <pc:sldMk cId="2672414080" sldId="582"/>
            <ac:spMk id="7" creationId="{033AF542-B94F-7E52-950E-BD137BA933BE}"/>
          </ac:spMkLst>
        </pc:spChg>
      </pc:sldChg>
      <pc:sldChg chg="modSp mod">
        <pc:chgData name="Vanella, Amie" userId="2a77d973-1eeb-49b4-8788-e09591c01118" providerId="ADAL" clId="{C731F119-0D08-459C-8B3D-C2FEE28B75E3}" dt="2025-01-22T16:45:48.508" v="136" actId="14100"/>
        <pc:sldMkLst>
          <pc:docMk/>
          <pc:sldMk cId="275686477" sldId="583"/>
        </pc:sldMkLst>
        <pc:spChg chg="mod">
          <ac:chgData name="Vanella, Amie" userId="2a77d973-1eeb-49b4-8788-e09591c01118" providerId="ADAL" clId="{C731F119-0D08-459C-8B3D-C2FEE28B75E3}" dt="2025-01-22T16:44:23.960" v="108" actId="20577"/>
          <ac:spMkLst>
            <pc:docMk/>
            <pc:sldMk cId="275686477" sldId="583"/>
            <ac:spMk id="2" creationId="{43CC43DB-2DC4-CF72-72E9-5D7FD1339133}"/>
          </ac:spMkLst>
        </pc:spChg>
        <pc:spChg chg="mod">
          <ac:chgData name="Vanella, Amie" userId="2a77d973-1eeb-49b4-8788-e09591c01118" providerId="ADAL" clId="{C731F119-0D08-459C-8B3D-C2FEE28B75E3}" dt="2025-01-22T16:45:48.508" v="136" actId="14100"/>
          <ac:spMkLst>
            <pc:docMk/>
            <pc:sldMk cId="275686477" sldId="583"/>
            <ac:spMk id="7" creationId="{033AF542-B94F-7E52-950E-BD137BA933BE}"/>
          </ac:spMkLst>
        </pc:spChg>
      </pc:sldChg>
      <pc:sldChg chg="modSp mod">
        <pc:chgData name="Vanella, Amie" userId="2a77d973-1eeb-49b4-8788-e09591c01118" providerId="ADAL" clId="{C731F119-0D08-459C-8B3D-C2FEE28B75E3}" dt="2025-01-22T16:46:46.988" v="139" actId="20577"/>
        <pc:sldMkLst>
          <pc:docMk/>
          <pc:sldMk cId="1224904460" sldId="584"/>
        </pc:sldMkLst>
        <pc:spChg chg="mod">
          <ac:chgData name="Vanella, Amie" userId="2a77d973-1eeb-49b4-8788-e09591c01118" providerId="ADAL" clId="{C731F119-0D08-459C-8B3D-C2FEE28B75E3}" dt="2025-01-22T16:46:46.988" v="139" actId="20577"/>
          <ac:spMkLst>
            <pc:docMk/>
            <pc:sldMk cId="1224904460" sldId="584"/>
            <ac:spMk id="2" creationId="{43CC43DB-2DC4-CF72-72E9-5D7FD1339133}"/>
          </ac:spMkLst>
        </pc:spChg>
        <pc:spChg chg="mod">
          <ac:chgData name="Vanella, Amie" userId="2a77d973-1eeb-49b4-8788-e09591c01118" providerId="ADAL" clId="{C731F119-0D08-459C-8B3D-C2FEE28B75E3}" dt="2025-01-22T16:37:58.170" v="53" actId="948"/>
          <ac:spMkLst>
            <pc:docMk/>
            <pc:sldMk cId="1224904460" sldId="584"/>
            <ac:spMk id="7" creationId="{1B4E5178-6BAB-71E8-4C8D-9196ACB61DEE}"/>
          </ac:spMkLst>
        </pc:spChg>
      </pc:sldChg>
      <pc:sldChg chg="modSp mod">
        <pc:chgData name="Vanella, Amie" userId="2a77d973-1eeb-49b4-8788-e09591c01118" providerId="ADAL" clId="{C731F119-0D08-459C-8B3D-C2FEE28B75E3}" dt="2025-01-22T16:46:50.865" v="141" actId="20577"/>
        <pc:sldMkLst>
          <pc:docMk/>
          <pc:sldMk cId="145818880" sldId="586"/>
        </pc:sldMkLst>
        <pc:spChg chg="mod">
          <ac:chgData name="Vanella, Amie" userId="2a77d973-1eeb-49b4-8788-e09591c01118" providerId="ADAL" clId="{C731F119-0D08-459C-8B3D-C2FEE28B75E3}" dt="2025-01-22T16:46:50.865" v="141" actId="20577"/>
          <ac:spMkLst>
            <pc:docMk/>
            <pc:sldMk cId="145818880" sldId="586"/>
            <ac:spMk id="2" creationId="{43CC43DB-2DC4-CF72-72E9-5D7FD1339133}"/>
          </ac:spMkLst>
        </pc:spChg>
        <pc:spChg chg="mod">
          <ac:chgData name="Vanella, Amie" userId="2a77d973-1eeb-49b4-8788-e09591c01118" providerId="ADAL" clId="{C731F119-0D08-459C-8B3D-C2FEE28B75E3}" dt="2025-01-22T16:34:33.613" v="28" actId="255"/>
          <ac:spMkLst>
            <pc:docMk/>
            <pc:sldMk cId="145818880" sldId="586"/>
            <ac:spMk id="6" creationId="{43989B73-2B7F-69BA-40B4-E672F3570CE9}"/>
          </ac:spMkLst>
        </pc:spChg>
        <pc:picChg chg="mod">
          <ac:chgData name="Vanella, Amie" userId="2a77d973-1eeb-49b4-8788-e09591c01118" providerId="ADAL" clId="{C731F119-0D08-459C-8B3D-C2FEE28B75E3}" dt="2025-01-22T16:34:45.733" v="29" actId="1076"/>
          <ac:picMkLst>
            <pc:docMk/>
            <pc:sldMk cId="145818880" sldId="586"/>
            <ac:picMk id="5" creationId="{14C8A170-A44B-39A6-ABD0-EB6A8DE9CB68}"/>
          </ac:picMkLst>
        </pc:picChg>
      </pc:sldChg>
      <pc:sldChg chg="modSp mod">
        <pc:chgData name="Vanella, Amie" userId="2a77d973-1eeb-49b4-8788-e09591c01118" providerId="ADAL" clId="{C731F119-0D08-459C-8B3D-C2FEE28B75E3}" dt="2025-01-22T16:46:56.380" v="143" actId="20577"/>
        <pc:sldMkLst>
          <pc:docMk/>
          <pc:sldMk cId="297259625" sldId="587"/>
        </pc:sldMkLst>
        <pc:spChg chg="mod">
          <ac:chgData name="Vanella, Amie" userId="2a77d973-1eeb-49b4-8788-e09591c01118" providerId="ADAL" clId="{C731F119-0D08-459C-8B3D-C2FEE28B75E3}" dt="2025-01-22T16:46:56.380" v="143" actId="20577"/>
          <ac:spMkLst>
            <pc:docMk/>
            <pc:sldMk cId="297259625" sldId="587"/>
            <ac:spMk id="2" creationId="{43CC43DB-2DC4-CF72-72E9-5D7FD1339133}"/>
          </ac:spMkLst>
        </pc:spChg>
        <pc:spChg chg="mod">
          <ac:chgData name="Vanella, Amie" userId="2a77d973-1eeb-49b4-8788-e09591c01118" providerId="ADAL" clId="{C731F119-0D08-459C-8B3D-C2FEE28B75E3}" dt="2025-01-22T16:34:17.152" v="27" actId="20577"/>
          <ac:spMkLst>
            <pc:docMk/>
            <pc:sldMk cId="297259625" sldId="587"/>
            <ac:spMk id="7" creationId="{F042C825-A000-7CF1-7DBA-9CBE2F4F312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2/13/2025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2/13/2025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740143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11BB9-B669-DB6C-FB9D-7DD71F6D1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11E03-08AB-4194-492B-409E0D78B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3FA2B1-8688-ABA1-36EF-FE2C7696C23B}"/>
              </a:ext>
            </a:extLst>
          </p:cNvPr>
          <p:cNvSpPr>
            <a:spLocks noGrp="1"/>
          </p:cNvSpPr>
          <p:nvPr>
            <p:ph type="body" idx="1"/>
          </p:nvPr>
        </p:nvSpPr>
        <p:spPr/>
        <p:txBody>
          <a:bodyPr/>
          <a:lstStyle/>
          <a:p>
            <a:pPr marL="171450" indent="-171450">
              <a:buFont typeface="Arial" panose="020B0604020202020204" pitchFamily="34" charset="0"/>
              <a:buChar char="•"/>
            </a:pPr>
            <a:endParaRPr lang="en-US">
              <a:ea typeface="Calibri"/>
              <a:cs typeface="Calibri"/>
            </a:endParaRPr>
          </a:p>
          <a:p>
            <a:pPr marL="171450" indent="-171450">
              <a:buFont typeface="Arial,Sans-Serif" panose="020B0604020202020204" pitchFamily="34" charset="0"/>
              <a:buChar char="•"/>
            </a:pPr>
            <a:endParaRPr lang="en-US">
              <a:ea typeface="Calibri"/>
              <a:cs typeface="Calibri"/>
            </a:endParaRPr>
          </a:p>
          <a:p>
            <a:pPr marL="171450" indent="-171450">
              <a:buFont typeface="Arial" panose="020B0604020202020204" pitchFamily="34" charset="0"/>
              <a:buChar char="•"/>
            </a:pPr>
            <a:endParaRPr lang="en-US">
              <a:ea typeface="Calibri"/>
              <a:cs typeface="Calibri"/>
            </a:endParaRPr>
          </a:p>
        </p:txBody>
      </p:sp>
      <p:sp>
        <p:nvSpPr>
          <p:cNvPr id="4" name="Slide Number Placeholder 3">
            <a:extLst>
              <a:ext uri="{FF2B5EF4-FFF2-40B4-BE49-F238E27FC236}">
                <a16:creationId xmlns:a16="http://schemas.microsoft.com/office/drawing/2014/main" id="{5E768CED-A62A-6BB3-2999-043F9B581088}"/>
              </a:ext>
            </a:extLst>
          </p:cNvPr>
          <p:cNvSpPr>
            <a:spLocks noGrp="1"/>
          </p:cNvSpPr>
          <p:nvPr>
            <p:ph type="sldNum" sz="quarter" idx="5"/>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90499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193947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3972049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47847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41946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2790859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265412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1964539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43841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76908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419360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3974574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ea typeface="Calibri"/>
              <a:cs typeface="Calibri"/>
            </a:endParaRPr>
          </a:p>
          <a:p>
            <a:pPr marL="171450" indent="-171450">
              <a:buFont typeface="Arial" panose="020B0604020202020204" pitchFamily="34" charset="0"/>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235993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ea typeface="Calibri"/>
              <a:cs typeface="Calibri"/>
            </a:endParaRPr>
          </a:p>
          <a:p>
            <a:pPr marL="171450" indent="-171450">
              <a:buFont typeface="Arial" panose="020B0604020202020204" pitchFamily="34" charset="0"/>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01676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ea typeface="Calibri"/>
              <a:cs typeface="Calibri"/>
            </a:endParaRPr>
          </a:p>
          <a:p>
            <a:pPr marL="171450" indent="-171450">
              <a:buFont typeface="Arial" panose="020B0604020202020204" pitchFamily="34" charset="0"/>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11785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7" name="Content Placeholder 2">
            <a:extLst>
              <a:ext uri="{FF2B5EF4-FFF2-40B4-BE49-F238E27FC236}">
                <a16:creationId xmlns:a16="http://schemas.microsoft.com/office/drawing/2014/main" id="{B51E1165-2D5E-A8BA-AD01-59C2367A0139}"/>
              </a:ext>
            </a:extLst>
          </p:cNvPr>
          <p:cNvSpPr>
            <a:spLocks noGrp="1"/>
          </p:cNvSpPr>
          <p:nvPr>
            <p:ph idx="1"/>
          </p:nvPr>
        </p:nvSpPr>
        <p:spPr>
          <a:xfrm>
            <a:off x="304800" y="762000"/>
            <a:ext cx="8534400" cy="2209800"/>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C1068C6B-C94E-547A-7102-71442E874B5D}"/>
              </a:ext>
            </a:extLst>
          </p:cNvPr>
          <p:cNvSpPr>
            <a:spLocks noGrp="1"/>
          </p:cNvSpPr>
          <p:nvPr>
            <p:ph idx="10"/>
          </p:nvPr>
        </p:nvSpPr>
        <p:spPr>
          <a:xfrm>
            <a:off x="304800" y="3124200"/>
            <a:ext cx="85344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Takeaway">
    <p:spTree>
      <p:nvGrpSpPr>
        <p:cNvPr id="1" name=""/>
        <p:cNvGrpSpPr/>
        <p:nvPr/>
      </p:nvGrpSpPr>
      <p:grpSpPr>
        <a:xfrm>
          <a:off x="0" y="0"/>
          <a:ext cx="0" cy="0"/>
          <a:chOff x="0" y="0"/>
          <a:chExt cx="0" cy="0"/>
        </a:xfrm>
      </p:grpSpPr>
      <p:sp>
        <p:nvSpPr>
          <p:cNvPr id="13" name="Content Placeholder 2" descr="xdgdfgdfg">
            <a:extLst>
              <a:ext uri="{FF2B5EF4-FFF2-40B4-BE49-F238E27FC236}">
                <a16:creationId xmlns:a16="http://schemas.microsoft.com/office/drawing/2014/main" id="{11BF4596-49BD-5DCB-711C-47030A443E0E}"/>
              </a:ext>
              <a:ext uri="{C183D7F6-B498-43B3-948B-1728B52AA6E4}">
                <adec:decorative xmlns:adec="http://schemas.microsoft.com/office/drawing/2017/decorative" val="0"/>
              </a:ext>
            </a:extLst>
          </p:cNvPr>
          <p:cNvSpPr>
            <a:spLocks noGrp="1"/>
          </p:cNvSpPr>
          <p:nvPr>
            <p:ph idx="11"/>
          </p:nvPr>
        </p:nvSpPr>
        <p:spPr>
          <a:xfrm>
            <a:off x="304800" y="1058219"/>
            <a:ext cx="8534400"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C2FC120C-B1CB-16E5-B00E-55E88FB1592E}"/>
              </a:ext>
            </a:extLst>
          </p:cNvPr>
          <p:cNvSpPr>
            <a:spLocks noGrp="1"/>
          </p:cNvSpPr>
          <p:nvPr>
            <p:ph idx="12"/>
          </p:nvPr>
        </p:nvSpPr>
        <p:spPr>
          <a:xfrm>
            <a:off x="304800" y="3524730"/>
            <a:ext cx="8534400"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2885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4102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Footer Placeholder 4">
            <a:extLst>
              <a:ext uri="{FF2B5EF4-FFF2-40B4-BE49-F238E27FC236}">
                <a16:creationId xmlns:a16="http://schemas.microsoft.com/office/drawing/2014/main" id="{EC87C22B-ECB6-24C9-CA51-802C0CC5A9A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902CBC-1565-53AF-76EE-5EA87EAAEDC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1" y="1066800"/>
            <a:ext cx="8534400"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304801" y="3574374"/>
            <a:ext cx="8534400"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7" name="Footer Placeholder 4">
            <a:extLst>
              <a:ext uri="{FF2B5EF4-FFF2-40B4-BE49-F238E27FC236}">
                <a16:creationId xmlns:a16="http://schemas.microsoft.com/office/drawing/2014/main" id="{4AF8B1A1-8352-B98E-3C78-48C46BD8F21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8" name="Slide Number Placeholder 5">
            <a:extLst>
              <a:ext uri="{FF2B5EF4-FFF2-40B4-BE49-F238E27FC236}">
                <a16:creationId xmlns:a16="http://schemas.microsoft.com/office/drawing/2014/main" id="{040D7F8C-7E87-E617-9858-400C5F8AC25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69302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4800" y="762000"/>
            <a:ext cx="421005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6" name="Content Placeholder 5"/>
          <p:cNvSpPr>
            <a:spLocks noGrp="1"/>
          </p:cNvSpPr>
          <p:nvPr>
            <p:ph sz="half" idx="2"/>
          </p:nvPr>
        </p:nvSpPr>
        <p:spPr>
          <a:xfrm>
            <a:off x="4629150" y="762000"/>
            <a:ext cx="3886200" cy="5029201"/>
          </a:xfrm>
          <a:prstGeom prst="rect">
            <a:avLst/>
          </a:prstGeom>
        </p:spPr>
        <p:txBody>
          <a:bodyPr lIns="274320" tIns="274320" rIns="274320" bIns="274320"/>
          <a:lstStyle>
            <a:lvl1pPr>
              <a:defRPr sz="2000">
                <a:solidFill>
                  <a:schemeClr val="tx1"/>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F6FD2C47-F578-2F9E-22DF-DA95B857A3B3}"/>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2ED327A-7496-0E17-F5C8-2E5C3BB9611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58940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400">
                <a:solidFill>
                  <a:schemeClr val="tx1"/>
                </a:solidFill>
              </a:defRPr>
            </a:lvl1pPr>
          </a:lstStyle>
          <a:p>
            <a:endParaRPr lang="en-US"/>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2000">
                <a:solidFill>
                  <a:srgbClr val="00AEC7"/>
                </a:solidFill>
                <a:latin typeface="+mj-lt"/>
              </a:defRPr>
            </a:lvl1pPr>
          </a:lstStyle>
          <a:p>
            <a:endParaRPr lang="en-US"/>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400">
                <a:solidFill>
                  <a:schemeClr val="tx1"/>
                </a:solidFill>
              </a:defRPr>
            </a:lvl1pPr>
          </a:lstStyle>
          <a:p>
            <a:endParaRPr lang="en-US"/>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400">
                <a:solidFill>
                  <a:schemeClr val="tx1"/>
                </a:solidFill>
              </a:defRPr>
            </a:lvl1pPr>
          </a:lstStyle>
          <a:p>
            <a:endParaRPr lang="en-US"/>
          </a:p>
        </p:txBody>
      </p:sp>
      <p:sp>
        <p:nvSpPr>
          <p:cNvPr id="2" name="Footer Placeholder 4">
            <a:extLst>
              <a:ext uri="{FF2B5EF4-FFF2-40B4-BE49-F238E27FC236}">
                <a16:creationId xmlns:a16="http://schemas.microsoft.com/office/drawing/2014/main" id="{00B85CC8-6F83-6404-ACAA-F1FA4529AE6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9AE8A331-9F84-084C-7267-CFE65AA7774A}"/>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9637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Footer Placeholder 4">
            <a:extLst>
              <a:ext uri="{FF2B5EF4-FFF2-40B4-BE49-F238E27FC236}">
                <a16:creationId xmlns:a16="http://schemas.microsoft.com/office/drawing/2014/main" id="{DA8C3691-EDE4-B07C-F114-E502244790C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3" name="Slide Number Placeholder 5">
            <a:extLst>
              <a:ext uri="{FF2B5EF4-FFF2-40B4-BE49-F238E27FC236}">
                <a16:creationId xmlns:a16="http://schemas.microsoft.com/office/drawing/2014/main" id="{C7B83F30-EC1D-F71C-95D7-1B5BC9FD203F}"/>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1438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9"/>
            <a:ext cx="8005618" cy="1470025"/>
          </a:xfrm>
          <a:prstGeom prst="rect">
            <a:avLst/>
          </a:prstGeom>
        </p:spPr>
        <p:txBody>
          <a:bodyPr/>
          <a:lstStyle>
            <a:lvl1pPr>
              <a:defRPr b="1">
                <a:solidFill>
                  <a:schemeClr val="tx1"/>
                </a:solidFill>
              </a:defRPr>
            </a:lvl1pPr>
          </a:lstStyle>
          <a:p>
            <a:r>
              <a:rPr lang="en-US"/>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Footer Placeholder 4">
            <a:extLst>
              <a:ext uri="{FF2B5EF4-FFF2-40B4-BE49-F238E27FC236}">
                <a16:creationId xmlns:a16="http://schemas.microsoft.com/office/drawing/2014/main" id="{561D9533-CB1D-41E2-A7CA-83FDF6B751C1}"/>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7" name="Slide Number Placeholder 5">
            <a:extLst>
              <a:ext uri="{FF2B5EF4-FFF2-40B4-BE49-F238E27FC236}">
                <a16:creationId xmlns:a16="http://schemas.microsoft.com/office/drawing/2014/main" id="{441D418E-9C88-65C3-7644-3BFD9E325CB6}"/>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2831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4"/>
            <a:ext cx="8005618" cy="1470025"/>
          </a:xfrm>
          <a:prstGeom prst="rect">
            <a:avLst/>
          </a:prstGeom>
        </p:spPr>
        <p:txBody>
          <a:bodyPr/>
          <a:lstStyle>
            <a:lvl1pPr>
              <a:defRPr b="1">
                <a:solidFill>
                  <a:schemeClr val="accent1"/>
                </a:solidFill>
              </a:defRPr>
            </a:lvl1pPr>
          </a:lstStyle>
          <a:p>
            <a:r>
              <a:rPr lang="en-US"/>
              <a:t>Click to edit Master title style</a:t>
            </a:r>
          </a:p>
        </p:txBody>
      </p:sp>
      <p:sp>
        <p:nvSpPr>
          <p:cNvPr id="3" name="Footer Placeholder 4">
            <a:extLst>
              <a:ext uri="{FF2B5EF4-FFF2-40B4-BE49-F238E27FC236}">
                <a16:creationId xmlns:a16="http://schemas.microsoft.com/office/drawing/2014/main" id="{1F378818-BDFE-F884-8C6C-4CCC2735F49B}"/>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41FCBFE-0DE4-6F22-6E66-AE772DD05E9D}"/>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58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45B7A48-1656-2C3F-0296-FBEF4281ABE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F866302B-9158-11F4-3B77-9F86EAAEC23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166858FE-C979-8B8E-03D2-C3C16DE57A6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AC82599C-5AEF-12A9-5E15-1FCCC1DE3FA7}"/>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311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0" y="762000"/>
            <a:ext cx="8534400" cy="2080570"/>
          </a:xfrm>
          <a:prstGeom prst="rect">
            <a:avLst/>
          </a:prstGeom>
          <a:noFill/>
          <a:ln w="15875" cap="rnd" cmpd="sng">
            <a:noFill/>
            <a:miter lim="800000"/>
          </a:ln>
          <a:effectLst/>
        </p:spPr>
        <p:txBody>
          <a:bodyPr wrap="square" lIns="274320" tIns="274320" rIns="274320" bIns="274320" numCol="1" spcCol="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7" name="Text Placeholder 6">
            <a:extLst>
              <a:ext uri="{FF2B5EF4-FFF2-40B4-BE49-F238E27FC236}">
                <a16:creationId xmlns:a16="http://schemas.microsoft.com/office/drawing/2014/main" id="{256E5B54-4089-96A7-2D9D-9DE3B556DE6C}"/>
              </a:ext>
            </a:extLst>
          </p:cNvPr>
          <p:cNvSpPr>
            <a:spLocks noGrp="1"/>
          </p:cNvSpPr>
          <p:nvPr>
            <p:ph type="body" sz="half" idx="18"/>
          </p:nvPr>
        </p:nvSpPr>
        <p:spPr>
          <a:xfrm>
            <a:off x="304800" y="4283179"/>
            <a:ext cx="8534400" cy="172354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274320" tIns="274320" rIns="274320" bIns="274320" numCol="1" spcCol="0">
            <a:spAutoFit/>
          </a:bodyPr>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8" name="Footer Placeholder 4">
            <a:extLst>
              <a:ext uri="{FF2B5EF4-FFF2-40B4-BE49-F238E27FC236}">
                <a16:creationId xmlns:a16="http://schemas.microsoft.com/office/drawing/2014/main" id="{56C41BB5-1EEC-FCDB-01DA-7245FD308E5F}"/>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EDE784D3-CB7A-BC89-24C2-BFB1A76006C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95665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864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5758650-6057-27BA-3042-74E6ED3D258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5F3A14D9-11BE-48EC-BFD4-7B66ECAF999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7" name="TextBox 6">
            <a:extLst>
              <a:ext uri="{FF2B5EF4-FFF2-40B4-BE49-F238E27FC236}">
                <a16:creationId xmlns:a16="http://schemas.microsoft.com/office/drawing/2014/main" id="{4E2DD23C-49EE-C657-D737-13CB53F52F7D}"/>
              </a:ext>
            </a:extLst>
          </p:cNvPr>
          <p:cNvSpPr txBox="1"/>
          <p:nvPr userDrawn="1"/>
        </p:nvSpPr>
        <p:spPr>
          <a:xfrm>
            <a:off x="5638800" y="914400"/>
            <a:ext cx="3124200" cy="1292662"/>
          </a:xfrm>
          <a:prstGeom prst="rect">
            <a:avLst/>
          </a:prstGeom>
          <a:solidFill>
            <a:schemeClr val="accent1">
              <a:lumMod val="20000"/>
              <a:lumOff val="80000"/>
            </a:schemeClr>
          </a:solidFill>
          <a:ln w="15875">
            <a:solidFill>
              <a:srgbClr val="00AEC7"/>
            </a:solidFill>
          </a:ln>
          <a:effectLst>
            <a:outerShdw blurRad="50800" dist="38100" dir="2700000" algn="tl" rotWithShape="0">
              <a:prstClr val="black">
                <a:alpha val="40000"/>
              </a:prstClr>
            </a:outerShdw>
          </a:effectLst>
        </p:spPr>
        <p:txBody>
          <a:bodyPr wrap="square" lIns="182880" tIns="182880" rIns="182880" bIns="182880" rtlCol="0">
            <a:spAutoFit/>
          </a:bodyPr>
          <a:lstStyle/>
          <a:p>
            <a:pPr lvl="0"/>
            <a:r>
              <a:rPr lang="en-US" sz="1600">
                <a:solidFill>
                  <a:schemeClr val="tx1"/>
                </a:solidFill>
              </a:rPr>
              <a:t>Click to edit Master text styles</a:t>
            </a:r>
          </a:p>
          <a:p>
            <a:pPr marL="742950" lvl="1" indent="-285750">
              <a:buFont typeface="Arial" panose="020B0604020202020204" pitchFamily="34" charset="0"/>
              <a:buChar char="•"/>
            </a:pPr>
            <a:r>
              <a:rPr lang="en-US" sz="1400">
                <a:solidFill>
                  <a:schemeClr val="tx1"/>
                </a:solidFill>
              </a:rPr>
              <a:t>Second level</a:t>
            </a:r>
          </a:p>
          <a:p>
            <a:pPr marL="1085850" lvl="2" indent="-171450">
              <a:buFont typeface="Arial" panose="020B0604020202020204" pitchFamily="34" charset="0"/>
              <a:buChar char="•"/>
            </a:pPr>
            <a:r>
              <a:rPr lang="en-US" sz="1200">
                <a:solidFill>
                  <a:schemeClr val="tx1"/>
                </a:solidFill>
              </a:rPr>
              <a:t>Third level</a:t>
            </a:r>
          </a:p>
          <a:p>
            <a:endParaRPr lang="en-US">
              <a:solidFill>
                <a:schemeClr val="tx1"/>
              </a:solidFill>
            </a:endParaRPr>
          </a:p>
        </p:txBody>
      </p:sp>
    </p:spTree>
    <p:extLst>
      <p:ext uri="{BB962C8B-B14F-4D97-AF65-F5344CB8AC3E}">
        <p14:creationId xmlns:p14="http://schemas.microsoft.com/office/powerpoint/2010/main" val="264329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318504"/>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304800" y="762000"/>
            <a:ext cx="5181600" cy="52578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4FB953F4-81A3-8A2B-DF43-0A159C2AABC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10" name="Slide Number Placeholder 5">
            <a:extLst>
              <a:ext uri="{FF2B5EF4-FFF2-40B4-BE49-F238E27FC236}">
                <a16:creationId xmlns:a16="http://schemas.microsoft.com/office/drawing/2014/main" id="{FF00FF52-E6F1-3C2A-4808-5A12AA3953E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8332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304800" y="762000"/>
            <a:ext cx="45720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5486400" y="0"/>
            <a:ext cx="3657600" cy="6318504"/>
          </a:xfrm>
          <a:prstGeom prst="rect">
            <a:avLst/>
          </a:prstGeom>
          <a:solidFill>
            <a:srgbClr val="E6EBF0"/>
          </a:solidFill>
        </p:spPr>
        <p:txBody>
          <a:bodyPr lIns="274320" tIns="1005840" rIns="274320" bIns="731520"/>
          <a:lstStyle>
            <a:lvl1pPr marL="0" indent="0">
              <a:buNone/>
              <a:defRPr sz="2000" b="0">
                <a:solidFill>
                  <a:schemeClr val="accent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08A006D7-B111-59A0-C107-A7629026341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025D1E40-D3DE-D4F4-AD78-7AD3CD8F1D68}"/>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28313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2.pn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E6EBF0"/>
          </a:solidFill>
          <a:ln>
            <a:noFill/>
          </a:ln>
          <a:effectLst>
            <a:outerShdw blurRad="50800" dist="508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014" y="2876281"/>
            <a:ext cx="2857586" cy="1105445"/>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2" y="6324604"/>
            <a:ext cx="533399" cy="5333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0" y="6324600"/>
            <a:ext cx="124369" cy="533396"/>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cxnSp>
        <p:nvCxnSpPr>
          <p:cNvPr id="7" name="Straight Connector 6"/>
          <p:cNvCxnSpPr/>
          <p:nvPr userDrawn="1"/>
        </p:nvCxnSpPr>
        <p:spPr>
          <a:xfrm>
            <a:off x="76200" y="63246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3246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8200" y="6096000"/>
            <a:ext cx="1181868" cy="457200"/>
          </a:xfrm>
          <a:prstGeom prst="rect">
            <a:avLst/>
          </a:prstGeom>
        </p:spPr>
      </p:pic>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Box 2">
            <a:extLst>
              <a:ext uri="{FF2B5EF4-FFF2-40B4-BE49-F238E27FC236}">
                <a16:creationId xmlns:a16="http://schemas.microsoft.com/office/drawing/2014/main" id="{1D58BBB7-4F61-67AB-A4FB-BF4DCCE49743}"/>
              </a:ext>
            </a:extLst>
          </p:cNvPr>
          <p:cNvSpPr txBox="1"/>
          <p:nvPr userDrawn="1"/>
        </p:nvSpPr>
        <p:spPr>
          <a:xfrm>
            <a:off x="54675" y="6324600"/>
            <a:ext cx="2840925" cy="400110"/>
          </a:xfrm>
          <a:prstGeom prst="rect">
            <a:avLst/>
          </a:prstGeom>
          <a:noFill/>
        </p:spPr>
        <p:txBody>
          <a:bodyPr wrap="square" rtlCol="0">
            <a:spAutoFit/>
          </a:bodyPr>
          <a:lstStyle/>
          <a:p>
            <a:pPr algn="l"/>
            <a:endParaRPr lang="en-US" sz="1000" b="1" baseline="0">
              <a:solidFill>
                <a:schemeClr val="tx1"/>
              </a:solidFill>
              <a:highlight>
                <a:srgbClr val="FFFF00"/>
              </a:highlight>
            </a:endParaRPr>
          </a:p>
          <a:p>
            <a:pPr algn="l"/>
            <a:r>
              <a:rPr lang="en-US" sz="1000" b="0" baseline="0">
                <a:solidFill>
                  <a:schemeClr val="tx1"/>
                </a:solidFill>
              </a:rPr>
              <a:t>ERCOT Public</a:t>
            </a:r>
            <a:endParaRPr lang="en-US" sz="1000" b="0">
              <a:solidFill>
                <a:schemeClr val="tx1"/>
              </a:solidFill>
            </a:endParaRPr>
          </a:p>
        </p:txBody>
      </p:sp>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38" r:id="rId4"/>
    <p:sldLayoutId id="2147483739" r:id="rId5"/>
    <p:sldLayoutId id="2147483719" r:id="rId6"/>
    <p:sldLayoutId id="2147483713" r:id="rId7"/>
    <p:sldLayoutId id="2147483714" r:id="rId8"/>
    <p:sldLayoutId id="2147483716" r:id="rId9"/>
    <p:sldLayoutId id="2147483740" r:id="rId10"/>
    <p:sldLayoutId id="2147483717" r:id="rId11"/>
    <p:sldLayoutId id="2147483720" r:id="rId12"/>
    <p:sldLayoutId id="2147483666" r:id="rId13"/>
    <p:sldLayoutId id="2147483737" r:id="rId14"/>
    <p:sldLayoutId id="2147483721"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www.ferc.gov/understanding-and-participating-california-iso-caiso-processe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nepool.com/" TargetMode="External"/><Relationship Id="rId2" Type="http://schemas.openxmlformats.org/officeDocument/2006/relationships/hyperlink" Target="https://www.iso-ne.com/static-assets/documents/2015/01/op_2d_rna.pdf" TargetMode="External"/><Relationship Id="rId1" Type="http://schemas.openxmlformats.org/officeDocument/2006/relationships/slideLayout" Target="../slideLayouts/slideLayout5.xml"/><Relationship Id="rId4" Type="http://schemas.openxmlformats.org/officeDocument/2006/relationships/hyperlink" Target="https://www.iso-ne.com/committees/participants/participants-committe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https://cdn.misoenergy.org/Stakeholder%20Governance%20Guide105455.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dn.misoenergy.org/Stakeholder%20Governance%20Guide105455.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yiso.com/documents/20142/1408883/NYISO-Governance-FAQ.pdf/471f13a1-5def-7358-b0a5-42221906ac0e?t=1546629718621"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marec.us/wp-content/uploads/2023/10/MAREC-Action-PJM-Governance-and-Membership-Structure-Fact-Sheet.pdf" TargetMode="External"/><Relationship Id="rId2" Type="http://schemas.openxmlformats.org/officeDocument/2006/relationships/hyperlink" Target="https://www.ferc.gov/introductory-guide-participation-pjm-processes"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hyperlink" Target="https://www.ferc.gov/introductory-guide-participation-southwest-power-pool-processes"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s://www.spp.org/documents/13272/current%20bylaws%20and%20membership%20agreement%20tariff.pdf" TargetMode="External"/><Relationship Id="rId3" Type="http://schemas.openxmlformats.org/officeDocument/2006/relationships/hyperlink" Target="https://www.iso-ne.com/participate/support/faq/membership#c" TargetMode="External"/><Relationship Id="rId7" Type="http://schemas.openxmlformats.org/officeDocument/2006/relationships/hyperlink" Target="https://cdn.misoenergy.org/Transmission%20Owners%20Membership%20Application92001.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cdn.misoenergy.org/Non-Transmission%20Owners%20Membership%20Application92000.pdf" TargetMode="External"/><Relationship Id="rId5" Type="http://schemas.openxmlformats.org/officeDocument/2006/relationships/hyperlink" Target="https://www.pjm.com/about-pjm/member-services/membership-enrollment" TargetMode="External"/><Relationship Id="rId4" Type="http://schemas.openxmlformats.org/officeDocument/2006/relationships/hyperlink" Target="https://www.nyiso.com/documents/20142/1408883/NYISO-Governance-FAQ.pdf/471f13a1-5def-7358-b0a5-42221906ac0e?t=154662971862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ercot.com/files/docs/2024/09/19/2025-ERCOT-Membership-Application-and-Agreement.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3810000" y="1674673"/>
            <a:ext cx="5646034" cy="3693319"/>
          </a:xfrm>
          <a:prstGeom prst="rect">
            <a:avLst/>
          </a:prstGeom>
          <a:noFill/>
        </p:spPr>
        <p:txBody>
          <a:bodyPr wrap="square" lIns="91440" tIns="45720" rIns="91440" bIns="45720" rtlCol="0" anchor="t">
            <a:spAutoFit/>
          </a:bodyPr>
          <a:lstStyle/>
          <a:p>
            <a:r>
              <a:rPr lang="en-US" sz="2400" b="1">
                <a:solidFill>
                  <a:srgbClr val="2D3338"/>
                </a:solidFill>
                <a:ea typeface="+mn-lt"/>
                <a:cs typeface="+mn-lt"/>
              </a:rPr>
              <a:t>Workshop on Segment </a:t>
            </a:r>
          </a:p>
          <a:p>
            <a:r>
              <a:rPr lang="en-US" sz="2400" b="1">
                <a:solidFill>
                  <a:srgbClr val="2D3338"/>
                </a:solidFill>
                <a:ea typeface="+mn-lt"/>
                <a:cs typeface="+mn-lt"/>
              </a:rPr>
              <a:t>Membership under the </a:t>
            </a:r>
          </a:p>
          <a:p>
            <a:r>
              <a:rPr lang="en-US" sz="2400" b="1">
                <a:solidFill>
                  <a:srgbClr val="2D3338"/>
                </a:solidFill>
                <a:ea typeface="+mn-lt"/>
                <a:cs typeface="+mn-lt"/>
              </a:rPr>
              <a:t>ERCOT Bylaws </a:t>
            </a:r>
          </a:p>
          <a:p>
            <a:endParaRPr lang="en-US">
              <a:solidFill>
                <a:schemeClr val="tx2"/>
              </a:solidFill>
              <a:cs typeface="Arial"/>
            </a:endParaRPr>
          </a:p>
          <a:p>
            <a:r>
              <a:rPr lang="en-US" i="1">
                <a:solidFill>
                  <a:schemeClr val="tx2"/>
                </a:solidFill>
              </a:rPr>
              <a:t>Katherine Gross</a:t>
            </a:r>
            <a:endParaRPr lang="en-US" i="1">
              <a:solidFill>
                <a:schemeClr val="tx2"/>
              </a:solidFill>
              <a:cs typeface="Arial"/>
            </a:endParaRPr>
          </a:p>
          <a:p>
            <a:r>
              <a:rPr lang="en-US">
                <a:solidFill>
                  <a:schemeClr val="tx2"/>
                </a:solidFill>
              </a:rPr>
              <a:t>Senior Corporate Counsel</a:t>
            </a:r>
            <a:endParaRPr lang="en-US">
              <a:solidFill>
                <a:schemeClr val="tx2"/>
              </a:solidFill>
              <a:cs typeface="Arial"/>
            </a:endParaRPr>
          </a:p>
          <a:p>
            <a:endParaRPr lang="en-US">
              <a:solidFill>
                <a:schemeClr val="tx2"/>
              </a:solidFill>
              <a:cs typeface="Arial"/>
            </a:endParaRPr>
          </a:p>
          <a:p>
            <a:endParaRPr lang="en-US">
              <a:solidFill>
                <a:schemeClr val="tx2"/>
              </a:solidFill>
              <a:cs typeface="Arial"/>
            </a:endParaRPr>
          </a:p>
          <a:p>
            <a:endParaRPr lang="en-US">
              <a:solidFill>
                <a:schemeClr val="tx2"/>
              </a:solidFill>
              <a:cs typeface="Arial"/>
            </a:endParaRPr>
          </a:p>
          <a:p>
            <a:r>
              <a:rPr lang="en-US">
                <a:solidFill>
                  <a:schemeClr val="tx2"/>
                </a:solidFill>
              </a:rPr>
              <a:t>ERCOT Public</a:t>
            </a:r>
            <a:endParaRPr lang="en-US">
              <a:solidFill>
                <a:schemeClr val="tx2"/>
              </a:solidFill>
              <a:cs typeface="Arial"/>
            </a:endParaRPr>
          </a:p>
          <a:p>
            <a:r>
              <a:rPr lang="en-US">
                <a:solidFill>
                  <a:schemeClr val="tx2"/>
                </a:solidFill>
              </a:rPr>
              <a:t>February 14, 2025</a:t>
            </a:r>
            <a:endParaRPr lang="en-US">
              <a:solidFill>
                <a:schemeClr val="tx2"/>
              </a:solidFill>
              <a:cs typeface="Arial"/>
            </a:endParaRPr>
          </a:p>
          <a:p>
            <a:endParaRPr lang="en-US">
              <a:solidFill>
                <a:schemeClr val="tx2"/>
              </a:solidFill>
            </a:endParaRP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A9E20-B9CB-3584-3289-6AD3CFDB4C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F76BB-4477-99D0-868C-2A00F478CDAD}"/>
              </a:ext>
            </a:extLst>
          </p:cNvPr>
          <p:cNvSpPr>
            <a:spLocks noGrp="1"/>
          </p:cNvSpPr>
          <p:nvPr>
            <p:ph type="title"/>
          </p:nvPr>
        </p:nvSpPr>
        <p:spPr>
          <a:xfrm>
            <a:off x="381000" y="243682"/>
            <a:ext cx="8072718" cy="527283"/>
          </a:xfrm>
        </p:spPr>
        <p:txBody>
          <a:bodyPr lIns="91440" tIns="45720" rIns="91440" bIns="45720" anchor="t"/>
          <a:lstStyle/>
          <a:p>
            <a:r>
              <a:rPr lang="en-US"/>
              <a:t>ISO/RTO Comparison of 2025 Membership Fees</a:t>
            </a:r>
          </a:p>
        </p:txBody>
      </p:sp>
      <p:sp>
        <p:nvSpPr>
          <p:cNvPr id="4" name="Slide Number Placeholder 3">
            <a:extLst>
              <a:ext uri="{FF2B5EF4-FFF2-40B4-BE49-F238E27FC236}">
                <a16:creationId xmlns:a16="http://schemas.microsoft.com/office/drawing/2014/main" id="{96C28FF3-CBFB-F9C6-84A8-68B6FEF2DE9B}"/>
              </a:ext>
            </a:extLst>
          </p:cNvPr>
          <p:cNvSpPr>
            <a:spLocks noGrp="1"/>
          </p:cNvSpPr>
          <p:nvPr>
            <p:ph type="sldNum" sz="quarter" idx="4"/>
          </p:nvPr>
        </p:nvSpPr>
        <p:spPr/>
        <p:txBody>
          <a:bodyPr/>
          <a:lstStyle/>
          <a:p>
            <a:fld id="{1D93BD3E-1E9A-4970-A6F7-E7AC52762E0C}" type="slidenum">
              <a:rPr lang="en-US" smtClean="0"/>
              <a:pPr/>
              <a:t>10</a:t>
            </a:fld>
            <a:endParaRPr lang="en-US"/>
          </a:p>
        </p:txBody>
      </p:sp>
      <p:graphicFrame>
        <p:nvGraphicFramePr>
          <p:cNvPr id="5" name="Table 4">
            <a:extLst>
              <a:ext uri="{FF2B5EF4-FFF2-40B4-BE49-F238E27FC236}">
                <a16:creationId xmlns:a16="http://schemas.microsoft.com/office/drawing/2014/main" id="{AE3802A2-F116-05CE-2AB5-3270EAD21DDB}"/>
              </a:ext>
            </a:extLst>
          </p:cNvPr>
          <p:cNvGraphicFramePr>
            <a:graphicFrameLocks noGrp="1"/>
          </p:cNvGraphicFramePr>
          <p:nvPr>
            <p:extLst>
              <p:ext uri="{D42A27DB-BD31-4B8C-83A1-F6EECF244321}">
                <p14:modId xmlns:p14="http://schemas.microsoft.com/office/powerpoint/2010/main" val="4037501723"/>
              </p:ext>
            </p:extLst>
          </p:nvPr>
        </p:nvGraphicFramePr>
        <p:xfrm>
          <a:off x="376051" y="920337"/>
          <a:ext cx="8647411" cy="4819232"/>
        </p:xfrm>
        <a:graphic>
          <a:graphicData uri="http://schemas.openxmlformats.org/drawingml/2006/table">
            <a:tbl>
              <a:tblPr firstRow="1" bandRow="1">
                <a:tableStyleId>{93296810-A885-4BE3-A3E7-6D5BEEA58F35}</a:tableStyleId>
              </a:tblPr>
              <a:tblGrid>
                <a:gridCol w="1222964">
                  <a:extLst>
                    <a:ext uri="{9D8B030D-6E8A-4147-A177-3AD203B41FA5}">
                      <a16:colId xmlns:a16="http://schemas.microsoft.com/office/drawing/2014/main" val="2234808300"/>
                    </a:ext>
                  </a:extLst>
                </a:gridCol>
                <a:gridCol w="2840110">
                  <a:extLst>
                    <a:ext uri="{9D8B030D-6E8A-4147-A177-3AD203B41FA5}">
                      <a16:colId xmlns:a16="http://schemas.microsoft.com/office/drawing/2014/main" val="2463471976"/>
                    </a:ext>
                  </a:extLst>
                </a:gridCol>
                <a:gridCol w="2843686">
                  <a:extLst>
                    <a:ext uri="{9D8B030D-6E8A-4147-A177-3AD203B41FA5}">
                      <a16:colId xmlns:a16="http://schemas.microsoft.com/office/drawing/2014/main" val="2105190689"/>
                    </a:ext>
                  </a:extLst>
                </a:gridCol>
                <a:gridCol w="1740651">
                  <a:extLst>
                    <a:ext uri="{9D8B030D-6E8A-4147-A177-3AD203B41FA5}">
                      <a16:colId xmlns:a16="http://schemas.microsoft.com/office/drawing/2014/main" val="2209321197"/>
                    </a:ext>
                  </a:extLst>
                </a:gridCol>
              </a:tblGrid>
              <a:tr h="12275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mn-lt"/>
                          <a:ea typeface="+mn-ea"/>
                          <a:cs typeface="+mn-cs"/>
                        </a:rPr>
                        <a:t>ISO/RTO</a:t>
                      </a:r>
                    </a:p>
                  </a:txBody>
                  <a:tcPr anchor="ct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1F8B9D"/>
                    </a:solidFill>
                  </a:tcPr>
                </a:tc>
                <a:tc>
                  <a:txBody>
                    <a:bodyPr/>
                    <a:lstStyle/>
                    <a:p>
                      <a:pPr lvl="0" algn="ctr">
                        <a:buNone/>
                      </a:pPr>
                      <a:r>
                        <a:rPr lang="en-US" sz="1600" b="1">
                          <a:solidFill>
                            <a:schemeClr val="bg1"/>
                          </a:solidFill>
                        </a:rPr>
                        <a:t>"Typical" Voting Fee for Business Entity </a:t>
                      </a:r>
                    </a:p>
                  </a:txBody>
                  <a:tcPr anchor="ct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1F8B9D"/>
                    </a:solidFill>
                  </a:tcPr>
                </a:tc>
                <a:tc>
                  <a:txBody>
                    <a:bodyPr/>
                    <a:lstStyle/>
                    <a:p>
                      <a:pPr lvl="0" algn="ctr">
                        <a:buNone/>
                      </a:pPr>
                      <a:r>
                        <a:rPr lang="en-US" sz="1600" b="1">
                          <a:solidFill>
                            <a:schemeClr val="bg1"/>
                          </a:solidFill>
                        </a:rPr>
                        <a:t>Fee for Enironmental Parties/Small Consumers</a:t>
                      </a:r>
                    </a:p>
                  </a:txBody>
                  <a:tcPr anchor="ct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1F8B9D"/>
                    </a:solidFill>
                  </a:tcPr>
                </a:tc>
                <a:tc>
                  <a:txBody>
                    <a:bodyPr/>
                    <a:lstStyle/>
                    <a:p>
                      <a:pPr lvl="0" algn="ctr">
                        <a:buNone/>
                      </a:pPr>
                      <a:r>
                        <a:rPr lang="en-US" sz="1600" b="1">
                          <a:solidFill>
                            <a:schemeClr val="bg1"/>
                          </a:solidFill>
                        </a:rPr>
                        <a:t>Fee for Gov. Member</a:t>
                      </a:r>
                    </a:p>
                  </a:txBody>
                  <a:tcPr anchor="ct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1F8B9D"/>
                    </a:solidFill>
                  </a:tcPr>
                </a:tc>
                <a:extLst>
                  <a:ext uri="{0D108BD9-81ED-4DB2-BD59-A6C34878D82A}">
                    <a16:rowId xmlns:a16="http://schemas.microsoft.com/office/drawing/2014/main" val="1212366543"/>
                  </a:ext>
                </a:extLst>
              </a:tr>
              <a:tr h="589220">
                <a:tc>
                  <a:txBody>
                    <a:body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1" kern="1200">
                          <a:solidFill>
                            <a:schemeClr val="tx1"/>
                          </a:solidFill>
                          <a:latin typeface="+mn-lt"/>
                          <a:ea typeface="+mn-ea"/>
                          <a:cs typeface="+mn-cs"/>
                        </a:rPr>
                        <a:t>CAISO*</a:t>
                      </a:r>
                    </a:p>
                  </a:txBody>
                  <a:tcPr anchor="ctr">
                    <a:lnT w="76200" cap="flat" cmpd="sng" algn="ctr">
                      <a:solidFill>
                        <a:schemeClr val="bg1"/>
                      </a:solidFill>
                      <a:prstDash val="solid"/>
                      <a:round/>
                      <a:headEnd type="none" w="med" len="med"/>
                      <a:tailEnd type="none" w="med" len="med"/>
                    </a:lnT>
                  </a:tcPr>
                </a:tc>
                <a:tc>
                  <a:txBody>
                    <a:bodyPr/>
                    <a:lstStyle/>
                    <a:p>
                      <a:pPr lvl="0">
                        <a:buNone/>
                      </a:pPr>
                      <a:r>
                        <a:rPr lang="en-US" sz="1400" b="0" i="0" u="none" strike="noStrike" noProof="0">
                          <a:solidFill>
                            <a:schemeClr val="tx1"/>
                          </a:solidFill>
                          <a:latin typeface="+mj-lt"/>
                        </a:rPr>
                        <a:t>CAISO has no stakeholder voting, so N/A</a:t>
                      </a:r>
                      <a:endParaRPr lang="en-US" sz="1400">
                        <a:solidFill>
                          <a:schemeClr val="tx1"/>
                        </a:solidFill>
                        <a:latin typeface="+mj-lt"/>
                      </a:endParaRPr>
                    </a:p>
                  </a:txBody>
                  <a:tcPr anchor="ctr">
                    <a:lnT w="76200" cap="flat" cmpd="sng" algn="ctr">
                      <a:solidFill>
                        <a:schemeClr val="bg1"/>
                      </a:solidFill>
                      <a:prstDash val="solid"/>
                      <a:round/>
                      <a:headEnd type="none" w="med" len="med"/>
                      <a:tailEnd type="none" w="med" len="med"/>
                    </a:lnT>
                  </a:tcPr>
                </a:tc>
                <a:tc>
                  <a:txBody>
                    <a:bodyPr/>
                    <a:lstStyle/>
                    <a:p>
                      <a:pPr lvl="0">
                        <a:buNone/>
                      </a:pPr>
                      <a:r>
                        <a:rPr lang="en-US" sz="1400" b="0" i="0" u="none" strike="noStrike" noProof="0">
                          <a:solidFill>
                            <a:schemeClr val="tx1"/>
                          </a:solidFill>
                          <a:latin typeface="+mj-lt"/>
                        </a:rPr>
                        <a:t>N/A</a:t>
                      </a:r>
                      <a:endParaRPr lang="en-US" sz="1400">
                        <a:solidFill>
                          <a:schemeClr val="tx1"/>
                        </a:solidFill>
                        <a:latin typeface="+mj-lt"/>
                      </a:endParaRPr>
                    </a:p>
                  </a:txBody>
                  <a:tcPr anchor="ctr">
                    <a:lnT w="76200" cap="flat" cmpd="sng" algn="ctr">
                      <a:solidFill>
                        <a:schemeClr val="bg1"/>
                      </a:solidFill>
                      <a:prstDash val="solid"/>
                      <a:round/>
                      <a:headEnd type="none" w="med" len="med"/>
                      <a:tailEnd type="none" w="med" len="med"/>
                    </a:lnT>
                  </a:tcPr>
                </a:tc>
                <a:tc>
                  <a:txBody>
                    <a:bodyPr/>
                    <a:lstStyle/>
                    <a:p>
                      <a:pPr lvl="0">
                        <a:buNone/>
                      </a:pPr>
                      <a:r>
                        <a:rPr lang="en-US" sz="1400" b="0" i="0" u="none" strike="noStrike" noProof="0">
                          <a:solidFill>
                            <a:schemeClr val="tx1"/>
                          </a:solidFill>
                          <a:latin typeface="+mj-lt"/>
                        </a:rPr>
                        <a:t>N/A</a:t>
                      </a:r>
                      <a:endParaRPr lang="en-US" sz="1400">
                        <a:solidFill>
                          <a:schemeClr val="tx1"/>
                        </a:solidFill>
                        <a:latin typeface="+mj-lt"/>
                      </a:endParaRPr>
                    </a:p>
                  </a:txBody>
                  <a:tcPr anchor="ctr">
                    <a:lnT w="762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073319010"/>
                  </a:ext>
                </a:extLst>
              </a:tr>
              <a:tr h="711973">
                <a:tc>
                  <a:txBody>
                    <a:body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1" kern="1200">
                          <a:solidFill>
                            <a:schemeClr val="tx1"/>
                          </a:solidFill>
                          <a:latin typeface="+mn-lt"/>
                          <a:ea typeface="+mn-ea"/>
                          <a:cs typeface="+mn-cs"/>
                        </a:rPr>
                        <a:t>ISO-NE</a:t>
                      </a:r>
                    </a:p>
                  </a:txBody>
                  <a:tcPr anchor="ctr"/>
                </a:tc>
                <a:tc>
                  <a:txBody>
                    <a:bodyPr/>
                    <a:lstStyle/>
                    <a:p>
                      <a:pPr lvl="0">
                        <a:buNone/>
                      </a:pPr>
                      <a:r>
                        <a:rPr lang="en-US" sz="1400">
                          <a:solidFill>
                            <a:schemeClr val="tx1"/>
                          </a:solidFill>
                          <a:latin typeface="+mj-lt"/>
                        </a:rPr>
                        <a:t>Generally, $5,000 ("end-users" start at </a:t>
                      </a:r>
                      <a:r>
                        <a:rPr lang="en-US" sz="1400" b="0" i="0" u="none" strike="noStrike" noProof="0">
                          <a:solidFill>
                            <a:schemeClr val="tx1"/>
                          </a:solidFill>
                        </a:rPr>
                        <a:t>$500, but goes up based on usage</a:t>
                      </a:r>
                      <a:r>
                        <a:rPr lang="en-US" sz="1400">
                          <a:solidFill>
                            <a:schemeClr val="tx1"/>
                          </a:solidFill>
                          <a:latin typeface="+mj-lt"/>
                        </a:rPr>
                        <a:t>)</a:t>
                      </a:r>
                      <a:endParaRPr lang="en-US" sz="1400">
                        <a:solidFill>
                          <a:schemeClr val="tx1"/>
                        </a:solidFill>
                      </a:endParaRPr>
                    </a:p>
                  </a:txBody>
                  <a:tcPr anchor="ctr"/>
                </a:tc>
                <a:tc>
                  <a:txBody>
                    <a:bodyPr/>
                    <a:lstStyle/>
                    <a:p>
                      <a:pPr lvl="0">
                        <a:buNone/>
                      </a:pPr>
                      <a:r>
                        <a:rPr lang="en-US" sz="1400" b="0" i="0" u="none" strike="noStrike" noProof="0">
                          <a:solidFill>
                            <a:schemeClr val="tx1"/>
                          </a:solidFill>
                        </a:rPr>
                        <a:t>(see prior cell on "end-users") </a:t>
                      </a:r>
                    </a:p>
                  </a:txBody>
                  <a:tcPr anchor="ctr"/>
                </a:tc>
                <a:tc>
                  <a:txBody>
                    <a:bodyPr/>
                    <a:lstStyle/>
                    <a:p>
                      <a:pPr lvl="0">
                        <a:buNone/>
                      </a:pPr>
                      <a:r>
                        <a:rPr lang="en-US" sz="1400" b="0" i="0" u="none" strike="noStrike" noProof="0">
                          <a:solidFill>
                            <a:schemeClr val="tx1"/>
                          </a:solidFill>
                        </a:rPr>
                        <a:t>$500 (if choose to vote)</a:t>
                      </a:r>
                    </a:p>
                  </a:txBody>
                  <a:tcPr anchor="ctr"/>
                </a:tc>
                <a:extLst>
                  <a:ext uri="{0D108BD9-81ED-4DB2-BD59-A6C34878D82A}">
                    <a16:rowId xmlns:a16="http://schemas.microsoft.com/office/drawing/2014/main" val="3541939310"/>
                  </a:ext>
                </a:extLst>
              </a:tr>
              <a:tr h="491016">
                <a:tc>
                  <a:txBody>
                    <a:body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1" kern="1200">
                          <a:solidFill>
                            <a:schemeClr val="tx1"/>
                          </a:solidFill>
                          <a:latin typeface="+mn-lt"/>
                          <a:ea typeface="+mn-ea"/>
                          <a:cs typeface="+mn-cs"/>
                        </a:rPr>
                        <a:t>MISO</a:t>
                      </a:r>
                    </a:p>
                  </a:txBody>
                  <a:tcPr anchor="ctr"/>
                </a:tc>
                <a:tc>
                  <a:txBody>
                    <a:bodyPr/>
                    <a:lstStyle/>
                    <a:p>
                      <a:pPr lvl="0">
                        <a:buNone/>
                      </a:pPr>
                      <a:r>
                        <a:rPr lang="en-US" sz="1400" b="0" i="0" u="none" strike="noStrike" noProof="0">
                          <a:latin typeface="+mj-lt"/>
                        </a:rPr>
                        <a:t>$1,000</a:t>
                      </a:r>
                      <a:endParaRPr lang="en-US" sz="1400">
                        <a:latin typeface="+mj-lt"/>
                      </a:endParaRPr>
                    </a:p>
                  </a:txBody>
                  <a:tcPr anchor="ctr"/>
                </a:tc>
                <a:tc>
                  <a:txBody>
                    <a:bodyPr/>
                    <a:lstStyle/>
                    <a:p>
                      <a:pPr lvl="0">
                        <a:buNone/>
                      </a:pPr>
                      <a:r>
                        <a:rPr lang="en-US" sz="1400">
                          <a:latin typeface="+mj-lt"/>
                        </a:rPr>
                        <a:t>$0</a:t>
                      </a:r>
                    </a:p>
                  </a:txBody>
                  <a:tcPr anchor="ctr"/>
                </a:tc>
                <a:tc>
                  <a:txBody>
                    <a:bodyPr/>
                    <a:lstStyle/>
                    <a:p>
                      <a:pPr lvl="0">
                        <a:buNone/>
                      </a:pPr>
                      <a:r>
                        <a:rPr lang="en-US" sz="1400">
                          <a:latin typeface="+mj-lt"/>
                        </a:rPr>
                        <a:t>$0</a:t>
                      </a:r>
                    </a:p>
                  </a:txBody>
                  <a:tcPr anchor="ctr"/>
                </a:tc>
                <a:extLst>
                  <a:ext uri="{0D108BD9-81ED-4DB2-BD59-A6C34878D82A}">
                    <a16:rowId xmlns:a16="http://schemas.microsoft.com/office/drawing/2014/main" val="2357267959"/>
                  </a:ext>
                </a:extLst>
              </a:tr>
              <a:tr h="478741">
                <a:tc>
                  <a:txBody>
                    <a:body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1" kern="1200">
                          <a:solidFill>
                            <a:schemeClr val="tx1"/>
                          </a:solidFill>
                          <a:latin typeface="+mn-lt"/>
                          <a:ea typeface="+mn-ea"/>
                          <a:cs typeface="+mn-cs"/>
                        </a:rPr>
                        <a:t>NYISO*</a:t>
                      </a:r>
                    </a:p>
                  </a:txBody>
                  <a:tcPr anchor="ctr"/>
                </a:tc>
                <a:tc>
                  <a:txBody>
                    <a:bodyPr/>
                    <a:lstStyle/>
                    <a:p>
                      <a:r>
                        <a:rPr lang="en-US" sz="1400">
                          <a:solidFill>
                            <a:schemeClr val="tx1"/>
                          </a:solidFill>
                          <a:latin typeface="+mj-lt"/>
                        </a:rPr>
                        <a:t>$5,000</a:t>
                      </a:r>
                    </a:p>
                  </a:txBody>
                  <a:tcPr anchor="ctr"/>
                </a:tc>
                <a:tc>
                  <a:txBody>
                    <a:bodyPr/>
                    <a:lstStyle/>
                    <a:p>
                      <a:pPr lvl="0">
                        <a:buNone/>
                      </a:pPr>
                      <a:r>
                        <a:rPr lang="en-US" sz="1400">
                          <a:solidFill>
                            <a:schemeClr val="tx1"/>
                          </a:solidFill>
                          <a:latin typeface="+mj-lt"/>
                        </a:rPr>
                        <a:t>$100</a:t>
                      </a:r>
                    </a:p>
                  </a:txBody>
                  <a:tcPr anchor="ctr"/>
                </a:tc>
                <a:tc>
                  <a:txBody>
                    <a:bodyPr/>
                    <a:lstStyle/>
                    <a:p>
                      <a:pPr lvl="0">
                        <a:buNone/>
                      </a:pPr>
                      <a:r>
                        <a:rPr lang="en-US" sz="1400">
                          <a:solidFill>
                            <a:schemeClr val="tx1"/>
                          </a:solidFill>
                          <a:latin typeface="+mj-lt"/>
                        </a:rPr>
                        <a:t>$0</a:t>
                      </a:r>
                    </a:p>
                  </a:txBody>
                  <a:tcPr anchor="ctr"/>
                </a:tc>
                <a:extLst>
                  <a:ext uri="{0D108BD9-81ED-4DB2-BD59-A6C34878D82A}">
                    <a16:rowId xmlns:a16="http://schemas.microsoft.com/office/drawing/2014/main" val="1486310553"/>
                  </a:ext>
                </a:extLst>
              </a:tr>
              <a:tr h="822452">
                <a:tc>
                  <a:txBody>
                    <a:bodyPr/>
                    <a:lstStyle/>
                    <a:p>
                      <a:pPr marL="0" lvl="1" indent="0" algn="l" defTabSz="914400" rtl="0" eaLnBrk="1" latinLnBrk="0" hangingPunct="1">
                        <a:spcAft>
                          <a:spcPts val="600"/>
                        </a:spcAft>
                        <a:buFont typeface="Arial" panose="020B0604020202020204" pitchFamily="34" charset="0"/>
                        <a:buNone/>
                      </a:pPr>
                      <a:r>
                        <a:rPr lang="en-US" sz="1400" b="1" kern="1200">
                          <a:solidFill>
                            <a:schemeClr val="tx1"/>
                          </a:solidFill>
                          <a:latin typeface="+mn-lt"/>
                          <a:ea typeface="+mn-ea"/>
                          <a:cs typeface="+mn-cs"/>
                        </a:rPr>
                        <a:t>PJM</a:t>
                      </a:r>
                    </a:p>
                  </a:txBody>
                  <a:tcPr anchor="ctr"/>
                </a:tc>
                <a:tc>
                  <a:txBody>
                    <a:bodyPr/>
                    <a:lstStyle/>
                    <a:p>
                      <a:r>
                        <a:rPr lang="en-US" sz="1400">
                          <a:solidFill>
                            <a:schemeClr val="tx1"/>
                          </a:solidFill>
                          <a:latin typeface="+mj-lt"/>
                        </a:rPr>
                        <a:t>$5,000</a:t>
                      </a:r>
                    </a:p>
                  </a:txBody>
                  <a:tcPr anchor="ctr"/>
                </a:tc>
                <a:tc>
                  <a:txBody>
                    <a:bodyPr/>
                    <a:lstStyle/>
                    <a:p>
                      <a:pPr lvl="0">
                        <a:buNone/>
                      </a:pPr>
                      <a:r>
                        <a:rPr lang="en-US" sz="1400">
                          <a:solidFill>
                            <a:schemeClr val="tx1"/>
                          </a:solidFill>
                          <a:latin typeface="+mj-lt"/>
                        </a:rPr>
                        <a:t>$500 for </a:t>
                      </a:r>
                      <a:r>
                        <a:rPr lang="en-US" sz="1400" b="0" i="0" u="none" strike="noStrike" noProof="0">
                          <a:solidFill>
                            <a:schemeClr val="tx1"/>
                          </a:solidFill>
                        </a:rPr>
                        <a:t>Consumer Advocate offices; </a:t>
                      </a:r>
                      <a:r>
                        <a:rPr lang="en-US" sz="1400">
                          <a:solidFill>
                            <a:schemeClr val="tx1"/>
                          </a:solidFill>
                          <a:latin typeface="+mj-lt"/>
                        </a:rPr>
                        <a:t>$0 for Environmental; $0 for small consumer individual</a:t>
                      </a:r>
                    </a:p>
                  </a:txBody>
                  <a:tcPr anchor="ctr"/>
                </a:tc>
                <a:tc>
                  <a:txBody>
                    <a:bodyPr/>
                    <a:lstStyle/>
                    <a:p>
                      <a:pPr lvl="0">
                        <a:buNone/>
                      </a:pPr>
                      <a:r>
                        <a:rPr lang="en-US" sz="1400" noProof="0">
                          <a:solidFill>
                            <a:schemeClr val="tx1"/>
                          </a:solidFill>
                          <a:latin typeface="+mj-lt"/>
                        </a:rPr>
                        <a:t>$0</a:t>
                      </a:r>
                    </a:p>
                  </a:txBody>
                  <a:tcPr anchor="ctr"/>
                </a:tc>
                <a:extLst>
                  <a:ext uri="{0D108BD9-81ED-4DB2-BD59-A6C34878D82A}">
                    <a16:rowId xmlns:a16="http://schemas.microsoft.com/office/drawing/2014/main" val="220657741"/>
                  </a:ext>
                </a:extLst>
              </a:tr>
              <a:tr h="478741">
                <a:tc>
                  <a:txBody>
                    <a:bodyPr/>
                    <a:lstStyle/>
                    <a:p>
                      <a:pPr marL="0" lvl="1" indent="0" algn="l" defTabSz="914400" rtl="0" eaLnBrk="1" latinLnBrk="0" hangingPunct="1">
                        <a:spcAft>
                          <a:spcPts val="600"/>
                        </a:spcAft>
                        <a:buFont typeface="Arial" panose="020B0604020202020204" pitchFamily="34" charset="0"/>
                        <a:buNone/>
                      </a:pPr>
                      <a:r>
                        <a:rPr lang="en-US" sz="1400" b="1" kern="1200">
                          <a:solidFill>
                            <a:schemeClr val="tx1"/>
                          </a:solidFill>
                          <a:latin typeface="+mn-lt"/>
                          <a:ea typeface="+mn-ea"/>
                          <a:cs typeface="+mn-cs"/>
                        </a:rPr>
                        <a:t>SPP*</a:t>
                      </a:r>
                    </a:p>
                  </a:txBody>
                  <a:tcPr anchor="ctr"/>
                </a:tc>
                <a:tc>
                  <a:txBody>
                    <a:bodyPr/>
                    <a:lstStyle/>
                    <a:p>
                      <a:r>
                        <a:rPr lang="en-US" sz="1400">
                          <a:solidFill>
                            <a:schemeClr val="tx1"/>
                          </a:solidFill>
                          <a:latin typeface="+mj-lt"/>
                        </a:rPr>
                        <a:t>$6,000</a:t>
                      </a:r>
                    </a:p>
                  </a:txBody>
                  <a:tcPr anchor="ctr"/>
                </a:tc>
                <a:tc>
                  <a:txBody>
                    <a:bodyPr/>
                    <a:lstStyle/>
                    <a:p>
                      <a:pPr lvl="0">
                        <a:buNone/>
                      </a:pPr>
                      <a:r>
                        <a:rPr lang="en-US" sz="1400" b="0" i="0" u="none" strike="noStrike" noProof="0">
                          <a:solidFill>
                            <a:schemeClr val="tx1"/>
                          </a:solidFill>
                          <a:latin typeface="+mj-lt"/>
                        </a:rPr>
                        <a:t>N/A</a:t>
                      </a:r>
                      <a:endParaRPr lang="en-US" sz="1400">
                        <a:solidFill>
                          <a:schemeClr val="tx1"/>
                        </a:solidFill>
                        <a:latin typeface="+mj-lt"/>
                      </a:endParaRPr>
                    </a:p>
                  </a:txBody>
                  <a:tcPr anchor="ctr"/>
                </a:tc>
                <a:tc>
                  <a:txBody>
                    <a:bodyPr/>
                    <a:lstStyle/>
                    <a:p>
                      <a:pPr lvl="0">
                        <a:buNone/>
                      </a:pPr>
                      <a:r>
                        <a:rPr lang="en-US" sz="1400" b="0" i="0" u="none" strike="noStrike" noProof="0">
                          <a:solidFill>
                            <a:schemeClr val="tx1"/>
                          </a:solidFill>
                          <a:latin typeface="+mj-lt"/>
                        </a:rPr>
                        <a:t>N/A</a:t>
                      </a:r>
                      <a:endParaRPr lang="en-US" sz="1400">
                        <a:solidFill>
                          <a:schemeClr val="tx1"/>
                        </a:solidFill>
                        <a:latin typeface="+mj-lt"/>
                      </a:endParaRPr>
                    </a:p>
                  </a:txBody>
                  <a:tcPr anchor="ctr"/>
                </a:tc>
                <a:extLst>
                  <a:ext uri="{0D108BD9-81ED-4DB2-BD59-A6C34878D82A}">
                    <a16:rowId xmlns:a16="http://schemas.microsoft.com/office/drawing/2014/main" val="2477053846"/>
                  </a:ext>
                </a:extLst>
              </a:tr>
            </a:tbl>
          </a:graphicData>
        </a:graphic>
      </p:graphicFrame>
      <p:sp>
        <p:nvSpPr>
          <p:cNvPr id="3" name="TextBox 2">
            <a:extLst>
              <a:ext uri="{FF2B5EF4-FFF2-40B4-BE49-F238E27FC236}">
                <a16:creationId xmlns:a16="http://schemas.microsoft.com/office/drawing/2014/main" id="{1296B94E-1AC7-3D5A-B5D4-94E468235F77}"/>
              </a:ext>
            </a:extLst>
          </p:cNvPr>
          <p:cNvSpPr txBox="1"/>
          <p:nvPr/>
        </p:nvSpPr>
        <p:spPr>
          <a:xfrm>
            <a:off x="388422" y="5903026"/>
            <a:ext cx="502227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*Didn't hear back from ISO for confirmation</a:t>
            </a:r>
          </a:p>
        </p:txBody>
      </p:sp>
    </p:spTree>
    <p:extLst>
      <p:ext uri="{BB962C8B-B14F-4D97-AF65-F5344CB8AC3E}">
        <p14:creationId xmlns:p14="http://schemas.microsoft.com/office/powerpoint/2010/main" val="3299439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43DB-2DC4-CF72-72E9-5D7FD1339133}"/>
              </a:ext>
            </a:extLst>
          </p:cNvPr>
          <p:cNvSpPr>
            <a:spLocks noGrp="1"/>
          </p:cNvSpPr>
          <p:nvPr>
            <p:ph type="title"/>
          </p:nvPr>
        </p:nvSpPr>
        <p:spPr/>
        <p:txBody>
          <a:bodyPr lIns="91440" tIns="45720" rIns="91440" bIns="45720" anchor="t"/>
          <a:lstStyle/>
          <a:p>
            <a:r>
              <a:rPr lang="en-US">
                <a:cs typeface="Arial"/>
              </a:rPr>
              <a:t>CAISO Voting </a:t>
            </a:r>
            <a:endParaRPr lang="en-US"/>
          </a:p>
        </p:txBody>
      </p:sp>
      <p:sp>
        <p:nvSpPr>
          <p:cNvPr id="4" name="Slide Number Placeholder 3">
            <a:extLst>
              <a:ext uri="{FF2B5EF4-FFF2-40B4-BE49-F238E27FC236}">
                <a16:creationId xmlns:a16="http://schemas.microsoft.com/office/drawing/2014/main" id="{9FB5A2E5-628A-8137-9B4A-ED95D025964D}"/>
              </a:ext>
            </a:extLst>
          </p:cNvPr>
          <p:cNvSpPr>
            <a:spLocks noGrp="1"/>
          </p:cNvSpPr>
          <p:nvPr>
            <p:ph type="sldNum" sz="quarter" idx="4"/>
          </p:nvPr>
        </p:nvSpPr>
        <p:spPr/>
        <p:txBody>
          <a:bodyPr/>
          <a:lstStyle/>
          <a:p>
            <a:fld id="{1D93BD3E-1E9A-4970-A6F7-E7AC52762E0C}" type="slidenum">
              <a:rPr lang="en-US" smtClean="0"/>
              <a:pPr/>
              <a:t>11</a:t>
            </a:fld>
            <a:endParaRPr lang="en-US"/>
          </a:p>
        </p:txBody>
      </p:sp>
      <p:sp>
        <p:nvSpPr>
          <p:cNvPr id="7" name="Content Placeholder 6">
            <a:extLst>
              <a:ext uri="{FF2B5EF4-FFF2-40B4-BE49-F238E27FC236}">
                <a16:creationId xmlns:a16="http://schemas.microsoft.com/office/drawing/2014/main" id="{033AF542-B94F-7E52-950E-BD137BA933BE}"/>
              </a:ext>
            </a:extLst>
          </p:cNvPr>
          <p:cNvSpPr>
            <a:spLocks noGrp="1"/>
          </p:cNvSpPr>
          <p:nvPr>
            <p:ph idx="1"/>
          </p:nvPr>
        </p:nvSpPr>
        <p:spPr/>
        <p:txBody>
          <a:bodyPr lIns="274320" tIns="274320" rIns="274320" bIns="274320" anchor="t"/>
          <a:lstStyle/>
          <a:p>
            <a:pPr algn="just"/>
            <a:r>
              <a:rPr lang="en-US" sz="1600" b="1">
                <a:solidFill>
                  <a:srgbClr val="323A45"/>
                </a:solidFill>
                <a:ea typeface="Source Sans Pro"/>
                <a:cs typeface="Arial"/>
              </a:rPr>
              <a:t>“Unlike other ISOs/RTOs, CAISO does not have a committee structure for consideration of issues and changes to market rules. Other ISOs/RTOs also have stakeholder voting schemes, so that stakeholders can weigh in on proposed market rule changes (although such votes are not necessarily binding). CAISO has no stakeholder voting.</a:t>
            </a:r>
            <a:r>
              <a:rPr lang="en-US" sz="1600">
                <a:solidFill>
                  <a:srgbClr val="323A45"/>
                </a:solidFill>
                <a:ea typeface="Source Sans Pro"/>
                <a:cs typeface="Arial"/>
              </a:rPr>
              <a:t> Instead, CAISO opens “stakeholder initiatives” on a range of market-related and transmission-related issues and policy initiatives and schedules regular meetings to discuss those initiatives. These meetings are open to the public, although some documents may be confidential for security or legal reasons, and follow the CAISO “Open Meeting Policy” governing quorums, notices, agendas, allowance for recording by audio and video, and other topics. One example of a relevant provision in the Open Meeting Policy is that if the Board votes to recess an open meeting to another time and place, the reconvened meeting can only conduct the business previously noticed for the recessed meeting. The overall goal of the Open Meeting Policy is to “afford[] the public the greatest possible access consistent with other duties of the corporation” and the Policy is designed to be compliant with State of California open meeting laws.” (Emphasis added.)</a:t>
            </a:r>
          </a:p>
          <a:p>
            <a:pPr marL="0" indent="0">
              <a:buNone/>
            </a:pPr>
            <a:endParaRPr lang="en-US" sz="1600">
              <a:solidFill>
                <a:srgbClr val="323A45"/>
              </a:solidFill>
              <a:ea typeface="Source Sans Pro"/>
              <a:cs typeface="Arial"/>
            </a:endParaRPr>
          </a:p>
          <a:p>
            <a:pPr marL="0" indent="0">
              <a:buNone/>
            </a:pPr>
            <a:r>
              <a:rPr lang="en-US" sz="1600">
                <a:solidFill>
                  <a:srgbClr val="323A45"/>
                </a:solidFill>
                <a:ea typeface="Source Sans Pro"/>
                <a:cs typeface="Arial"/>
              </a:rPr>
              <a:t>Source: </a:t>
            </a:r>
            <a:r>
              <a:rPr lang="en-US" sz="1600">
                <a:solidFill>
                  <a:srgbClr val="323A45"/>
                </a:solidFill>
                <a:ea typeface="+mn-lt"/>
                <a:cs typeface="+mn-lt"/>
                <a:hlinkClick r:id="rId2"/>
              </a:rPr>
              <a:t>Understanding and Participating in California ISO (CAISO) Processes | Federal Energy Regulatory Commission</a:t>
            </a:r>
            <a:endParaRPr lang="en-US" sz="1600">
              <a:solidFill>
                <a:srgbClr val="323A45"/>
              </a:solidFill>
              <a:ea typeface="+mn-lt"/>
              <a:cs typeface="+mn-lt"/>
            </a:endParaRPr>
          </a:p>
        </p:txBody>
      </p:sp>
    </p:spTree>
    <p:extLst>
      <p:ext uri="{BB962C8B-B14F-4D97-AF65-F5344CB8AC3E}">
        <p14:creationId xmlns:p14="http://schemas.microsoft.com/office/powerpoint/2010/main" val="267241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43DB-2DC4-CF72-72E9-5D7FD1339133}"/>
              </a:ext>
            </a:extLst>
          </p:cNvPr>
          <p:cNvSpPr>
            <a:spLocks noGrp="1"/>
          </p:cNvSpPr>
          <p:nvPr>
            <p:ph type="title"/>
          </p:nvPr>
        </p:nvSpPr>
        <p:spPr/>
        <p:txBody>
          <a:bodyPr lIns="91440" tIns="45720" rIns="91440" bIns="45720" anchor="t"/>
          <a:lstStyle/>
          <a:p>
            <a:r>
              <a:rPr lang="en-US">
                <a:cs typeface="Arial"/>
              </a:rPr>
              <a:t>ISO New England Voting </a:t>
            </a:r>
            <a:endParaRPr lang="en-US"/>
          </a:p>
        </p:txBody>
      </p:sp>
      <p:sp>
        <p:nvSpPr>
          <p:cNvPr id="4" name="Slide Number Placeholder 3">
            <a:extLst>
              <a:ext uri="{FF2B5EF4-FFF2-40B4-BE49-F238E27FC236}">
                <a16:creationId xmlns:a16="http://schemas.microsoft.com/office/drawing/2014/main" id="{9FB5A2E5-628A-8137-9B4A-ED95D025964D}"/>
              </a:ext>
            </a:extLst>
          </p:cNvPr>
          <p:cNvSpPr>
            <a:spLocks noGrp="1"/>
          </p:cNvSpPr>
          <p:nvPr>
            <p:ph type="sldNum" sz="quarter" idx="4"/>
          </p:nvPr>
        </p:nvSpPr>
        <p:spPr/>
        <p:txBody>
          <a:bodyPr/>
          <a:lstStyle/>
          <a:p>
            <a:fld id="{1D93BD3E-1E9A-4970-A6F7-E7AC52762E0C}" type="slidenum">
              <a:rPr lang="en-US" smtClean="0"/>
              <a:pPr/>
              <a:t>12</a:t>
            </a:fld>
            <a:endParaRPr lang="en-US"/>
          </a:p>
        </p:txBody>
      </p:sp>
      <p:sp>
        <p:nvSpPr>
          <p:cNvPr id="7" name="Content Placeholder 6">
            <a:extLst>
              <a:ext uri="{FF2B5EF4-FFF2-40B4-BE49-F238E27FC236}">
                <a16:creationId xmlns:a16="http://schemas.microsoft.com/office/drawing/2014/main" id="{1B4E5178-6BAB-71E8-4C8D-9196ACB61DEE}"/>
              </a:ext>
            </a:extLst>
          </p:cNvPr>
          <p:cNvSpPr>
            <a:spLocks noGrp="1"/>
          </p:cNvSpPr>
          <p:nvPr>
            <p:ph idx="1"/>
          </p:nvPr>
        </p:nvSpPr>
        <p:spPr>
          <a:xfrm>
            <a:off x="304800" y="761999"/>
            <a:ext cx="8534400" cy="5470849"/>
          </a:xfrm>
        </p:spPr>
        <p:txBody>
          <a:bodyPr lIns="274320" tIns="274320" rIns="274320" bIns="274320" anchor="t"/>
          <a:lstStyle/>
          <a:p>
            <a:pPr algn="just"/>
            <a:r>
              <a:rPr lang="en-US" sz="1800">
                <a:latin typeface="Arial"/>
                <a:ea typeface="Open Sans"/>
                <a:cs typeface="Open Sans"/>
              </a:rPr>
              <a:t>NEPOOL is the New England Power Pool, a voluntary association of market participants from the six New England states, organized under and governed by the </a:t>
            </a:r>
            <a:r>
              <a:rPr lang="en-US" sz="1800" i="1">
                <a:latin typeface="Arial"/>
                <a:ea typeface="Open Sans"/>
                <a:cs typeface="Open Sans"/>
                <a:hlinkClick r:id="rId2">
                  <a:extLst>
                    <a:ext uri="{A12FA001-AC4F-418D-AE19-62706E023703}">
                      <ahyp:hlinkClr xmlns:ahyp="http://schemas.microsoft.com/office/drawing/2018/hyperlinkcolor" val="tx"/>
                    </a:ext>
                  </a:extLst>
                </a:hlinkClick>
              </a:rPr>
              <a:t>Second Restated NEPOOL Agreement</a:t>
            </a:r>
            <a:endParaRPr lang="en-US" sz="1800" i="1">
              <a:latin typeface="Arial"/>
              <a:ea typeface="Open Sans"/>
              <a:cs typeface="Open Sans"/>
            </a:endParaRPr>
          </a:p>
          <a:p>
            <a:pPr lvl="1" algn="just"/>
            <a:r>
              <a:rPr lang="en-US" sz="1600">
                <a:latin typeface="Arial"/>
                <a:ea typeface="Open Sans"/>
                <a:cs typeface="Open Sans"/>
              </a:rPr>
              <a:t>The </a:t>
            </a:r>
            <a:r>
              <a:rPr lang="en-US" sz="1600">
                <a:latin typeface="Arial"/>
                <a:ea typeface="Open Sans"/>
                <a:cs typeface="Open Sans"/>
                <a:hlinkClick r:id="rId3">
                  <a:extLst>
                    <a:ext uri="{A12FA001-AC4F-418D-AE19-62706E023703}">
                      <ahyp:hlinkClr xmlns:ahyp="http://schemas.microsoft.com/office/drawing/2018/hyperlinkcolor" val="tx"/>
                    </a:ext>
                  </a:extLst>
                </a:hlinkClick>
              </a:rPr>
              <a:t>NEPOOL website</a:t>
            </a:r>
            <a:r>
              <a:rPr lang="en-US" sz="1600">
                <a:latin typeface="Arial"/>
                <a:ea typeface="Open Sans"/>
                <a:cs typeface="Open Sans"/>
              </a:rPr>
              <a:t> provides additional information</a:t>
            </a:r>
          </a:p>
          <a:p>
            <a:pPr algn="just"/>
            <a:r>
              <a:rPr lang="en-US" sz="1800">
                <a:latin typeface="Arial"/>
                <a:ea typeface="Open Sans"/>
                <a:cs typeface="Open Sans"/>
              </a:rPr>
              <a:t>NEPOOL members’ representatives form the </a:t>
            </a:r>
            <a:r>
              <a:rPr lang="en-US" sz="1800">
                <a:latin typeface="Arial"/>
                <a:ea typeface="Open Sans"/>
                <a:cs typeface="Open Sans"/>
                <a:hlinkClick r:id="rId4">
                  <a:extLst>
                    <a:ext uri="{A12FA001-AC4F-418D-AE19-62706E023703}">
                      <ahyp:hlinkClr xmlns:ahyp="http://schemas.microsoft.com/office/drawing/2018/hyperlinkcolor" val="tx"/>
                    </a:ext>
                  </a:extLst>
                </a:hlinkClick>
              </a:rPr>
              <a:t>Participants Committee (PC)</a:t>
            </a:r>
            <a:r>
              <a:rPr lang="en-US" sz="1800">
                <a:latin typeface="Arial"/>
                <a:ea typeface="Open Sans"/>
                <a:cs typeface="Open Sans"/>
              </a:rPr>
              <a:t>—the primary stakeholder advisory body to ISO New England</a:t>
            </a:r>
          </a:p>
          <a:p>
            <a:pPr algn="just"/>
            <a:r>
              <a:rPr lang="en-US" sz="1800">
                <a:latin typeface="Arial"/>
                <a:ea typeface="Open Sans"/>
                <a:cs typeface="Open Sans"/>
              </a:rPr>
              <a:t>For voting purposes, NEPOOL participants are divided into the following: the Generation Sector, the Transmission Sector, the Supplier Sector, the Alternative Resources Sector, the Publicly Owned Entity Sector, and the End User Sector</a:t>
            </a:r>
          </a:p>
          <a:p>
            <a:pPr algn="just"/>
            <a:r>
              <a:rPr lang="en-US" sz="1800">
                <a:latin typeface="Arial"/>
                <a:ea typeface="Open Sans"/>
                <a:cs typeface="Open Sans"/>
              </a:rPr>
              <a:t>Members select their sector during the application process; sector designations are finalized by NEPOOL at the Membership Subcommittee meeting when the application is reviewed</a:t>
            </a:r>
            <a:endParaRPr lang="en-US" sz="1800">
              <a:latin typeface="Arial"/>
              <a:cs typeface="Arial"/>
            </a:endParaRPr>
          </a:p>
          <a:p>
            <a:pPr marL="0" indent="0" algn="just">
              <a:spcBef>
                <a:spcPts val="1200"/>
              </a:spcBef>
              <a:buNone/>
            </a:pPr>
            <a:r>
              <a:rPr lang="en-US" sz="1800">
                <a:latin typeface="Arial"/>
                <a:ea typeface="Source Sans Pro"/>
                <a:cs typeface="Arial"/>
              </a:rPr>
              <a:t>Source: </a:t>
            </a:r>
            <a:r>
              <a:rPr lang="en-US" sz="1800">
                <a:ea typeface="+mn-lt"/>
                <a:cs typeface="+mn-lt"/>
                <a:hlinkClick r:id="rId4"/>
              </a:rPr>
              <a:t>ISO NE Participants Committee</a:t>
            </a:r>
            <a:r>
              <a:rPr lang="en-US" sz="1800">
                <a:ea typeface="+mn-lt"/>
                <a:cs typeface="+mn-lt"/>
              </a:rPr>
              <a:t> </a:t>
            </a:r>
          </a:p>
        </p:txBody>
      </p:sp>
    </p:spTree>
    <p:extLst>
      <p:ext uri="{BB962C8B-B14F-4D97-AF65-F5344CB8AC3E}">
        <p14:creationId xmlns:p14="http://schemas.microsoft.com/office/powerpoint/2010/main" val="122490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43DB-2DC4-CF72-72E9-5D7FD1339133}"/>
              </a:ext>
            </a:extLst>
          </p:cNvPr>
          <p:cNvSpPr>
            <a:spLocks noGrp="1"/>
          </p:cNvSpPr>
          <p:nvPr>
            <p:ph type="title"/>
          </p:nvPr>
        </p:nvSpPr>
        <p:spPr/>
        <p:txBody>
          <a:bodyPr lIns="91440" tIns="45720" rIns="91440" bIns="45720" anchor="t"/>
          <a:lstStyle/>
          <a:p>
            <a:r>
              <a:rPr lang="en-US">
                <a:cs typeface="Arial"/>
              </a:rPr>
              <a:t>MISO Voting (Advisory Committee)</a:t>
            </a:r>
            <a:endParaRPr lang="en-US"/>
          </a:p>
        </p:txBody>
      </p:sp>
      <p:sp>
        <p:nvSpPr>
          <p:cNvPr id="4" name="Slide Number Placeholder 3">
            <a:extLst>
              <a:ext uri="{FF2B5EF4-FFF2-40B4-BE49-F238E27FC236}">
                <a16:creationId xmlns:a16="http://schemas.microsoft.com/office/drawing/2014/main" id="{9FB5A2E5-628A-8137-9B4A-ED95D025964D}"/>
              </a:ext>
            </a:extLst>
          </p:cNvPr>
          <p:cNvSpPr>
            <a:spLocks noGrp="1"/>
          </p:cNvSpPr>
          <p:nvPr>
            <p:ph type="sldNum" sz="quarter" idx="4"/>
          </p:nvPr>
        </p:nvSpPr>
        <p:spPr/>
        <p:txBody>
          <a:bodyPr/>
          <a:lstStyle/>
          <a:p>
            <a:fld id="{1D93BD3E-1E9A-4970-A6F7-E7AC52762E0C}" type="slidenum">
              <a:rPr lang="en-US" smtClean="0"/>
              <a:pPr/>
              <a:t>13</a:t>
            </a:fld>
            <a:endParaRPr lang="en-US"/>
          </a:p>
        </p:txBody>
      </p:sp>
      <p:pic>
        <p:nvPicPr>
          <p:cNvPr id="9" name="Picture 8">
            <a:extLst>
              <a:ext uri="{FF2B5EF4-FFF2-40B4-BE49-F238E27FC236}">
                <a16:creationId xmlns:a16="http://schemas.microsoft.com/office/drawing/2014/main" id="{65BADB15-4E19-2776-0192-B2FFB132D806}"/>
              </a:ext>
            </a:extLst>
          </p:cNvPr>
          <p:cNvPicPr>
            <a:picLocks noChangeAspect="1"/>
          </p:cNvPicPr>
          <p:nvPr/>
        </p:nvPicPr>
        <p:blipFill>
          <a:blip r:embed="rId3"/>
          <a:srcRect l="139" b="19355"/>
          <a:stretch/>
        </p:blipFill>
        <p:spPr>
          <a:xfrm>
            <a:off x="381463" y="5007159"/>
            <a:ext cx="3329116" cy="369332"/>
          </a:xfrm>
          <a:prstGeom prst="rect">
            <a:avLst/>
          </a:prstGeom>
        </p:spPr>
      </p:pic>
      <p:sp>
        <p:nvSpPr>
          <p:cNvPr id="10" name="TextBox 9">
            <a:extLst>
              <a:ext uri="{FF2B5EF4-FFF2-40B4-BE49-F238E27FC236}">
                <a16:creationId xmlns:a16="http://schemas.microsoft.com/office/drawing/2014/main" id="{502CFC00-5C33-DE9D-52BF-1FF7D9C91CD3}"/>
              </a:ext>
            </a:extLst>
          </p:cNvPr>
          <p:cNvSpPr txBox="1"/>
          <p:nvPr/>
        </p:nvSpPr>
        <p:spPr>
          <a:xfrm>
            <a:off x="371313" y="5601991"/>
            <a:ext cx="70581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Source: </a:t>
            </a:r>
            <a:r>
              <a:rPr lang="en-US">
                <a:ea typeface="+mn-lt"/>
                <a:cs typeface="+mn-lt"/>
                <a:hlinkClick r:id="rId4"/>
              </a:rPr>
              <a:t>MISO Stakeholder Governance Guide</a:t>
            </a:r>
            <a:r>
              <a:rPr lang="en-US">
                <a:ea typeface="+mn-lt"/>
                <a:cs typeface="+mn-lt"/>
              </a:rPr>
              <a:t>, at page 9</a:t>
            </a:r>
            <a:endParaRPr lang="en-US"/>
          </a:p>
        </p:txBody>
      </p:sp>
      <p:pic>
        <p:nvPicPr>
          <p:cNvPr id="6" name="Content Placeholder 5">
            <a:extLst>
              <a:ext uri="{FF2B5EF4-FFF2-40B4-BE49-F238E27FC236}">
                <a16:creationId xmlns:a16="http://schemas.microsoft.com/office/drawing/2014/main" id="{F7F77332-21AC-161C-0548-6D99B0E3F755}"/>
              </a:ext>
            </a:extLst>
          </p:cNvPr>
          <p:cNvPicPr>
            <a:picLocks noGrp="1" noChangeAspect="1"/>
          </p:cNvPicPr>
          <p:nvPr>
            <p:ph idx="1"/>
          </p:nvPr>
        </p:nvPicPr>
        <p:blipFill>
          <a:blip r:embed="rId5"/>
          <a:stretch>
            <a:fillRect/>
          </a:stretch>
        </p:blipFill>
        <p:spPr>
          <a:xfrm>
            <a:off x="554605" y="1809401"/>
            <a:ext cx="7223289" cy="2745189"/>
          </a:xfrm>
        </p:spPr>
      </p:pic>
      <p:sp>
        <p:nvSpPr>
          <p:cNvPr id="7" name="TextBox 6">
            <a:extLst>
              <a:ext uri="{FF2B5EF4-FFF2-40B4-BE49-F238E27FC236}">
                <a16:creationId xmlns:a16="http://schemas.microsoft.com/office/drawing/2014/main" id="{97FF5D8C-F5F4-0A84-3D9E-60C12F58B73F}"/>
              </a:ext>
            </a:extLst>
          </p:cNvPr>
          <p:cNvSpPr txBox="1"/>
          <p:nvPr/>
        </p:nvSpPr>
        <p:spPr>
          <a:xfrm>
            <a:off x="642779" y="1524384"/>
            <a:ext cx="3288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Sector </a:t>
            </a:r>
          </a:p>
        </p:txBody>
      </p:sp>
      <p:sp>
        <p:nvSpPr>
          <p:cNvPr id="11" name="TextBox 10">
            <a:extLst>
              <a:ext uri="{FF2B5EF4-FFF2-40B4-BE49-F238E27FC236}">
                <a16:creationId xmlns:a16="http://schemas.microsoft.com/office/drawing/2014/main" id="{7602B1BB-4C0B-0E86-F8A0-A3774F69DD35}"/>
              </a:ext>
            </a:extLst>
          </p:cNvPr>
          <p:cNvSpPr txBox="1"/>
          <p:nvPr/>
        </p:nvSpPr>
        <p:spPr>
          <a:xfrm>
            <a:off x="4575127" y="1522445"/>
            <a:ext cx="29615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Assigned Seat and Vote</a:t>
            </a:r>
          </a:p>
        </p:txBody>
      </p:sp>
    </p:spTree>
    <p:extLst>
      <p:ext uri="{BB962C8B-B14F-4D97-AF65-F5344CB8AC3E}">
        <p14:creationId xmlns:p14="http://schemas.microsoft.com/office/powerpoint/2010/main" val="3274186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43DB-2DC4-CF72-72E9-5D7FD1339133}"/>
              </a:ext>
            </a:extLst>
          </p:cNvPr>
          <p:cNvSpPr>
            <a:spLocks noGrp="1"/>
          </p:cNvSpPr>
          <p:nvPr>
            <p:ph type="title"/>
          </p:nvPr>
        </p:nvSpPr>
        <p:spPr/>
        <p:txBody>
          <a:bodyPr lIns="91440" tIns="45720" rIns="91440" bIns="45720" anchor="t"/>
          <a:lstStyle/>
          <a:p>
            <a:r>
              <a:rPr lang="en-US">
                <a:cs typeface="Arial"/>
              </a:rPr>
              <a:t>MISO Voting (Planning Advisory Committee)</a:t>
            </a:r>
            <a:endParaRPr lang="en-US"/>
          </a:p>
        </p:txBody>
      </p:sp>
      <p:sp>
        <p:nvSpPr>
          <p:cNvPr id="4" name="Slide Number Placeholder 3">
            <a:extLst>
              <a:ext uri="{FF2B5EF4-FFF2-40B4-BE49-F238E27FC236}">
                <a16:creationId xmlns:a16="http://schemas.microsoft.com/office/drawing/2014/main" id="{9FB5A2E5-628A-8137-9B4A-ED95D025964D}"/>
              </a:ext>
            </a:extLst>
          </p:cNvPr>
          <p:cNvSpPr>
            <a:spLocks noGrp="1"/>
          </p:cNvSpPr>
          <p:nvPr>
            <p:ph type="sldNum" sz="quarter" idx="4"/>
          </p:nvPr>
        </p:nvSpPr>
        <p:spPr/>
        <p:txBody>
          <a:bodyPr/>
          <a:lstStyle/>
          <a:p>
            <a:fld id="{1D93BD3E-1E9A-4970-A6F7-E7AC52762E0C}" type="slidenum">
              <a:rPr lang="en-US" smtClean="0"/>
              <a:pPr/>
              <a:t>14</a:t>
            </a:fld>
            <a:endParaRPr lang="en-US"/>
          </a:p>
        </p:txBody>
      </p:sp>
      <p:sp>
        <p:nvSpPr>
          <p:cNvPr id="7" name="TextBox 6">
            <a:extLst>
              <a:ext uri="{FF2B5EF4-FFF2-40B4-BE49-F238E27FC236}">
                <a16:creationId xmlns:a16="http://schemas.microsoft.com/office/drawing/2014/main" id="{F042C825-A000-7CF1-7DBA-9CBE2F4F3123}"/>
              </a:ext>
            </a:extLst>
          </p:cNvPr>
          <p:cNvSpPr txBox="1"/>
          <p:nvPr/>
        </p:nvSpPr>
        <p:spPr>
          <a:xfrm>
            <a:off x="371313" y="5601991"/>
            <a:ext cx="70581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Source: </a:t>
            </a:r>
            <a:r>
              <a:rPr lang="en-US">
                <a:ea typeface="+mn-lt"/>
                <a:cs typeface="+mn-lt"/>
                <a:hlinkClick r:id="rId3"/>
              </a:rPr>
              <a:t>MISO Stakeholder Governance Guide</a:t>
            </a:r>
            <a:r>
              <a:rPr lang="en-US">
                <a:ea typeface="+mn-lt"/>
                <a:cs typeface="+mn-lt"/>
              </a:rPr>
              <a:t>, at pg. 9</a:t>
            </a:r>
            <a:endParaRPr lang="en-US"/>
          </a:p>
        </p:txBody>
      </p:sp>
      <p:pic>
        <p:nvPicPr>
          <p:cNvPr id="10" name="Picture 9">
            <a:extLst>
              <a:ext uri="{FF2B5EF4-FFF2-40B4-BE49-F238E27FC236}">
                <a16:creationId xmlns:a16="http://schemas.microsoft.com/office/drawing/2014/main" id="{66D3A0E9-A75B-AE40-94DB-1ED63D965576}"/>
              </a:ext>
            </a:extLst>
          </p:cNvPr>
          <p:cNvPicPr>
            <a:picLocks noChangeAspect="1"/>
          </p:cNvPicPr>
          <p:nvPr/>
        </p:nvPicPr>
        <p:blipFill>
          <a:blip r:embed="rId4"/>
          <a:stretch>
            <a:fillRect/>
          </a:stretch>
        </p:blipFill>
        <p:spPr>
          <a:xfrm>
            <a:off x="-5165" y="1019336"/>
            <a:ext cx="9076839" cy="3799021"/>
          </a:xfrm>
          <a:prstGeom prst="rect">
            <a:avLst/>
          </a:prstGeom>
        </p:spPr>
      </p:pic>
      <p:pic>
        <p:nvPicPr>
          <p:cNvPr id="11" name="Picture 10">
            <a:extLst>
              <a:ext uri="{FF2B5EF4-FFF2-40B4-BE49-F238E27FC236}">
                <a16:creationId xmlns:a16="http://schemas.microsoft.com/office/drawing/2014/main" id="{ED296D2B-DE42-5C6E-7408-AC5B4B9826E4}"/>
              </a:ext>
            </a:extLst>
          </p:cNvPr>
          <p:cNvPicPr>
            <a:picLocks noChangeAspect="1"/>
          </p:cNvPicPr>
          <p:nvPr/>
        </p:nvPicPr>
        <p:blipFill>
          <a:blip r:embed="rId5"/>
          <a:srcRect l="-119" t="4808" b="783"/>
          <a:stretch/>
        </p:blipFill>
        <p:spPr>
          <a:xfrm>
            <a:off x="-655" y="4641994"/>
            <a:ext cx="5496662" cy="959914"/>
          </a:xfrm>
          <a:prstGeom prst="rect">
            <a:avLst/>
          </a:prstGeom>
        </p:spPr>
      </p:pic>
    </p:spTree>
    <p:extLst>
      <p:ext uri="{BB962C8B-B14F-4D97-AF65-F5344CB8AC3E}">
        <p14:creationId xmlns:p14="http://schemas.microsoft.com/office/powerpoint/2010/main" val="29725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43DB-2DC4-CF72-72E9-5D7FD1339133}"/>
              </a:ext>
            </a:extLst>
          </p:cNvPr>
          <p:cNvSpPr>
            <a:spLocks noGrp="1"/>
          </p:cNvSpPr>
          <p:nvPr>
            <p:ph type="title"/>
          </p:nvPr>
        </p:nvSpPr>
        <p:spPr/>
        <p:txBody>
          <a:bodyPr lIns="91440" tIns="45720" rIns="91440" bIns="45720" anchor="t"/>
          <a:lstStyle/>
          <a:p>
            <a:r>
              <a:rPr lang="en-US">
                <a:cs typeface="Arial"/>
              </a:rPr>
              <a:t>NY-ISO Voting </a:t>
            </a:r>
            <a:endParaRPr lang="en-US"/>
          </a:p>
        </p:txBody>
      </p:sp>
      <p:sp>
        <p:nvSpPr>
          <p:cNvPr id="4" name="Slide Number Placeholder 3">
            <a:extLst>
              <a:ext uri="{FF2B5EF4-FFF2-40B4-BE49-F238E27FC236}">
                <a16:creationId xmlns:a16="http://schemas.microsoft.com/office/drawing/2014/main" id="{9FB5A2E5-628A-8137-9B4A-ED95D025964D}"/>
              </a:ext>
            </a:extLst>
          </p:cNvPr>
          <p:cNvSpPr>
            <a:spLocks noGrp="1"/>
          </p:cNvSpPr>
          <p:nvPr>
            <p:ph type="sldNum" sz="quarter" idx="4"/>
          </p:nvPr>
        </p:nvSpPr>
        <p:spPr/>
        <p:txBody>
          <a:bodyPr/>
          <a:lstStyle/>
          <a:p>
            <a:fld id="{1D93BD3E-1E9A-4970-A6F7-E7AC52762E0C}" type="slidenum">
              <a:rPr lang="en-US" smtClean="0"/>
              <a:pPr/>
              <a:t>15</a:t>
            </a:fld>
            <a:endParaRPr lang="en-US"/>
          </a:p>
        </p:txBody>
      </p:sp>
      <p:sp>
        <p:nvSpPr>
          <p:cNvPr id="6" name="TextBox 5">
            <a:extLst>
              <a:ext uri="{FF2B5EF4-FFF2-40B4-BE49-F238E27FC236}">
                <a16:creationId xmlns:a16="http://schemas.microsoft.com/office/drawing/2014/main" id="{43989B73-2B7F-69BA-40B4-E672F3570CE9}"/>
              </a:ext>
            </a:extLst>
          </p:cNvPr>
          <p:cNvSpPr txBox="1"/>
          <p:nvPr/>
        </p:nvSpPr>
        <p:spPr>
          <a:xfrm>
            <a:off x="371588" y="5778313"/>
            <a:ext cx="49659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Source: </a:t>
            </a:r>
            <a:r>
              <a:rPr lang="en-US">
                <a:ea typeface="+mn-lt"/>
                <a:cs typeface="+mn-lt"/>
                <a:hlinkClick r:id="rId2"/>
              </a:rPr>
              <a:t>NYISO Governance: FAQs</a:t>
            </a:r>
            <a:endParaRPr lang="en-US">
              <a:ea typeface="+mn-lt"/>
              <a:cs typeface="+mn-lt"/>
            </a:endParaRPr>
          </a:p>
        </p:txBody>
      </p:sp>
      <p:pic>
        <p:nvPicPr>
          <p:cNvPr id="13" name="Content Placeholder 12">
            <a:extLst>
              <a:ext uri="{FF2B5EF4-FFF2-40B4-BE49-F238E27FC236}">
                <a16:creationId xmlns:a16="http://schemas.microsoft.com/office/drawing/2014/main" id="{E693EDAA-DEDD-A629-352B-29F818C1D9FA}"/>
              </a:ext>
            </a:extLst>
          </p:cNvPr>
          <p:cNvPicPr>
            <a:picLocks noGrp="1" noChangeAspect="1"/>
          </p:cNvPicPr>
          <p:nvPr>
            <p:ph idx="1"/>
          </p:nvPr>
        </p:nvPicPr>
        <p:blipFill>
          <a:blip r:embed="rId3"/>
          <a:stretch>
            <a:fillRect/>
          </a:stretch>
        </p:blipFill>
        <p:spPr>
          <a:xfrm>
            <a:off x="506800" y="870621"/>
            <a:ext cx="7498497" cy="4905606"/>
          </a:xfrm>
        </p:spPr>
      </p:pic>
    </p:spTree>
    <p:extLst>
      <p:ext uri="{BB962C8B-B14F-4D97-AF65-F5344CB8AC3E}">
        <p14:creationId xmlns:p14="http://schemas.microsoft.com/office/powerpoint/2010/main" val="145818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43DB-2DC4-CF72-72E9-5D7FD1339133}"/>
              </a:ext>
            </a:extLst>
          </p:cNvPr>
          <p:cNvSpPr>
            <a:spLocks noGrp="1"/>
          </p:cNvSpPr>
          <p:nvPr>
            <p:ph type="title"/>
          </p:nvPr>
        </p:nvSpPr>
        <p:spPr/>
        <p:txBody>
          <a:bodyPr lIns="91440" tIns="45720" rIns="91440" bIns="45720" anchor="t"/>
          <a:lstStyle/>
          <a:p>
            <a:r>
              <a:rPr lang="en-US">
                <a:cs typeface="Arial"/>
              </a:rPr>
              <a:t>PJM Voting </a:t>
            </a:r>
            <a:endParaRPr lang="en-US"/>
          </a:p>
        </p:txBody>
      </p:sp>
      <p:sp>
        <p:nvSpPr>
          <p:cNvPr id="4" name="Slide Number Placeholder 3">
            <a:extLst>
              <a:ext uri="{FF2B5EF4-FFF2-40B4-BE49-F238E27FC236}">
                <a16:creationId xmlns:a16="http://schemas.microsoft.com/office/drawing/2014/main" id="{9FB5A2E5-628A-8137-9B4A-ED95D025964D}"/>
              </a:ext>
            </a:extLst>
          </p:cNvPr>
          <p:cNvSpPr>
            <a:spLocks noGrp="1"/>
          </p:cNvSpPr>
          <p:nvPr>
            <p:ph type="sldNum" sz="quarter" idx="4"/>
          </p:nvPr>
        </p:nvSpPr>
        <p:spPr/>
        <p:txBody>
          <a:bodyPr/>
          <a:lstStyle/>
          <a:p>
            <a:fld id="{1D93BD3E-1E9A-4970-A6F7-E7AC52762E0C}" type="slidenum">
              <a:rPr lang="en-US" smtClean="0"/>
              <a:pPr/>
              <a:t>16</a:t>
            </a:fld>
            <a:endParaRPr lang="en-US"/>
          </a:p>
        </p:txBody>
      </p:sp>
      <p:sp>
        <p:nvSpPr>
          <p:cNvPr id="7" name="Content Placeholder 6">
            <a:extLst>
              <a:ext uri="{FF2B5EF4-FFF2-40B4-BE49-F238E27FC236}">
                <a16:creationId xmlns:a16="http://schemas.microsoft.com/office/drawing/2014/main" id="{033AF542-B94F-7E52-950E-BD137BA933BE}"/>
              </a:ext>
            </a:extLst>
          </p:cNvPr>
          <p:cNvSpPr>
            <a:spLocks noGrp="1"/>
          </p:cNvSpPr>
          <p:nvPr>
            <p:ph idx="1"/>
          </p:nvPr>
        </p:nvSpPr>
        <p:spPr/>
        <p:txBody>
          <a:bodyPr lIns="274320" tIns="274320" rIns="274320" bIns="274320" anchor="t"/>
          <a:lstStyle/>
          <a:p>
            <a:pPr algn="just"/>
            <a:r>
              <a:rPr lang="en-US" sz="1800">
                <a:solidFill>
                  <a:srgbClr val="323A45"/>
                </a:solidFill>
                <a:latin typeface="Arial"/>
                <a:ea typeface="Source Sans Pro"/>
                <a:cs typeface="Arial"/>
              </a:rPr>
              <a:t>"For purposes of voting in the Senior Standing Committees, the PJM Members are divided into five sectors: Generation Owners, Other Suppliers, Transmission Owners, Electric Distributors, and End-Use Customers, and a process called “sector-weighted voting” is used ... In sector-weighted voting, each of the five sectors contributes to 20% of the overall vote." </a:t>
            </a:r>
          </a:p>
          <a:p>
            <a:pPr marL="0" indent="0">
              <a:spcBef>
                <a:spcPts val="1200"/>
              </a:spcBef>
              <a:buNone/>
            </a:pPr>
            <a:r>
              <a:rPr lang="en-US" sz="1600">
                <a:solidFill>
                  <a:srgbClr val="323A45"/>
                </a:solidFill>
                <a:latin typeface="Arial"/>
                <a:ea typeface="Source Sans Pro"/>
                <a:cs typeface="Arial"/>
              </a:rPr>
              <a:t>Source: </a:t>
            </a:r>
            <a:r>
              <a:rPr lang="en-US" sz="1600">
                <a:solidFill>
                  <a:srgbClr val="323A45"/>
                </a:solidFill>
                <a:ea typeface="+mn-lt"/>
                <a:cs typeface="+mn-lt"/>
                <a:hlinkClick r:id="rId2"/>
              </a:rPr>
              <a:t>An Introductory Guide for Participation in PJM Processes | Federal Energy Regulatory Commission</a:t>
            </a:r>
          </a:p>
          <a:p>
            <a:endParaRPr lang="en-US" sz="1400">
              <a:solidFill>
                <a:srgbClr val="323A45"/>
              </a:solidFill>
              <a:ea typeface="+mn-lt"/>
              <a:cs typeface="+mn-lt"/>
            </a:endParaRPr>
          </a:p>
          <a:p>
            <a:endParaRPr lang="en-US" sz="1400">
              <a:solidFill>
                <a:srgbClr val="323A45"/>
              </a:solidFill>
              <a:ea typeface="+mn-lt"/>
              <a:cs typeface="+mn-lt"/>
            </a:endParaRPr>
          </a:p>
          <a:p>
            <a:endParaRPr lang="en-US" sz="1400">
              <a:solidFill>
                <a:srgbClr val="323A45"/>
              </a:solidFill>
              <a:ea typeface="+mn-lt"/>
              <a:cs typeface="+mn-lt"/>
            </a:endParaRPr>
          </a:p>
          <a:p>
            <a:endParaRPr lang="en-US" sz="1400">
              <a:solidFill>
                <a:srgbClr val="323A45"/>
              </a:solidFill>
              <a:ea typeface="+mn-lt"/>
              <a:cs typeface="+mn-lt"/>
            </a:endParaRPr>
          </a:p>
          <a:p>
            <a:endParaRPr lang="en-US" sz="1400">
              <a:solidFill>
                <a:srgbClr val="323A45"/>
              </a:solidFill>
              <a:ea typeface="+mn-lt"/>
              <a:cs typeface="+mn-lt"/>
            </a:endParaRPr>
          </a:p>
          <a:p>
            <a:endParaRPr lang="en-US" sz="1400">
              <a:solidFill>
                <a:srgbClr val="323A45"/>
              </a:solidFill>
              <a:ea typeface="+mn-lt"/>
              <a:cs typeface="+mn-lt"/>
            </a:endParaRPr>
          </a:p>
          <a:p>
            <a:endParaRPr lang="en-US" sz="1400">
              <a:solidFill>
                <a:srgbClr val="323A45"/>
              </a:solidFill>
              <a:ea typeface="+mn-lt"/>
              <a:cs typeface="+mn-lt"/>
            </a:endParaRPr>
          </a:p>
          <a:p>
            <a:endParaRPr lang="en-US" sz="1400">
              <a:solidFill>
                <a:srgbClr val="323A45"/>
              </a:solidFill>
              <a:ea typeface="+mn-lt"/>
              <a:cs typeface="+mn-lt"/>
            </a:endParaRPr>
          </a:p>
          <a:p>
            <a:pPr marL="0" indent="0">
              <a:buNone/>
            </a:pPr>
            <a:endParaRPr lang="en-US" sz="1400">
              <a:solidFill>
                <a:srgbClr val="323A45"/>
              </a:solidFill>
              <a:ea typeface="+mn-lt"/>
              <a:cs typeface="+mn-lt"/>
            </a:endParaRPr>
          </a:p>
          <a:p>
            <a:pPr marL="0" indent="0">
              <a:buNone/>
            </a:pPr>
            <a:r>
              <a:rPr lang="en-US" sz="1600">
                <a:solidFill>
                  <a:srgbClr val="323A45"/>
                </a:solidFill>
                <a:ea typeface="+mn-lt"/>
                <a:cs typeface="+mn-lt"/>
              </a:rPr>
              <a:t>Source: </a:t>
            </a:r>
            <a:r>
              <a:rPr lang="en-US" sz="1600">
                <a:solidFill>
                  <a:srgbClr val="323A45"/>
                </a:solidFill>
                <a:ea typeface="+mn-lt"/>
                <a:cs typeface="+mn-lt"/>
                <a:hlinkClick r:id="rId3"/>
              </a:rPr>
              <a:t>PJM Governance and Membership Structure</a:t>
            </a:r>
            <a:endParaRPr lang="en-US" sz="1600">
              <a:solidFill>
                <a:srgbClr val="323A45"/>
              </a:solidFill>
              <a:ea typeface="+mn-lt"/>
              <a:cs typeface="+mn-lt"/>
            </a:endParaRPr>
          </a:p>
          <a:p>
            <a:endParaRPr lang="en-US" sz="1400">
              <a:solidFill>
                <a:srgbClr val="323A45"/>
              </a:solidFill>
              <a:ea typeface="+mn-lt"/>
              <a:cs typeface="+mn-lt"/>
            </a:endParaRPr>
          </a:p>
          <a:p>
            <a:pPr lvl="3"/>
            <a:endParaRPr lang="en-US" sz="800">
              <a:solidFill>
                <a:srgbClr val="323A45"/>
              </a:solidFill>
              <a:ea typeface="+mn-lt"/>
              <a:cs typeface="+mn-lt"/>
            </a:endParaRPr>
          </a:p>
        </p:txBody>
      </p:sp>
      <p:pic>
        <p:nvPicPr>
          <p:cNvPr id="3" name="Picture 2">
            <a:extLst>
              <a:ext uri="{FF2B5EF4-FFF2-40B4-BE49-F238E27FC236}">
                <a16:creationId xmlns:a16="http://schemas.microsoft.com/office/drawing/2014/main" id="{8C6076D4-9DD2-37E0-B6F9-5547E87F9EAB}"/>
              </a:ext>
            </a:extLst>
          </p:cNvPr>
          <p:cNvPicPr>
            <a:picLocks noChangeAspect="1"/>
          </p:cNvPicPr>
          <p:nvPr/>
        </p:nvPicPr>
        <p:blipFill>
          <a:blip r:embed="rId4"/>
          <a:stretch>
            <a:fillRect/>
          </a:stretch>
        </p:blipFill>
        <p:spPr>
          <a:xfrm>
            <a:off x="381000" y="3402412"/>
            <a:ext cx="8509059" cy="2046077"/>
          </a:xfrm>
          <a:prstGeom prst="rect">
            <a:avLst/>
          </a:prstGeom>
        </p:spPr>
      </p:pic>
    </p:spTree>
    <p:extLst>
      <p:ext uri="{BB962C8B-B14F-4D97-AF65-F5344CB8AC3E}">
        <p14:creationId xmlns:p14="http://schemas.microsoft.com/office/powerpoint/2010/main" val="74161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43DB-2DC4-CF72-72E9-5D7FD1339133}"/>
              </a:ext>
            </a:extLst>
          </p:cNvPr>
          <p:cNvSpPr>
            <a:spLocks noGrp="1"/>
          </p:cNvSpPr>
          <p:nvPr>
            <p:ph type="title"/>
          </p:nvPr>
        </p:nvSpPr>
        <p:spPr>
          <a:xfrm>
            <a:off x="381000" y="256597"/>
            <a:ext cx="8458200" cy="518318"/>
          </a:xfrm>
        </p:spPr>
        <p:txBody>
          <a:bodyPr lIns="91440" tIns="45720" rIns="91440" bIns="45720" anchor="t"/>
          <a:lstStyle/>
          <a:p>
            <a:r>
              <a:rPr lang="en-US">
                <a:cs typeface="Arial"/>
              </a:rPr>
              <a:t>SPP Voting </a:t>
            </a:r>
            <a:endParaRPr lang="en-US"/>
          </a:p>
        </p:txBody>
      </p:sp>
      <p:sp>
        <p:nvSpPr>
          <p:cNvPr id="4" name="Slide Number Placeholder 3">
            <a:extLst>
              <a:ext uri="{FF2B5EF4-FFF2-40B4-BE49-F238E27FC236}">
                <a16:creationId xmlns:a16="http://schemas.microsoft.com/office/drawing/2014/main" id="{9FB5A2E5-628A-8137-9B4A-ED95D025964D}"/>
              </a:ext>
            </a:extLst>
          </p:cNvPr>
          <p:cNvSpPr>
            <a:spLocks noGrp="1"/>
          </p:cNvSpPr>
          <p:nvPr>
            <p:ph type="sldNum" sz="quarter" idx="4"/>
          </p:nvPr>
        </p:nvSpPr>
        <p:spPr/>
        <p:txBody>
          <a:bodyPr/>
          <a:lstStyle/>
          <a:p>
            <a:fld id="{1D93BD3E-1E9A-4970-A6F7-E7AC52762E0C}" type="slidenum">
              <a:rPr lang="en-US" smtClean="0"/>
              <a:pPr/>
              <a:t>17</a:t>
            </a:fld>
            <a:endParaRPr lang="en-US"/>
          </a:p>
        </p:txBody>
      </p:sp>
      <p:sp>
        <p:nvSpPr>
          <p:cNvPr id="7" name="Content Placeholder 6">
            <a:extLst>
              <a:ext uri="{FF2B5EF4-FFF2-40B4-BE49-F238E27FC236}">
                <a16:creationId xmlns:a16="http://schemas.microsoft.com/office/drawing/2014/main" id="{033AF542-B94F-7E52-950E-BD137BA933BE}"/>
              </a:ext>
            </a:extLst>
          </p:cNvPr>
          <p:cNvSpPr>
            <a:spLocks noGrp="1"/>
          </p:cNvSpPr>
          <p:nvPr>
            <p:ph idx="1"/>
          </p:nvPr>
        </p:nvSpPr>
        <p:spPr>
          <a:xfrm>
            <a:off x="304800" y="515756"/>
            <a:ext cx="8431079" cy="5689101"/>
          </a:xfrm>
        </p:spPr>
        <p:txBody>
          <a:bodyPr lIns="274320" tIns="274320" rIns="274320" bIns="274320" anchor="t"/>
          <a:lstStyle/>
          <a:p>
            <a:pPr algn="just"/>
            <a:r>
              <a:rPr lang="en-US" sz="1600">
                <a:solidFill>
                  <a:srgbClr val="323A45"/>
                </a:solidFill>
                <a:latin typeface="Arial"/>
                <a:ea typeface="Source Sans Pro"/>
                <a:cs typeface="Arial"/>
              </a:rPr>
              <a:t>"The top-level stakeholder committee is called the Markets and Operations Policy Committee, or “MOPC” (pronounced “MOP-see”). Each SPP member appoints a representative to the MOPC. For purposes of voting in the MOPC, there are only two sectors: </a:t>
            </a:r>
            <a:r>
              <a:rPr lang="en-US" sz="1600" b="1">
                <a:solidFill>
                  <a:srgbClr val="323A45"/>
                </a:solidFill>
                <a:latin typeface="Arial"/>
                <a:ea typeface="Source Sans Pro"/>
                <a:cs typeface="Arial"/>
              </a:rPr>
              <a:t>Transmission-Owning </a:t>
            </a:r>
            <a:r>
              <a:rPr lang="en-US" sz="1600">
                <a:solidFill>
                  <a:srgbClr val="323A45"/>
                </a:solidFill>
                <a:latin typeface="Arial"/>
                <a:ea typeface="Source Sans Pro"/>
                <a:cs typeface="Arial"/>
              </a:rPr>
              <a:t>and </a:t>
            </a:r>
            <a:r>
              <a:rPr lang="en-US" sz="1600" b="1">
                <a:solidFill>
                  <a:srgbClr val="323A45"/>
                </a:solidFill>
                <a:latin typeface="Arial"/>
                <a:ea typeface="Source Sans Pro"/>
                <a:cs typeface="Arial"/>
              </a:rPr>
              <a:t>Transmission Using</a:t>
            </a:r>
            <a:r>
              <a:rPr lang="en-US" sz="1600">
                <a:solidFill>
                  <a:srgbClr val="323A45"/>
                </a:solidFill>
                <a:latin typeface="Arial"/>
                <a:ea typeface="Source Sans Pro"/>
                <a:cs typeface="Arial"/>
              </a:rPr>
              <a:t>, giving each of these sectors essentially equal power. Each member votes within their sector, and then a weighted average of the two sectors is calculated. The weighted average must be 66% for a proposal to pass in the MOPC."</a:t>
            </a:r>
            <a:endParaRPr lang="en-US" sz="1600">
              <a:solidFill>
                <a:srgbClr val="0A6B63"/>
              </a:solidFill>
              <a:latin typeface="Arial"/>
              <a:ea typeface="Source Sans Pro"/>
              <a:cs typeface="Arial"/>
            </a:endParaRPr>
          </a:p>
          <a:p>
            <a:pPr algn="just"/>
            <a:r>
              <a:rPr lang="en-US" sz="1600">
                <a:solidFill>
                  <a:srgbClr val="323A45"/>
                </a:solidFill>
                <a:latin typeface="Arial"/>
                <a:ea typeface="Source Sans Pro"/>
                <a:cs typeface="Arial"/>
              </a:rPr>
              <a:t>"There are also technical committees or working groups to consider issues before they reach the MOPC, which in SPP are called “Organizational Groups.” The Working Groups and Advisory Groups shown above are examples of SPP Organizational Groups.</a:t>
            </a:r>
            <a:r>
              <a:rPr lang="en-US" sz="1600" b="1">
                <a:solidFill>
                  <a:srgbClr val="323A45"/>
                </a:solidFill>
                <a:latin typeface="Arial"/>
                <a:ea typeface="Source Sans Pro"/>
                <a:cs typeface="Arial"/>
              </a:rPr>
              <a:t> Organizational Group representation is typically appointed by the SPP Board</a:t>
            </a:r>
            <a:r>
              <a:rPr lang="en-US" sz="1600">
                <a:solidFill>
                  <a:srgbClr val="323A45"/>
                </a:solidFill>
                <a:latin typeface="Arial"/>
                <a:ea typeface="Source Sans Pro"/>
                <a:cs typeface="Arial"/>
              </a:rPr>
              <a:t>, who considers the various types and expertise of members and their geographic locations to achieve a widespread and effective representation of the membership in the Organizational Group. Each Organizational Group may in turn appoint task forces to consider an issue. Voting in the Organizational Group or a task force thereof is by simple majority of participants. Key Organizational Groups include the Economic Studies Working Group, Market Working Group, and Transmission Working Group.“ (Emphasis added.)</a:t>
            </a:r>
            <a:endParaRPr lang="en-US" sz="1600">
              <a:latin typeface="Arial"/>
              <a:cs typeface="Arial"/>
            </a:endParaRPr>
          </a:p>
          <a:p>
            <a:pPr marL="0" indent="0" algn="just">
              <a:buNone/>
            </a:pPr>
            <a:r>
              <a:rPr lang="en-US" sz="1600">
                <a:solidFill>
                  <a:srgbClr val="323A45"/>
                </a:solidFill>
                <a:latin typeface="Arial"/>
                <a:ea typeface="Source Sans Pro"/>
                <a:cs typeface="Arial"/>
              </a:rPr>
              <a:t>Source: </a:t>
            </a:r>
            <a:r>
              <a:rPr lang="en-US" sz="1600">
                <a:solidFill>
                  <a:srgbClr val="323A45"/>
                </a:solidFill>
                <a:ea typeface="+mn-lt"/>
                <a:cs typeface="+mn-lt"/>
                <a:hlinkClick r:id="rId2"/>
              </a:rPr>
              <a:t>An Introductory Guide for Participation in Southwest Power Pool Processes | Federal Energy Regulatory Commission</a:t>
            </a:r>
          </a:p>
        </p:txBody>
      </p:sp>
    </p:spTree>
    <p:extLst>
      <p:ext uri="{BB962C8B-B14F-4D97-AF65-F5344CB8AC3E}">
        <p14:creationId xmlns:p14="http://schemas.microsoft.com/office/powerpoint/2010/main" val="275686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763000" cy="518318"/>
          </a:xfrm>
        </p:spPr>
        <p:txBody>
          <a:bodyPr/>
          <a:lstStyle/>
          <a:p>
            <a:r>
              <a:rPr lang="en-US"/>
              <a:t>Process to Amend Bylaws</a:t>
            </a:r>
            <a:endParaRPr lang="en-US" b="1">
              <a:solidFill>
                <a:schemeClr val="accent1"/>
              </a:solidFill>
            </a:endParaRPr>
          </a:p>
        </p:txBody>
      </p:sp>
      <p:sp>
        <p:nvSpPr>
          <p:cNvPr id="6" name="Slide Number Placeholder 5"/>
          <p:cNvSpPr>
            <a:spLocks noGrp="1"/>
          </p:cNvSpPr>
          <p:nvPr>
            <p:ph type="sldNum" sz="quarter" idx="4"/>
          </p:nvPr>
        </p:nvSpPr>
        <p:spPr>
          <a:xfrm>
            <a:off x="8610600" y="6404830"/>
            <a:ext cx="381000" cy="212725"/>
          </a:xfrm>
        </p:spPr>
        <p:txBody>
          <a:bodyPr/>
          <a:lstStyle/>
          <a:p>
            <a:fld id="{1D93BD3E-1E9A-4970-A6F7-E7AC52762E0C}" type="slidenum">
              <a:rPr lang="en-US" smtClean="0"/>
              <a:t>18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823003597"/>
              </p:ext>
            </p:extLst>
          </p:nvPr>
        </p:nvGraphicFramePr>
        <p:xfrm>
          <a:off x="345281" y="762000"/>
          <a:ext cx="8458200" cy="5428003"/>
        </p:xfrm>
        <a:graphic>
          <a:graphicData uri="http://schemas.openxmlformats.org/drawingml/2006/table">
            <a:tbl>
              <a:tblPr/>
              <a:tblGrid>
                <a:gridCol w="4682218">
                  <a:extLst>
                    <a:ext uri="{9D8B030D-6E8A-4147-A177-3AD203B41FA5}">
                      <a16:colId xmlns:a16="http://schemas.microsoft.com/office/drawing/2014/main" val="20001"/>
                    </a:ext>
                  </a:extLst>
                </a:gridCol>
                <a:gridCol w="1870982">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521263">
                <a:tc>
                  <a:txBody>
                    <a:bodyPr/>
                    <a:lstStyle/>
                    <a:p>
                      <a:pPr algn="ctr" fontAlgn="ctr"/>
                      <a:r>
                        <a:rPr lang="en-US" sz="1600" b="1" i="0" u="none" strike="noStrike">
                          <a:solidFill>
                            <a:schemeClr val="bg1"/>
                          </a:solidFill>
                          <a:effectLst/>
                          <a:latin typeface="Arial" panose="020B0604020202020204" pitchFamily="34" charset="0"/>
                        </a:rPr>
                        <a:t>Bylaws Amendment Process Steps</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ACC8"/>
                    </a:solidFill>
                  </a:tcPr>
                </a:tc>
                <a:tc>
                  <a:txBody>
                    <a:bodyPr/>
                    <a:lstStyle/>
                    <a:p>
                      <a:pPr algn="ctr" fontAlgn="ctr"/>
                      <a:r>
                        <a:rPr lang="en-US" sz="1600" b="1" i="0" u="none" strike="noStrike">
                          <a:solidFill>
                            <a:schemeClr val="bg1"/>
                          </a:solidFill>
                          <a:effectLst/>
                          <a:latin typeface="Arial" panose="020B0604020202020204" pitchFamily="34" charset="0"/>
                        </a:rPr>
                        <a:t>Approving / Acting Entity</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ACC8"/>
                    </a:solidFill>
                  </a:tcPr>
                </a:tc>
                <a:tc>
                  <a:txBody>
                    <a:bodyPr/>
                    <a:lstStyle/>
                    <a:p>
                      <a:pPr algn="ctr" fontAlgn="ctr"/>
                      <a:r>
                        <a:rPr lang="en-US" sz="1600" b="1" i="0" u="none" strike="noStrike">
                          <a:solidFill>
                            <a:schemeClr val="bg1"/>
                          </a:solidFill>
                          <a:effectLst/>
                          <a:latin typeface="Arial" panose="020B0604020202020204" pitchFamily="34" charset="0"/>
                        </a:rPr>
                        <a:t>Authority</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ACC8"/>
                    </a:solidFill>
                  </a:tcPr>
                </a:tc>
                <a:extLst>
                  <a:ext uri="{0D108BD9-81ED-4DB2-BD59-A6C34878D82A}">
                    <a16:rowId xmlns:a16="http://schemas.microsoft.com/office/drawing/2014/main" val="10000"/>
                  </a:ext>
                </a:extLst>
              </a:tr>
              <a:tr h="722829">
                <a:tc>
                  <a:txBody>
                    <a:bodyPr/>
                    <a:lstStyle/>
                    <a:p>
                      <a:pPr algn="l" fontAlgn="ctr"/>
                      <a:r>
                        <a:rPr lang="en-US" sz="1200" b="1" i="0" u="none" strike="noStrike">
                          <a:solidFill>
                            <a:srgbClr val="000000"/>
                          </a:solidFill>
                          <a:effectLst/>
                          <a:latin typeface="Arial" panose="020B0604020202020204" pitchFamily="34" charset="0"/>
                        </a:rPr>
                        <a:t> Initial proposal of Bylaws amendment</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ERCOT Director; ERCOT Secretary; Corporate Member(s); TAC; or HR&amp;G Committee </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Bylaws § 13.1</a:t>
                      </a:r>
                    </a:p>
                    <a:p>
                      <a:pPr algn="ctr" fontAlgn="ctr"/>
                      <a:r>
                        <a:rPr lang="en-US" sz="1200" b="0" i="0" u="none" strike="noStrike">
                          <a:solidFill>
                            <a:srgbClr val="000000"/>
                          </a:solidFill>
                          <a:effectLst/>
                          <a:latin typeface="Arial" panose="020B0604020202020204" pitchFamily="34" charset="0"/>
                        </a:rPr>
                        <a:t>TAC Proc. § I.A</a:t>
                      </a:r>
                    </a:p>
                    <a:p>
                      <a:pPr algn="ctr" fontAlgn="ctr"/>
                      <a:r>
                        <a:rPr lang="en-US" sz="1200" b="0" i="0" u="none" strike="noStrike">
                          <a:solidFill>
                            <a:srgbClr val="000000"/>
                          </a:solidFill>
                          <a:effectLst/>
                          <a:latin typeface="Arial" panose="020B0604020202020204" pitchFamily="34" charset="0"/>
                        </a:rPr>
                        <a:t>HR&amp;G Charter § IV.B.1.a </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608141">
                <a:tc>
                  <a:txBody>
                    <a:bodyPr/>
                    <a:lstStyle/>
                    <a:p>
                      <a:pPr algn="l" fontAlgn="ctr"/>
                      <a:r>
                        <a:rPr lang="en-US" sz="1200" b="1" i="0" u="none" strike="noStrike">
                          <a:solidFill>
                            <a:srgbClr val="000000"/>
                          </a:solidFill>
                          <a:effectLst/>
                          <a:latin typeface="Arial" panose="020B0604020202020204" pitchFamily="34" charset="0"/>
                        </a:rPr>
                        <a:t> Initial HR&amp;G Committee meeting and discussion</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HR&amp;G Committee</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rial" panose="020B0604020202020204" pitchFamily="34" charset="0"/>
                        </a:rPr>
                        <a:t>HR&amp;G Charter §§ IV.B.1.a, V.A, V.B  </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593663">
                <a:tc>
                  <a:txBody>
                    <a:bodyPr/>
                    <a:lstStyle/>
                    <a:p>
                      <a:pPr algn="l" fontAlgn="ctr"/>
                      <a:r>
                        <a:rPr lang="en-US" sz="1200" b="1" i="0" u="none" strike="noStrike">
                          <a:solidFill>
                            <a:srgbClr val="000000"/>
                          </a:solidFill>
                          <a:effectLst/>
                          <a:latin typeface="Arial" panose="020B0604020202020204" pitchFamily="34" charset="0"/>
                        </a:rPr>
                        <a:t> 21-day notice and comment period for Corporate Members</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Corporate Members </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Bylaws § 13.1</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r h="593663">
                <a:tc>
                  <a:txBody>
                    <a:bodyPr/>
                    <a:lstStyle/>
                    <a:p>
                      <a:pPr algn="l" fontAlgn="ctr"/>
                      <a:r>
                        <a:rPr lang="en-US" sz="1200" b="1" i="0" u="none" strike="noStrike">
                          <a:solidFill>
                            <a:srgbClr val="000000"/>
                          </a:solidFill>
                          <a:effectLst/>
                          <a:latin typeface="Arial" panose="020B0604020202020204" pitchFamily="34" charset="0"/>
                        </a:rPr>
                        <a:t> PUCT Statement of Input </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PUCT</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PURA § 39.151(g-1)</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7"/>
                  </a:ext>
                </a:extLst>
              </a:tr>
              <a:tr h="593663">
                <a:tc>
                  <a:txBody>
                    <a:bodyPr/>
                    <a:lstStyle/>
                    <a:p>
                      <a:pPr algn="l" fontAlgn="ctr"/>
                      <a:r>
                        <a:rPr lang="en-US" sz="1200" b="1" i="0" u="none" strike="noStrike">
                          <a:solidFill>
                            <a:srgbClr val="000000"/>
                          </a:solidFill>
                          <a:effectLst/>
                          <a:latin typeface="Arial" panose="020B0604020202020204" pitchFamily="34" charset="0"/>
                        </a:rPr>
                        <a:t> Final HR&amp;G Committee Meeting and Recommendation to Board</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HR&amp;G Committee</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HR&amp;G Charter § IV.B.1.a</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8"/>
                  </a:ext>
                </a:extLst>
              </a:tr>
              <a:tr h="593663">
                <a:tc>
                  <a:txBody>
                    <a:bodyPr/>
                    <a:lstStyle/>
                    <a:p>
                      <a:pPr algn="l" fontAlgn="ctr"/>
                      <a:r>
                        <a:rPr lang="en-US" sz="1200" b="0" i="0" u="none" strike="noStrike">
                          <a:solidFill>
                            <a:srgbClr val="000000"/>
                          </a:solidFill>
                          <a:effectLst/>
                          <a:latin typeface="Arial" panose="020B0604020202020204" pitchFamily="34" charset="0"/>
                        </a:rPr>
                        <a:t> </a:t>
                      </a:r>
                      <a:r>
                        <a:rPr lang="en-US" sz="1200" b="1" i="0" u="none" strike="noStrike">
                          <a:solidFill>
                            <a:srgbClr val="000000"/>
                          </a:solidFill>
                          <a:effectLst/>
                          <a:latin typeface="Arial" panose="020B0604020202020204" pitchFamily="34" charset="0"/>
                        </a:rPr>
                        <a:t>Final Board approval</a:t>
                      </a:r>
                      <a:endParaRPr lang="en-US" sz="1200" b="0" i="0" u="none" strike="noStrike">
                        <a:solidFill>
                          <a:srgbClr val="000000"/>
                        </a:solidFill>
                        <a:effectLst/>
                        <a:latin typeface="Arial" panose="020B0604020202020204" pitchFamily="34" charset="0"/>
                      </a:endParaRP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Board</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Bylaws § 13.1</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99132284"/>
                  </a:ext>
                </a:extLst>
              </a:tr>
              <a:tr h="593663">
                <a:tc>
                  <a:txBody>
                    <a:bodyPr/>
                    <a:lstStyle/>
                    <a:p>
                      <a:pPr algn="l" fontAlgn="ctr"/>
                      <a:r>
                        <a:rPr lang="en-US" sz="1200" b="0" i="0" u="none" strike="noStrike">
                          <a:solidFill>
                            <a:srgbClr val="000000"/>
                          </a:solidFill>
                          <a:effectLst/>
                          <a:latin typeface="Arial" panose="020B0604020202020204" pitchFamily="34" charset="0"/>
                        </a:rPr>
                        <a:t> </a:t>
                      </a:r>
                      <a:r>
                        <a:rPr lang="en-US" sz="1200" b="1" i="0" u="none" strike="noStrike">
                          <a:solidFill>
                            <a:srgbClr val="000000"/>
                          </a:solidFill>
                          <a:effectLst/>
                          <a:latin typeface="Arial" panose="020B0604020202020204" pitchFamily="34" charset="0"/>
                        </a:rPr>
                        <a:t>Filing of ERCOT-approved Bylaws amendment at the PUCT for  </a:t>
                      </a:r>
                    </a:p>
                    <a:p>
                      <a:pPr algn="l" fontAlgn="ctr"/>
                      <a:r>
                        <a:rPr lang="en-US" sz="1200" b="1" i="0" u="none" strike="noStrike">
                          <a:solidFill>
                            <a:srgbClr val="000000"/>
                          </a:solidFill>
                          <a:effectLst/>
                          <a:latin typeface="Arial" panose="020B0604020202020204" pitchFamily="34" charset="0"/>
                        </a:rPr>
                        <a:t> approval </a:t>
                      </a:r>
                      <a:endParaRPr lang="en-US" sz="1200" b="0" i="0" u="none" strike="noStrike">
                        <a:solidFill>
                          <a:srgbClr val="000000"/>
                        </a:solidFill>
                        <a:effectLst/>
                        <a:latin typeface="Arial" panose="020B0604020202020204" pitchFamily="34" charset="0"/>
                      </a:endParaRP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PUCT </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PURA § 39.151(g-1)</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3935997"/>
                  </a:ext>
                </a:extLst>
              </a:tr>
              <a:tr h="593663">
                <a:tc>
                  <a:txBody>
                    <a:bodyPr/>
                    <a:lstStyle/>
                    <a:p>
                      <a:pPr algn="l" fontAlgn="ctr"/>
                      <a:r>
                        <a:rPr lang="en-US" sz="1200" b="0" i="0" u="none" strike="noStrike">
                          <a:solidFill>
                            <a:srgbClr val="000000"/>
                          </a:solidFill>
                          <a:effectLst/>
                          <a:latin typeface="Arial" panose="020B0604020202020204" pitchFamily="34" charset="0"/>
                        </a:rPr>
                        <a:t> </a:t>
                      </a:r>
                      <a:r>
                        <a:rPr lang="en-US" sz="1200" b="1" i="0" u="none" strike="noStrike">
                          <a:solidFill>
                            <a:srgbClr val="000000"/>
                          </a:solidFill>
                          <a:effectLst/>
                          <a:latin typeface="Arial" panose="020B0604020202020204" pitchFamily="34" charset="0"/>
                        </a:rPr>
                        <a:t>Bylaws amendment effective upon PUCT approval by order</a:t>
                      </a:r>
                      <a:endParaRPr lang="en-US" sz="1200" b="0" i="0" u="none" strike="noStrike">
                        <a:solidFill>
                          <a:srgbClr val="000000"/>
                        </a:solidFill>
                        <a:effectLst/>
                        <a:latin typeface="Arial" panose="020B0604020202020204" pitchFamily="34" charset="0"/>
                      </a:endParaRP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endParaRPr lang="en-US" sz="1200" b="0" i="0" u="none" strike="noStrike">
                        <a:solidFill>
                          <a:srgbClr val="000000"/>
                        </a:solidFill>
                        <a:effectLst/>
                        <a:latin typeface="Arial" panose="020B0604020202020204" pitchFamily="34" charset="0"/>
                      </a:endParaRP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rial" panose="020B0604020202020204" pitchFamily="34" charset="0"/>
                        </a:rPr>
                        <a:t>PURA §§ 39.151(g-1), 39.1514</a:t>
                      </a:r>
                    </a:p>
                  </a:txBody>
                  <a:tcPr marL="5101" marR="5101" marT="510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38395968"/>
                  </a:ext>
                </a:extLst>
              </a:tr>
            </a:tbl>
          </a:graphicData>
        </a:graphic>
      </p:graphicFrame>
    </p:spTree>
    <p:extLst>
      <p:ext uri="{BB962C8B-B14F-4D97-AF65-F5344CB8AC3E}">
        <p14:creationId xmlns:p14="http://schemas.microsoft.com/office/powerpoint/2010/main" val="667375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A8A0-5B65-353E-040D-2D57C6FF9D11}"/>
              </a:ext>
            </a:extLst>
          </p:cNvPr>
          <p:cNvSpPr>
            <a:spLocks noGrp="1"/>
          </p:cNvSpPr>
          <p:nvPr>
            <p:ph type="title"/>
          </p:nvPr>
        </p:nvSpPr>
        <p:spPr/>
        <p:txBody>
          <a:bodyPr/>
          <a:lstStyle/>
          <a:p>
            <a:r>
              <a:rPr lang="en-US"/>
              <a:t>Questions</a:t>
            </a:r>
          </a:p>
        </p:txBody>
      </p:sp>
      <p:sp>
        <p:nvSpPr>
          <p:cNvPr id="3" name="Slide Number Placeholder 2">
            <a:extLst>
              <a:ext uri="{FF2B5EF4-FFF2-40B4-BE49-F238E27FC236}">
                <a16:creationId xmlns:a16="http://schemas.microsoft.com/office/drawing/2014/main" id="{55757AFD-28D8-4ED9-8D44-511663F30435}"/>
              </a:ext>
            </a:extLst>
          </p:cNvPr>
          <p:cNvSpPr>
            <a:spLocks noGrp="1"/>
          </p:cNvSpPr>
          <p:nvPr>
            <p:ph type="sldNum" sz="quarter" idx="4"/>
          </p:nvPr>
        </p:nvSpPr>
        <p:spPr/>
        <p:txBody>
          <a:bodyPr/>
          <a:lstStyle/>
          <a:p>
            <a:fld id="{1D93BD3E-1E9A-4970-A6F7-E7AC52762E0C}" type="slidenum">
              <a:rPr lang="en-US" smtClean="0"/>
              <a:pPr/>
              <a:t>19</a:t>
            </a:fld>
            <a:endParaRPr lang="en-US"/>
          </a:p>
        </p:txBody>
      </p:sp>
      <p:pic>
        <p:nvPicPr>
          <p:cNvPr id="4" name="Picture 3">
            <a:extLst>
              <a:ext uri="{FF2B5EF4-FFF2-40B4-BE49-F238E27FC236}">
                <a16:creationId xmlns:a16="http://schemas.microsoft.com/office/drawing/2014/main" id="{79E2D63E-53B0-E35C-6282-0E0E335A633E}"/>
              </a:ext>
            </a:extLst>
          </p:cNvPr>
          <p:cNvPicPr>
            <a:picLocks noChangeAspect="1"/>
          </p:cNvPicPr>
          <p:nvPr/>
        </p:nvPicPr>
        <p:blipFill>
          <a:blip r:embed="rId3"/>
          <a:stretch>
            <a:fillRect/>
          </a:stretch>
        </p:blipFill>
        <p:spPr>
          <a:xfrm>
            <a:off x="1159109" y="1155081"/>
            <a:ext cx="6825782" cy="4547838"/>
          </a:xfrm>
          <a:prstGeom prst="rect">
            <a:avLst/>
          </a:prstGeom>
        </p:spPr>
      </p:pic>
    </p:spTree>
    <p:extLst>
      <p:ext uri="{BB962C8B-B14F-4D97-AF65-F5344CB8AC3E}">
        <p14:creationId xmlns:p14="http://schemas.microsoft.com/office/powerpoint/2010/main" val="50539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CDB693-A7C6-D864-2D95-E9E34239E87F}"/>
              </a:ext>
            </a:extLst>
          </p:cNvPr>
          <p:cNvSpPr>
            <a:spLocks noGrp="1"/>
          </p:cNvSpPr>
          <p:nvPr>
            <p:ph idx="12"/>
          </p:nvPr>
        </p:nvSpPr>
        <p:spPr>
          <a:xfrm>
            <a:off x="267579" y="3097559"/>
            <a:ext cx="8509759" cy="2743200"/>
          </a:xfrm>
          <a:solidFill>
            <a:schemeClr val="accent1">
              <a:lumMod val="20000"/>
              <a:lumOff val="80000"/>
            </a:schemeClr>
          </a:solidFill>
          <a:ln>
            <a:solidFill>
              <a:srgbClr val="00AEC7">
                <a:alpha val="59000"/>
              </a:srgbClr>
            </a:solidFill>
          </a:ln>
        </p:spPr>
        <p:txBody>
          <a:bodyPr lIns="274320" tIns="274320" rIns="274320" bIns="274320" anchor="t"/>
          <a:lstStyle/>
          <a:p>
            <a:pPr marL="342900" indent="-342900">
              <a:buFont typeface="Arial" panose="020B0604020202020204" pitchFamily="34" charset="0"/>
              <a:buChar char="•"/>
            </a:pPr>
            <a:r>
              <a:rPr lang="en-US" sz="2000" b="1"/>
              <a:t>Key Takeaways</a:t>
            </a:r>
            <a:endParaRPr lang="en-US" sz="2000" b="1">
              <a:cs typeface="Arial"/>
            </a:endParaRPr>
          </a:p>
          <a:p>
            <a:pPr marL="1085850" lvl="1" indent="-342900">
              <a:buFont typeface="Arial" panose="020B0604020202020204" pitchFamily="34" charset="0"/>
              <a:buChar char="•"/>
            </a:pPr>
            <a:r>
              <a:rPr lang="en-US" sz="1800" b="1"/>
              <a:t>ERCOT Bylaws are the governing document for Segment definitions; any change will require a Bylaws amendment</a:t>
            </a:r>
            <a:endParaRPr lang="en-US" sz="1800" b="1">
              <a:cs typeface="Arial"/>
            </a:endParaRPr>
          </a:p>
          <a:p>
            <a:pPr marL="1085850" lvl="1" indent="-342900">
              <a:buFont typeface="Arial" panose="020B0604020202020204" pitchFamily="34" charset="0"/>
              <a:buChar char="•"/>
            </a:pPr>
            <a:r>
              <a:rPr lang="en-US" sz="1800" b="1"/>
              <a:t>Agenda</a:t>
            </a:r>
            <a:r>
              <a:rPr lang="en-US" sz="1800" b="1">
                <a:cs typeface="Arial"/>
              </a:rPr>
              <a:t> will cover proposals by </a:t>
            </a:r>
            <a:r>
              <a:rPr lang="en-US" sz="1800" b="1">
                <a:ea typeface="+mn-lt"/>
                <a:cs typeface="+mn-lt"/>
              </a:rPr>
              <a:t>(1) Texas Industrial Energy Consumers (TIEC), ERCOT Steel Mills, and the Texas Block Chain Council, (2) Enchanted Rock, (3) Vistra, and (4) NextEra</a:t>
            </a:r>
            <a:endParaRPr lang="en-US" b="1"/>
          </a:p>
          <a:p>
            <a:pPr marL="1085850" lvl="1" indent="-342900">
              <a:buFont typeface="Arial" panose="020B0604020202020204" pitchFamily="34" charset="0"/>
              <a:buChar char="•"/>
            </a:pPr>
            <a:endParaRPr lang="en-US" sz="1800" b="1">
              <a:solidFill>
                <a:srgbClr val="2D3338"/>
              </a:solidFill>
              <a:cs typeface="Arial"/>
            </a:endParaRPr>
          </a:p>
          <a:p>
            <a:pPr lvl="1" algn="just">
              <a:spcAft>
                <a:spcPts val="1200"/>
              </a:spcAft>
            </a:pPr>
            <a:endParaRPr lang="en-US" sz="1200">
              <a:cs typeface="Arial"/>
            </a:endParaRPr>
          </a:p>
        </p:txBody>
      </p:sp>
      <p:sp>
        <p:nvSpPr>
          <p:cNvPr id="4" name="Title 3">
            <a:extLst>
              <a:ext uri="{FF2B5EF4-FFF2-40B4-BE49-F238E27FC236}">
                <a16:creationId xmlns:a16="http://schemas.microsoft.com/office/drawing/2014/main" id="{E83A9306-5308-3A9E-B159-00FA27F3B4B8}"/>
              </a:ext>
            </a:extLst>
          </p:cNvPr>
          <p:cNvSpPr>
            <a:spLocks noGrp="1"/>
          </p:cNvSpPr>
          <p:nvPr>
            <p:ph type="title"/>
          </p:nvPr>
        </p:nvSpPr>
        <p:spPr/>
        <p:txBody>
          <a:bodyPr/>
          <a:lstStyle/>
          <a:p>
            <a:r>
              <a:rPr lang="en-US" b="1">
                <a:solidFill>
                  <a:schemeClr val="accent1"/>
                </a:solidFill>
              </a:rPr>
              <a:t>Overview</a:t>
            </a:r>
            <a:endParaRPr lang="en-US"/>
          </a:p>
        </p:txBody>
      </p:sp>
      <p:sp>
        <p:nvSpPr>
          <p:cNvPr id="5" name="Slide Number Placeholder 4">
            <a:extLst>
              <a:ext uri="{FF2B5EF4-FFF2-40B4-BE49-F238E27FC236}">
                <a16:creationId xmlns:a16="http://schemas.microsoft.com/office/drawing/2014/main" id="{74F6E5A4-446F-EA30-44E7-9E8A2AB04EEF}"/>
              </a:ext>
            </a:extLst>
          </p:cNvPr>
          <p:cNvSpPr>
            <a:spLocks noGrp="1"/>
          </p:cNvSpPr>
          <p:nvPr>
            <p:ph type="sldNum" sz="quarter" idx="4"/>
          </p:nvPr>
        </p:nvSpPr>
        <p:spPr/>
        <p:txBody>
          <a:bodyPr/>
          <a:lstStyle/>
          <a:p>
            <a:fld id="{1D93BD3E-1E9A-4970-A6F7-E7AC52762E0C}" type="slidenum">
              <a:rPr lang="en-US" smtClean="0"/>
              <a:pPr/>
              <a:t>2</a:t>
            </a:fld>
            <a:endParaRPr lang="en-US"/>
          </a:p>
        </p:txBody>
      </p:sp>
      <p:sp>
        <p:nvSpPr>
          <p:cNvPr id="9" name="TextBox 8">
            <a:extLst>
              <a:ext uri="{FF2B5EF4-FFF2-40B4-BE49-F238E27FC236}">
                <a16:creationId xmlns:a16="http://schemas.microsoft.com/office/drawing/2014/main" id="{102F93E5-232C-E0D0-25FA-B50B681A0718}"/>
              </a:ext>
            </a:extLst>
          </p:cNvPr>
          <p:cNvSpPr txBox="1"/>
          <p:nvPr/>
        </p:nvSpPr>
        <p:spPr>
          <a:xfrm>
            <a:off x="304800" y="762000"/>
            <a:ext cx="8509759" cy="2554545"/>
          </a:xfrm>
          <a:prstGeom prst="rect">
            <a:avLst/>
          </a:prstGeom>
          <a:noFill/>
        </p:spPr>
        <p:txBody>
          <a:bodyPr wrap="square" lIns="274320" tIns="274320" rIns="274320" bIns="274320" anchor="t">
            <a:spAutoFit/>
          </a:bodyPr>
          <a:lstStyle/>
          <a:p>
            <a:pPr marL="342900" indent="-342900">
              <a:buFont typeface="Arial" panose="020B0604020202020204" pitchFamily="34" charset="0"/>
              <a:buChar char="•"/>
            </a:pPr>
            <a:r>
              <a:rPr lang="en-US" sz="2000" b="1"/>
              <a:t>Purpose</a:t>
            </a:r>
          </a:p>
          <a:p>
            <a:pPr marL="742950" lvl="1" indent="-285750" algn="just">
              <a:buFont typeface="Arial" panose="020B0604020202020204" pitchFamily="34" charset="0"/>
              <a:buChar char="•"/>
            </a:pPr>
            <a:r>
              <a:rPr lang="en-US"/>
              <a:t>Provide updated data on how Membership composition has changed since 2014</a:t>
            </a:r>
            <a:endParaRPr lang="en-US">
              <a:cs typeface="Arial"/>
            </a:endParaRPr>
          </a:p>
          <a:p>
            <a:pPr marL="742950" lvl="1" indent="-285750" algn="just">
              <a:buFont typeface="Arial" panose="020B0604020202020204" pitchFamily="34" charset="0"/>
              <a:buChar char="•"/>
            </a:pPr>
            <a:r>
              <a:rPr lang="en-US">
                <a:cs typeface="Arial"/>
              </a:rPr>
              <a:t>Provide preliminary research on Membership fees and voting structure in other ISOs</a:t>
            </a:r>
          </a:p>
          <a:p>
            <a:pPr marL="742950" lvl="1" indent="-285750" algn="just">
              <a:buFont typeface="Arial" panose="020B0604020202020204" pitchFamily="34" charset="0"/>
              <a:buChar char="•"/>
            </a:pPr>
            <a:r>
              <a:rPr lang="en-US">
                <a:cs typeface="Arial"/>
              </a:rPr>
              <a:t>Agenda for remaining workshop</a:t>
            </a:r>
            <a:endParaRPr lang="en-US"/>
          </a:p>
          <a:p>
            <a:pPr lvl="1"/>
            <a:endParaRPr lang="en-US" sz="2000">
              <a:cs typeface="Arial"/>
            </a:endParaRPr>
          </a:p>
        </p:txBody>
      </p:sp>
    </p:spTree>
    <p:extLst>
      <p:ext uri="{BB962C8B-B14F-4D97-AF65-F5344CB8AC3E}">
        <p14:creationId xmlns:p14="http://schemas.microsoft.com/office/powerpoint/2010/main" val="481658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2E25-DC98-4ED8-5856-248B80428630}"/>
              </a:ext>
            </a:extLst>
          </p:cNvPr>
          <p:cNvSpPr>
            <a:spLocks noGrp="1"/>
          </p:cNvSpPr>
          <p:nvPr>
            <p:ph type="title"/>
          </p:nvPr>
        </p:nvSpPr>
        <p:spPr>
          <a:xfrm>
            <a:off x="381000" y="243682"/>
            <a:ext cx="8458200" cy="899318"/>
          </a:xfrm>
        </p:spPr>
        <p:txBody>
          <a:bodyPr lIns="91440" tIns="45720" rIns="91440" bIns="45720" anchor="t"/>
          <a:lstStyle/>
          <a:p>
            <a:r>
              <a:rPr lang="en-US"/>
              <a:t>Remaining Agenda</a:t>
            </a:r>
            <a:endParaRPr lang="en-US">
              <a:cs typeface="Arial"/>
            </a:endParaRPr>
          </a:p>
        </p:txBody>
      </p:sp>
      <p:sp>
        <p:nvSpPr>
          <p:cNvPr id="4" name="Slide Number Placeholder 3">
            <a:extLst>
              <a:ext uri="{FF2B5EF4-FFF2-40B4-BE49-F238E27FC236}">
                <a16:creationId xmlns:a16="http://schemas.microsoft.com/office/drawing/2014/main" id="{B2BB6D94-A6EB-CB41-8EFC-710D710AE5CA}"/>
              </a:ext>
            </a:extLst>
          </p:cNvPr>
          <p:cNvSpPr>
            <a:spLocks noGrp="1"/>
          </p:cNvSpPr>
          <p:nvPr>
            <p:ph type="sldNum" sz="quarter" idx="4"/>
          </p:nvPr>
        </p:nvSpPr>
        <p:spPr/>
        <p:txBody>
          <a:bodyPr/>
          <a:lstStyle/>
          <a:p>
            <a:fld id="{1D93BD3E-1E9A-4970-A6F7-E7AC52762E0C}" type="slidenum">
              <a:rPr lang="en-US" smtClean="0"/>
              <a:pPr/>
              <a:t>20</a:t>
            </a:fld>
            <a:endParaRPr lang="en-US"/>
          </a:p>
        </p:txBody>
      </p:sp>
      <p:sp>
        <p:nvSpPr>
          <p:cNvPr id="3" name="TextBox 2">
            <a:extLst>
              <a:ext uri="{FF2B5EF4-FFF2-40B4-BE49-F238E27FC236}">
                <a16:creationId xmlns:a16="http://schemas.microsoft.com/office/drawing/2014/main" id="{6D7AFDE1-44E5-15A8-50CA-D048FB49FE6B}"/>
              </a:ext>
            </a:extLst>
          </p:cNvPr>
          <p:cNvSpPr txBox="1"/>
          <p:nvPr/>
        </p:nvSpPr>
        <p:spPr>
          <a:xfrm>
            <a:off x="765775" y="900246"/>
            <a:ext cx="7308122" cy="42774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ts val="2550"/>
              </a:lnSpc>
              <a:buFont typeface="Arial,Sans-Serif"/>
              <a:buChar char="•"/>
            </a:pPr>
            <a:r>
              <a:rPr lang="en-US" b="1">
                <a:cs typeface="Arial"/>
              </a:rPr>
              <a:t>The following proposals will be covered for the remaining agenda: </a:t>
            </a:r>
            <a:endParaRPr lang="en-US">
              <a:cs typeface="Arial"/>
            </a:endParaRPr>
          </a:p>
          <a:p>
            <a:pPr marL="742950" lvl="1" indent="-285750" algn="just">
              <a:lnSpc>
                <a:spcPts val="2325"/>
              </a:lnSpc>
              <a:buFont typeface="Arial,Sans-Serif"/>
              <a:buChar char="•"/>
            </a:pPr>
            <a:r>
              <a:rPr lang="en-US">
                <a:ea typeface="+mn-lt"/>
                <a:cs typeface="+mn-lt"/>
              </a:rPr>
              <a:t>Texas Industrial Energy Consumers (TIEC), ERCOT Steel Mills, and the Texas Block Chain Council joint proposal to address issues related to the Industrial Consumer Segment</a:t>
            </a:r>
          </a:p>
          <a:p>
            <a:pPr marL="742950" lvl="1" indent="-285750" algn="just">
              <a:lnSpc>
                <a:spcPts val="2325"/>
              </a:lnSpc>
              <a:buFont typeface="Arial,Sans-Serif"/>
              <a:buChar char="•"/>
            </a:pPr>
            <a:r>
              <a:rPr lang="en-US">
                <a:latin typeface="Arial"/>
                <a:cs typeface="Arial"/>
              </a:rPr>
              <a:t>Enchanted Rock proposes the creation of a DG Segment within ERCOT’s stakeholder structure by reallocating one of the four votes from the Independent Generator Segment at TAC</a:t>
            </a:r>
          </a:p>
          <a:p>
            <a:pPr marL="742950" lvl="1" indent="-285750" algn="just">
              <a:lnSpc>
                <a:spcPts val="2325"/>
              </a:lnSpc>
              <a:buFont typeface="Arial,Sans-Serif"/>
              <a:buChar char="•"/>
            </a:pPr>
            <a:r>
              <a:rPr lang="en-US" err="1">
                <a:ea typeface="+mn-lt"/>
                <a:cs typeface="+mn-lt"/>
              </a:rPr>
              <a:t>Vistra</a:t>
            </a:r>
            <a:r>
              <a:rPr lang="en-US">
                <a:ea typeface="+mn-lt"/>
                <a:cs typeface="+mn-lt"/>
              </a:rPr>
              <a:t> proposes </a:t>
            </a:r>
            <a:r>
              <a:rPr lang="en-US">
                <a:latin typeface="Arial"/>
                <a:ea typeface="+mn-lt"/>
                <a:cs typeface="+mn-lt"/>
              </a:rPr>
              <a:t>separate Member segments for Thermal and Inverter-Based Generators</a:t>
            </a:r>
          </a:p>
          <a:p>
            <a:pPr marL="742950" lvl="1" indent="-285750" algn="just">
              <a:lnSpc>
                <a:spcPts val="2325"/>
              </a:lnSpc>
              <a:buFont typeface="Arial,Sans-Serif"/>
              <a:buChar char="•"/>
            </a:pPr>
            <a:r>
              <a:rPr lang="en-US">
                <a:latin typeface="Arial"/>
                <a:ea typeface="+mn-lt"/>
                <a:cs typeface="+mn-lt"/>
              </a:rPr>
              <a:t>NextEra</a:t>
            </a:r>
            <a:r>
              <a:rPr lang="en-US">
                <a:ea typeface="+mn-lt"/>
                <a:cs typeface="+mn-lt"/>
              </a:rPr>
              <a:t> proposal regarding "Affiliate" definition in the Bylaws</a:t>
            </a:r>
            <a:endParaRPr lang="en-US">
              <a:latin typeface="Arial"/>
              <a:ea typeface="+mn-lt"/>
              <a:cs typeface="+mn-lt"/>
            </a:endParaRPr>
          </a:p>
          <a:p>
            <a:pPr marL="742950" lvl="1" indent="-285750" algn="just">
              <a:lnSpc>
                <a:spcPts val="2325"/>
              </a:lnSpc>
              <a:buFont typeface="Arial,Sans-Serif"/>
              <a:buChar char="•"/>
            </a:pPr>
            <a:endParaRPr lang="en-US">
              <a:latin typeface="Arial"/>
              <a:ea typeface="+mn-lt"/>
              <a:cs typeface="+mn-lt"/>
            </a:endParaRPr>
          </a:p>
          <a:p>
            <a:pPr marL="742950" lvl="1" indent="-285750" algn="just">
              <a:lnSpc>
                <a:spcPts val="2325"/>
              </a:lnSpc>
              <a:buFont typeface="Arial,Sans-Serif"/>
              <a:buChar char="•"/>
            </a:pPr>
            <a:endParaRPr lang="en-US">
              <a:latin typeface="Arial"/>
              <a:ea typeface="+mn-lt"/>
              <a:cs typeface="+mn-lt"/>
            </a:endParaRPr>
          </a:p>
        </p:txBody>
      </p:sp>
    </p:spTree>
    <p:extLst>
      <p:ext uri="{BB962C8B-B14F-4D97-AF65-F5344CB8AC3E}">
        <p14:creationId xmlns:p14="http://schemas.microsoft.com/office/powerpoint/2010/main" val="1407876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2E25-DC98-4ED8-5856-248B80428630}"/>
              </a:ext>
            </a:extLst>
          </p:cNvPr>
          <p:cNvSpPr>
            <a:spLocks noGrp="1"/>
          </p:cNvSpPr>
          <p:nvPr>
            <p:ph type="title"/>
          </p:nvPr>
        </p:nvSpPr>
        <p:spPr>
          <a:xfrm>
            <a:off x="381000" y="243682"/>
            <a:ext cx="8458200" cy="899318"/>
          </a:xfrm>
        </p:spPr>
        <p:txBody>
          <a:bodyPr lIns="91440" tIns="45720" rIns="91440" bIns="45720" anchor="t"/>
          <a:lstStyle/>
          <a:p>
            <a:r>
              <a:rPr lang="en-US"/>
              <a:t>Appendix</a:t>
            </a:r>
            <a:endParaRPr lang="en-US">
              <a:cs typeface="Arial"/>
            </a:endParaRPr>
          </a:p>
        </p:txBody>
      </p:sp>
      <p:sp>
        <p:nvSpPr>
          <p:cNvPr id="4" name="Slide Number Placeholder 3">
            <a:extLst>
              <a:ext uri="{FF2B5EF4-FFF2-40B4-BE49-F238E27FC236}">
                <a16:creationId xmlns:a16="http://schemas.microsoft.com/office/drawing/2014/main" id="{B2BB6D94-A6EB-CB41-8EFC-710D710AE5CA}"/>
              </a:ext>
            </a:extLst>
          </p:cNvPr>
          <p:cNvSpPr>
            <a:spLocks noGrp="1"/>
          </p:cNvSpPr>
          <p:nvPr>
            <p:ph type="sldNum" sz="quarter" idx="4"/>
          </p:nvPr>
        </p:nvSpPr>
        <p:spPr/>
        <p:txBody>
          <a:bodyPr/>
          <a:lstStyle/>
          <a:p>
            <a:fld id="{1D93BD3E-1E9A-4970-A6F7-E7AC52762E0C}" type="slidenum">
              <a:rPr lang="en-US" smtClean="0"/>
              <a:pPr/>
              <a:t>21</a:t>
            </a:fld>
            <a:endParaRPr lang="en-US"/>
          </a:p>
        </p:txBody>
      </p:sp>
      <p:sp>
        <p:nvSpPr>
          <p:cNvPr id="3" name="TextBox 2">
            <a:extLst>
              <a:ext uri="{FF2B5EF4-FFF2-40B4-BE49-F238E27FC236}">
                <a16:creationId xmlns:a16="http://schemas.microsoft.com/office/drawing/2014/main" id="{6D7AFDE1-44E5-15A8-50CA-D048FB49FE6B}"/>
              </a:ext>
            </a:extLst>
          </p:cNvPr>
          <p:cNvSpPr txBox="1"/>
          <p:nvPr/>
        </p:nvSpPr>
        <p:spPr>
          <a:xfrm>
            <a:off x="765775" y="900246"/>
            <a:ext cx="7308122" cy="50629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ts val="2550"/>
              </a:lnSpc>
              <a:buFont typeface="Arial,Sans-Serif"/>
              <a:buChar char="•"/>
            </a:pPr>
            <a:r>
              <a:rPr lang="en-US" b="1">
                <a:cs typeface="Arial"/>
              </a:rPr>
              <a:t>Sources for Fees in other ISOs: </a:t>
            </a:r>
          </a:p>
          <a:p>
            <a:pPr marL="342900" indent="-342900">
              <a:lnSpc>
                <a:spcPts val="2550"/>
              </a:lnSpc>
              <a:buFont typeface="Arial,Sans-Serif"/>
              <a:buChar char="•"/>
            </a:pPr>
            <a:endParaRPr lang="en-US" b="1">
              <a:cs typeface="Arial"/>
            </a:endParaRPr>
          </a:p>
          <a:p>
            <a:pPr marL="342900" indent="-342900">
              <a:lnSpc>
                <a:spcPts val="2550"/>
              </a:lnSpc>
              <a:buFont typeface="Arial,Sans-Serif"/>
              <a:buChar char="•"/>
            </a:pPr>
            <a:r>
              <a:rPr lang="en-US" b="1">
                <a:cs typeface="Arial"/>
              </a:rPr>
              <a:t>ISO NE: </a:t>
            </a:r>
            <a:r>
              <a:rPr lang="en-US">
                <a:ea typeface="+mn-lt"/>
                <a:cs typeface="+mn-lt"/>
                <a:hlinkClick r:id="rId3"/>
              </a:rPr>
              <a:t>FAQs: Membership</a:t>
            </a:r>
            <a:endParaRPr lang="en-US">
              <a:ea typeface="+mn-lt"/>
              <a:cs typeface="+mn-lt"/>
            </a:endParaRPr>
          </a:p>
          <a:p>
            <a:pPr marL="342900" indent="-342900">
              <a:lnSpc>
                <a:spcPts val="2550"/>
              </a:lnSpc>
              <a:buFont typeface="Arial,Sans-Serif"/>
              <a:buChar char="•"/>
            </a:pPr>
            <a:r>
              <a:rPr lang="en-US">
                <a:cs typeface="Arial"/>
              </a:rPr>
              <a:t>NY-ISO: </a:t>
            </a:r>
            <a:r>
              <a:rPr lang="en-US">
                <a:ea typeface="+mn-lt"/>
                <a:cs typeface="+mn-lt"/>
                <a:hlinkClick r:id="rId4"/>
              </a:rPr>
              <a:t>471f13a1-5def-7358-b0a5-42221906ac0e</a:t>
            </a:r>
            <a:endParaRPr lang="en-US">
              <a:ea typeface="+mn-lt"/>
              <a:cs typeface="+mn-lt"/>
            </a:endParaRPr>
          </a:p>
          <a:p>
            <a:pPr marL="342900" indent="-342900">
              <a:lnSpc>
                <a:spcPts val="2550"/>
              </a:lnSpc>
              <a:buFont typeface="Arial,Sans-Serif"/>
              <a:buChar char="•"/>
            </a:pPr>
            <a:r>
              <a:rPr lang="en-US">
                <a:ea typeface="+mn-lt"/>
                <a:cs typeface="+mn-lt"/>
              </a:rPr>
              <a:t>PJM: </a:t>
            </a:r>
            <a:r>
              <a:rPr lang="en-US">
                <a:ea typeface="+mn-lt"/>
                <a:cs typeface="+mn-lt"/>
                <a:hlinkClick r:id="rId5"/>
              </a:rPr>
              <a:t>PJM - Membership Enrollment</a:t>
            </a:r>
            <a:endParaRPr lang="en-US">
              <a:ea typeface="+mn-lt"/>
              <a:cs typeface="+mn-lt"/>
            </a:endParaRPr>
          </a:p>
          <a:p>
            <a:pPr marL="342900" indent="-342900">
              <a:lnSpc>
                <a:spcPts val="2550"/>
              </a:lnSpc>
              <a:buFont typeface="Arial,Sans-Serif"/>
              <a:buChar char="•"/>
            </a:pPr>
            <a:r>
              <a:rPr lang="en-US">
                <a:ea typeface="+mn-lt"/>
                <a:cs typeface="+mn-lt"/>
              </a:rPr>
              <a:t>MISO: </a:t>
            </a:r>
            <a:r>
              <a:rPr lang="en-US">
                <a:ea typeface="+mn-lt"/>
                <a:cs typeface="+mn-lt"/>
                <a:hlinkClick r:id="rId6"/>
              </a:rPr>
              <a:t>Non-Transmission Owners Membership Application92000.pdf</a:t>
            </a:r>
            <a:r>
              <a:rPr lang="en-US">
                <a:ea typeface="+mn-lt"/>
                <a:cs typeface="+mn-lt"/>
              </a:rPr>
              <a:t> and </a:t>
            </a:r>
            <a:r>
              <a:rPr lang="en-US">
                <a:ea typeface="+mn-lt"/>
                <a:cs typeface="+mn-lt"/>
                <a:hlinkClick r:id="rId7"/>
              </a:rPr>
              <a:t>Transmission Owners Membership Application92001.pdf</a:t>
            </a:r>
            <a:endParaRPr lang="en-US">
              <a:ea typeface="+mn-lt"/>
              <a:cs typeface="+mn-lt"/>
            </a:endParaRPr>
          </a:p>
          <a:p>
            <a:pPr marL="342900" indent="-342900">
              <a:lnSpc>
                <a:spcPts val="2550"/>
              </a:lnSpc>
              <a:buFont typeface="Arial,Sans-Serif"/>
              <a:buChar char="•"/>
            </a:pPr>
            <a:r>
              <a:rPr lang="en-US">
                <a:ea typeface="+mn-lt"/>
                <a:cs typeface="+mn-lt"/>
              </a:rPr>
              <a:t>SPP:</a:t>
            </a:r>
            <a:r>
              <a:rPr lang="en-US">
                <a:ea typeface="+mn-lt"/>
                <a:cs typeface="+mn-lt"/>
                <a:hlinkClick r:id="rId8"/>
              </a:rPr>
              <a:t>SOUTHWEST POWER POOL, INC</a:t>
            </a:r>
            <a:endParaRPr lang="en-US">
              <a:ea typeface="+mn-lt"/>
              <a:cs typeface="+mn-lt"/>
            </a:endParaRPr>
          </a:p>
          <a:p>
            <a:pPr marL="342900" indent="-342900">
              <a:lnSpc>
                <a:spcPts val="2550"/>
              </a:lnSpc>
              <a:buFont typeface="Arial,Sans-Serif"/>
              <a:buChar char="•"/>
            </a:pPr>
            <a:endParaRPr lang="en-US">
              <a:ea typeface="+mn-lt"/>
              <a:cs typeface="+mn-lt"/>
            </a:endParaRPr>
          </a:p>
          <a:p>
            <a:pPr marL="342900" indent="-342900">
              <a:lnSpc>
                <a:spcPts val="2550"/>
              </a:lnSpc>
              <a:buFont typeface="Arial,Sans-Serif"/>
              <a:buChar char="•"/>
            </a:pPr>
            <a:endParaRPr lang="en-US">
              <a:ea typeface="+mn-lt"/>
              <a:cs typeface="+mn-lt"/>
            </a:endParaRPr>
          </a:p>
          <a:p>
            <a:pPr marL="342900" indent="-342900" algn="just">
              <a:lnSpc>
                <a:spcPts val="2550"/>
              </a:lnSpc>
              <a:buFont typeface="Arial,Sans-Serif"/>
              <a:buChar char="•"/>
            </a:pPr>
            <a:r>
              <a:rPr lang="en-US">
                <a:ea typeface="+mn-lt"/>
                <a:cs typeface="+mn-lt"/>
              </a:rPr>
              <a:t>In addition, ERCOT coordinated with some ISOs to better understand their fee (and voting structure), which resulted in additional information in some cases than what was listed in the above sources. </a:t>
            </a:r>
          </a:p>
        </p:txBody>
      </p:sp>
    </p:spTree>
    <p:extLst>
      <p:ext uri="{BB962C8B-B14F-4D97-AF65-F5344CB8AC3E}">
        <p14:creationId xmlns:p14="http://schemas.microsoft.com/office/powerpoint/2010/main" val="155355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2E25-DC98-4ED8-5856-248B80428630}"/>
              </a:ext>
            </a:extLst>
          </p:cNvPr>
          <p:cNvSpPr>
            <a:spLocks noGrp="1"/>
          </p:cNvSpPr>
          <p:nvPr>
            <p:ph type="title"/>
          </p:nvPr>
        </p:nvSpPr>
        <p:spPr>
          <a:xfrm>
            <a:off x="342900" y="228600"/>
            <a:ext cx="8458200" cy="899318"/>
          </a:xfrm>
        </p:spPr>
        <p:txBody>
          <a:bodyPr lIns="91440" tIns="45720" rIns="91440" bIns="45720" anchor="t"/>
          <a:lstStyle/>
          <a:p>
            <a:r>
              <a:rPr lang="en-US" sz="2400"/>
              <a:t>Data on Change in Membership since </a:t>
            </a:r>
            <a:r>
              <a:rPr lang="en-US"/>
              <a:t>2014;</a:t>
            </a:r>
            <a:r>
              <a:rPr lang="en-US" sz="2400"/>
              <a:t> Overall Number of Members </a:t>
            </a:r>
            <a:endParaRPr lang="en-US"/>
          </a:p>
        </p:txBody>
      </p:sp>
      <p:sp>
        <p:nvSpPr>
          <p:cNvPr id="4" name="Slide Number Placeholder 3">
            <a:extLst>
              <a:ext uri="{FF2B5EF4-FFF2-40B4-BE49-F238E27FC236}">
                <a16:creationId xmlns:a16="http://schemas.microsoft.com/office/drawing/2014/main" id="{B2BB6D94-A6EB-CB41-8EFC-710D710AE5CA}"/>
              </a:ext>
            </a:extLst>
          </p:cNvPr>
          <p:cNvSpPr>
            <a:spLocks noGrp="1"/>
          </p:cNvSpPr>
          <p:nvPr>
            <p:ph type="sldNum" sz="quarter" idx="4"/>
          </p:nvPr>
        </p:nvSpPr>
        <p:spPr/>
        <p:txBody>
          <a:bodyPr/>
          <a:lstStyle/>
          <a:p>
            <a:fld id="{1D93BD3E-1E9A-4970-A6F7-E7AC52762E0C}" type="slidenum">
              <a:rPr lang="en-US" smtClean="0"/>
              <a:pPr/>
              <a:t>3</a:t>
            </a:fld>
            <a:endParaRPr lang="en-US"/>
          </a:p>
        </p:txBody>
      </p:sp>
      <p:graphicFrame>
        <p:nvGraphicFramePr>
          <p:cNvPr id="3" name="Table 2">
            <a:extLst>
              <a:ext uri="{FF2B5EF4-FFF2-40B4-BE49-F238E27FC236}">
                <a16:creationId xmlns:a16="http://schemas.microsoft.com/office/drawing/2014/main" id="{57798A5A-4A59-F896-A8BA-C24837FD03AB}"/>
              </a:ext>
            </a:extLst>
          </p:cNvPr>
          <p:cNvGraphicFramePr>
            <a:graphicFrameLocks noGrp="1"/>
          </p:cNvGraphicFramePr>
          <p:nvPr>
            <p:extLst>
              <p:ext uri="{D42A27DB-BD31-4B8C-83A1-F6EECF244321}">
                <p14:modId xmlns:p14="http://schemas.microsoft.com/office/powerpoint/2010/main" val="788509363"/>
              </p:ext>
            </p:extLst>
          </p:nvPr>
        </p:nvGraphicFramePr>
        <p:xfrm>
          <a:off x="124285" y="1668730"/>
          <a:ext cx="8895359" cy="2882353"/>
        </p:xfrm>
        <a:graphic>
          <a:graphicData uri="http://schemas.openxmlformats.org/drawingml/2006/table">
            <a:tbl>
              <a:tblPr firstRow="1" bandRow="1">
                <a:tableStyleId>{93296810-A885-4BE3-A3E7-6D5BEEA58F35}</a:tableStyleId>
              </a:tblPr>
              <a:tblGrid>
                <a:gridCol w="790115">
                  <a:extLst>
                    <a:ext uri="{9D8B030D-6E8A-4147-A177-3AD203B41FA5}">
                      <a16:colId xmlns:a16="http://schemas.microsoft.com/office/drawing/2014/main" val="1587741434"/>
                    </a:ext>
                  </a:extLst>
                </a:gridCol>
                <a:gridCol w="675437">
                  <a:extLst>
                    <a:ext uri="{9D8B030D-6E8A-4147-A177-3AD203B41FA5}">
                      <a16:colId xmlns:a16="http://schemas.microsoft.com/office/drawing/2014/main" val="3922716168"/>
                    </a:ext>
                  </a:extLst>
                </a:gridCol>
                <a:gridCol w="675437">
                  <a:extLst>
                    <a:ext uri="{9D8B030D-6E8A-4147-A177-3AD203B41FA5}">
                      <a16:colId xmlns:a16="http://schemas.microsoft.com/office/drawing/2014/main" val="2312625328"/>
                    </a:ext>
                  </a:extLst>
                </a:gridCol>
                <a:gridCol w="675437">
                  <a:extLst>
                    <a:ext uri="{9D8B030D-6E8A-4147-A177-3AD203B41FA5}">
                      <a16:colId xmlns:a16="http://schemas.microsoft.com/office/drawing/2014/main" val="2481764277"/>
                    </a:ext>
                  </a:extLst>
                </a:gridCol>
                <a:gridCol w="675437">
                  <a:extLst>
                    <a:ext uri="{9D8B030D-6E8A-4147-A177-3AD203B41FA5}">
                      <a16:colId xmlns:a16="http://schemas.microsoft.com/office/drawing/2014/main" val="3798347980"/>
                    </a:ext>
                  </a:extLst>
                </a:gridCol>
                <a:gridCol w="675437">
                  <a:extLst>
                    <a:ext uri="{9D8B030D-6E8A-4147-A177-3AD203B41FA5}">
                      <a16:colId xmlns:a16="http://schemas.microsoft.com/office/drawing/2014/main" val="3770592625"/>
                    </a:ext>
                  </a:extLst>
                </a:gridCol>
                <a:gridCol w="675437">
                  <a:extLst>
                    <a:ext uri="{9D8B030D-6E8A-4147-A177-3AD203B41FA5}">
                      <a16:colId xmlns:a16="http://schemas.microsoft.com/office/drawing/2014/main" val="4104833038"/>
                    </a:ext>
                  </a:extLst>
                </a:gridCol>
                <a:gridCol w="675437">
                  <a:extLst>
                    <a:ext uri="{9D8B030D-6E8A-4147-A177-3AD203B41FA5}">
                      <a16:colId xmlns:a16="http://schemas.microsoft.com/office/drawing/2014/main" val="3132518668"/>
                    </a:ext>
                  </a:extLst>
                </a:gridCol>
                <a:gridCol w="675437">
                  <a:extLst>
                    <a:ext uri="{9D8B030D-6E8A-4147-A177-3AD203B41FA5}">
                      <a16:colId xmlns:a16="http://schemas.microsoft.com/office/drawing/2014/main" val="3711748384"/>
                    </a:ext>
                  </a:extLst>
                </a:gridCol>
                <a:gridCol w="675437">
                  <a:extLst>
                    <a:ext uri="{9D8B030D-6E8A-4147-A177-3AD203B41FA5}">
                      <a16:colId xmlns:a16="http://schemas.microsoft.com/office/drawing/2014/main" val="2331412876"/>
                    </a:ext>
                  </a:extLst>
                </a:gridCol>
                <a:gridCol w="675437">
                  <a:extLst>
                    <a:ext uri="{9D8B030D-6E8A-4147-A177-3AD203B41FA5}">
                      <a16:colId xmlns:a16="http://schemas.microsoft.com/office/drawing/2014/main" val="3945818990"/>
                    </a:ext>
                  </a:extLst>
                </a:gridCol>
                <a:gridCol w="675437">
                  <a:extLst>
                    <a:ext uri="{9D8B030D-6E8A-4147-A177-3AD203B41FA5}">
                      <a16:colId xmlns:a16="http://schemas.microsoft.com/office/drawing/2014/main" val="255188345"/>
                    </a:ext>
                  </a:extLst>
                </a:gridCol>
                <a:gridCol w="675437">
                  <a:extLst>
                    <a:ext uri="{9D8B030D-6E8A-4147-A177-3AD203B41FA5}">
                      <a16:colId xmlns:a16="http://schemas.microsoft.com/office/drawing/2014/main" val="1284214837"/>
                    </a:ext>
                  </a:extLst>
                </a:gridCol>
              </a:tblGrid>
              <a:tr h="399767">
                <a:tc>
                  <a:txBody>
                    <a:bodyPr/>
                    <a:lstStyle/>
                    <a:p>
                      <a:r>
                        <a:rPr lang="en-US" sz="1100"/>
                        <a:t>30</a:t>
                      </a:r>
                    </a:p>
                  </a:txBody>
                  <a:tcPr>
                    <a:noFill/>
                  </a:tcPr>
                </a:tc>
                <a:tc gridSpan="12">
                  <a:txBody>
                    <a:bodyPr/>
                    <a:lstStyle/>
                    <a:p>
                      <a:pPr algn="ctr"/>
                      <a:r>
                        <a:rPr lang="en-US" sz="1600"/>
                        <a:t>Total Number of Members</a:t>
                      </a:r>
                    </a:p>
                  </a:txBody>
                  <a:tcPr anchor="ctr"/>
                </a:tc>
                <a:tc hMerge="1">
                  <a:txBody>
                    <a:bodyPr/>
                    <a:lstStyle/>
                    <a:p>
                      <a:endParaRPr lang="en-US" sz="1100"/>
                    </a:p>
                  </a:txBody>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tc hMerge="1">
                  <a:txBody>
                    <a:bodyPr/>
                    <a:lstStyle/>
                    <a:p>
                      <a:endParaRPr lang="en-US" sz="1100"/>
                    </a:p>
                  </a:txBody>
                  <a:tcPr/>
                </a:tc>
                <a:tc hMerge="1">
                  <a:txBody>
                    <a:bodyPr/>
                    <a:lstStyle/>
                    <a:p>
                      <a:pPr algn="ctr"/>
                      <a:endParaRPr lang="en-US" sz="1600"/>
                    </a:p>
                  </a:txBody>
                  <a:tcPr anchor="ctr"/>
                </a:tc>
                <a:extLst>
                  <a:ext uri="{0D108BD9-81ED-4DB2-BD59-A6C34878D82A}">
                    <a16:rowId xmlns:a16="http://schemas.microsoft.com/office/drawing/2014/main" val="1176465385"/>
                  </a:ext>
                </a:extLst>
              </a:tr>
              <a:tr h="385562">
                <a:tc>
                  <a:txBody>
                    <a:bodyPr/>
                    <a:lstStyle/>
                    <a:p>
                      <a:endParaRPr lang="en-US" sz="1100"/>
                    </a:p>
                  </a:txBody>
                  <a:tcPr>
                    <a:noFill/>
                  </a:tcPr>
                </a:tc>
                <a:tc>
                  <a:txBody>
                    <a:bodyPr/>
                    <a:lstStyle/>
                    <a:p>
                      <a:pPr algn="ctr"/>
                      <a:r>
                        <a:rPr lang="en-US" sz="1600" b="1">
                          <a:solidFill>
                            <a:schemeClr val="bg1"/>
                          </a:solidFill>
                        </a:rPr>
                        <a:t>2014</a:t>
                      </a:r>
                    </a:p>
                  </a:txBody>
                  <a:tcPr anchor="ctr">
                    <a:solidFill>
                      <a:srgbClr val="1F8B9D"/>
                    </a:solidFill>
                  </a:tcPr>
                </a:tc>
                <a:tc>
                  <a:txBody>
                    <a:bodyPr/>
                    <a:lstStyle/>
                    <a:p>
                      <a:pPr algn="ctr"/>
                      <a:r>
                        <a:rPr lang="en-US" sz="1600" b="1">
                          <a:solidFill>
                            <a:schemeClr val="bg1"/>
                          </a:solidFill>
                        </a:rPr>
                        <a:t>2015</a:t>
                      </a:r>
                    </a:p>
                  </a:txBody>
                  <a:tcPr anchor="ctr">
                    <a:solidFill>
                      <a:srgbClr val="1F8B9D"/>
                    </a:solidFill>
                  </a:tcPr>
                </a:tc>
                <a:tc>
                  <a:txBody>
                    <a:bodyPr/>
                    <a:lstStyle/>
                    <a:p>
                      <a:pPr algn="ctr"/>
                      <a:r>
                        <a:rPr lang="en-US" sz="1600" b="1">
                          <a:solidFill>
                            <a:schemeClr val="bg1"/>
                          </a:solidFill>
                        </a:rPr>
                        <a:t>2016</a:t>
                      </a:r>
                    </a:p>
                  </a:txBody>
                  <a:tcPr anchor="ctr">
                    <a:solidFill>
                      <a:srgbClr val="1F8B9D"/>
                    </a:solidFill>
                  </a:tcPr>
                </a:tc>
                <a:tc>
                  <a:txBody>
                    <a:bodyPr/>
                    <a:lstStyle/>
                    <a:p>
                      <a:pPr algn="ctr"/>
                      <a:r>
                        <a:rPr lang="en-US" sz="1600" b="1">
                          <a:solidFill>
                            <a:schemeClr val="bg1"/>
                          </a:solidFill>
                        </a:rPr>
                        <a:t>2017</a:t>
                      </a:r>
                    </a:p>
                  </a:txBody>
                  <a:tcPr anchor="ctr">
                    <a:solidFill>
                      <a:srgbClr val="1F8B9D"/>
                    </a:solidFill>
                  </a:tcPr>
                </a:tc>
                <a:tc>
                  <a:txBody>
                    <a:bodyPr/>
                    <a:lstStyle/>
                    <a:p>
                      <a:pPr algn="ctr"/>
                      <a:r>
                        <a:rPr lang="en-US" sz="1600" b="1">
                          <a:solidFill>
                            <a:schemeClr val="bg1"/>
                          </a:solidFill>
                        </a:rPr>
                        <a:t>2018</a:t>
                      </a:r>
                    </a:p>
                  </a:txBody>
                  <a:tcPr anchor="ctr">
                    <a:solidFill>
                      <a:srgbClr val="1F8B9D"/>
                    </a:solidFill>
                  </a:tcPr>
                </a:tc>
                <a:tc>
                  <a:txBody>
                    <a:bodyPr/>
                    <a:lstStyle/>
                    <a:p>
                      <a:pPr algn="ctr"/>
                      <a:r>
                        <a:rPr lang="en-US" sz="1600" b="1">
                          <a:solidFill>
                            <a:schemeClr val="bg1"/>
                          </a:solidFill>
                        </a:rPr>
                        <a:t>2019</a:t>
                      </a:r>
                    </a:p>
                  </a:txBody>
                  <a:tcPr anchor="ctr">
                    <a:solidFill>
                      <a:srgbClr val="1F8B9D"/>
                    </a:solidFill>
                  </a:tcPr>
                </a:tc>
                <a:tc>
                  <a:txBody>
                    <a:bodyPr/>
                    <a:lstStyle/>
                    <a:p>
                      <a:pPr algn="ctr"/>
                      <a:r>
                        <a:rPr lang="en-US" sz="1600" b="1">
                          <a:solidFill>
                            <a:schemeClr val="bg1"/>
                          </a:solidFill>
                        </a:rPr>
                        <a:t>2020</a:t>
                      </a:r>
                    </a:p>
                  </a:txBody>
                  <a:tcPr anchor="ctr">
                    <a:solidFill>
                      <a:srgbClr val="1F8B9D"/>
                    </a:solidFill>
                  </a:tcPr>
                </a:tc>
                <a:tc>
                  <a:txBody>
                    <a:bodyPr/>
                    <a:lstStyle/>
                    <a:p>
                      <a:pPr algn="ctr"/>
                      <a:r>
                        <a:rPr lang="en-US" sz="1600" b="1">
                          <a:solidFill>
                            <a:schemeClr val="bg1"/>
                          </a:solidFill>
                        </a:rPr>
                        <a:t>2021</a:t>
                      </a:r>
                    </a:p>
                  </a:txBody>
                  <a:tcPr anchor="ctr">
                    <a:solidFill>
                      <a:srgbClr val="1F8B9D"/>
                    </a:solidFill>
                  </a:tcPr>
                </a:tc>
                <a:tc>
                  <a:txBody>
                    <a:bodyPr/>
                    <a:lstStyle/>
                    <a:p>
                      <a:pPr algn="ctr"/>
                      <a:r>
                        <a:rPr lang="en-US" sz="1600" b="1">
                          <a:solidFill>
                            <a:schemeClr val="bg1"/>
                          </a:solidFill>
                        </a:rPr>
                        <a:t>2022</a:t>
                      </a:r>
                    </a:p>
                  </a:txBody>
                  <a:tcPr anchor="ctr">
                    <a:solidFill>
                      <a:srgbClr val="1F8B9D"/>
                    </a:solidFill>
                  </a:tcPr>
                </a:tc>
                <a:tc>
                  <a:txBody>
                    <a:bodyPr/>
                    <a:lstStyle/>
                    <a:p>
                      <a:pPr algn="ctr"/>
                      <a:r>
                        <a:rPr lang="en-US" sz="1600" b="1">
                          <a:solidFill>
                            <a:schemeClr val="bg1"/>
                          </a:solidFill>
                        </a:rPr>
                        <a:t>2023</a:t>
                      </a:r>
                    </a:p>
                  </a:txBody>
                  <a:tcPr anchor="ctr">
                    <a:solidFill>
                      <a:srgbClr val="1F8B9D"/>
                    </a:solidFill>
                  </a:tcPr>
                </a:tc>
                <a:tc>
                  <a:txBody>
                    <a:bodyPr/>
                    <a:lstStyle/>
                    <a:p>
                      <a:pPr algn="ctr"/>
                      <a:r>
                        <a:rPr lang="en-US" sz="1600" b="1">
                          <a:solidFill>
                            <a:schemeClr val="bg1"/>
                          </a:solidFill>
                        </a:rPr>
                        <a:t>2024</a:t>
                      </a:r>
                    </a:p>
                  </a:txBody>
                  <a:tcPr anchor="ctr">
                    <a:solidFill>
                      <a:srgbClr val="1F8B9D"/>
                    </a:solidFill>
                  </a:tcPr>
                </a:tc>
                <a:tc>
                  <a:txBody>
                    <a:bodyPr/>
                    <a:lstStyle/>
                    <a:p>
                      <a:pPr algn="ctr"/>
                      <a:r>
                        <a:rPr lang="en-US" sz="1600" b="1">
                          <a:solidFill>
                            <a:schemeClr val="bg1"/>
                          </a:solidFill>
                        </a:rPr>
                        <a:t>2025</a:t>
                      </a:r>
                      <a:endParaRPr lang="en-US" sz="800" b="1">
                        <a:solidFill>
                          <a:schemeClr val="bg1"/>
                        </a:solidFill>
                      </a:endParaRPr>
                    </a:p>
                  </a:txBody>
                  <a:tcPr anchor="ctr">
                    <a:solidFill>
                      <a:srgbClr val="1F8B9D"/>
                    </a:solidFill>
                  </a:tcPr>
                </a:tc>
                <a:extLst>
                  <a:ext uri="{0D108BD9-81ED-4DB2-BD59-A6C34878D82A}">
                    <a16:rowId xmlns:a16="http://schemas.microsoft.com/office/drawing/2014/main" val="3824622233"/>
                  </a:ext>
                </a:extLst>
              </a:tr>
              <a:tr h="524256">
                <a:tc>
                  <a:txBody>
                    <a:bodyPr/>
                    <a:lstStyle/>
                    <a:p>
                      <a:pPr algn="ctr"/>
                      <a:r>
                        <a:rPr lang="en-US" sz="900" b="1">
                          <a:solidFill>
                            <a:schemeClr val="bg1"/>
                          </a:solidFill>
                        </a:rPr>
                        <a:t>Corporate*</a:t>
                      </a:r>
                    </a:p>
                  </a:txBody>
                  <a:tcPr anchor="ctr">
                    <a:solidFill>
                      <a:schemeClr val="accent1">
                        <a:lumMod val="75000"/>
                      </a:schemeClr>
                    </a:solidFill>
                  </a:tcPr>
                </a:tc>
                <a:tc>
                  <a:txBody>
                    <a:bodyPr/>
                    <a:lstStyle/>
                    <a:p>
                      <a:pPr algn="ctr"/>
                      <a:r>
                        <a:rPr lang="en-US"/>
                        <a:t>281</a:t>
                      </a:r>
                    </a:p>
                  </a:txBody>
                  <a:tcPr anchor="ctr"/>
                </a:tc>
                <a:tc>
                  <a:txBody>
                    <a:bodyPr/>
                    <a:lstStyle/>
                    <a:p>
                      <a:pPr algn="ctr"/>
                      <a:r>
                        <a:rPr lang="en-US"/>
                        <a:t>276</a:t>
                      </a:r>
                    </a:p>
                  </a:txBody>
                  <a:tcPr anchor="ctr"/>
                </a:tc>
                <a:tc>
                  <a:txBody>
                    <a:bodyPr/>
                    <a:lstStyle/>
                    <a:p>
                      <a:pPr algn="ctr"/>
                      <a:r>
                        <a:rPr lang="en-US"/>
                        <a:t>271</a:t>
                      </a:r>
                    </a:p>
                  </a:txBody>
                  <a:tcPr anchor="ctr"/>
                </a:tc>
                <a:tc>
                  <a:txBody>
                    <a:bodyPr/>
                    <a:lstStyle/>
                    <a:p>
                      <a:pPr algn="ctr"/>
                      <a:r>
                        <a:rPr lang="en-US"/>
                        <a:t>285</a:t>
                      </a:r>
                    </a:p>
                  </a:txBody>
                  <a:tcPr anchor="ctr"/>
                </a:tc>
                <a:tc>
                  <a:txBody>
                    <a:bodyPr/>
                    <a:lstStyle/>
                    <a:p>
                      <a:pPr algn="ctr"/>
                      <a:r>
                        <a:rPr lang="en-US"/>
                        <a:t>282</a:t>
                      </a:r>
                    </a:p>
                  </a:txBody>
                  <a:tcPr anchor="ctr"/>
                </a:tc>
                <a:tc>
                  <a:txBody>
                    <a:bodyPr/>
                    <a:lstStyle/>
                    <a:p>
                      <a:pPr algn="ctr"/>
                      <a:r>
                        <a:rPr lang="en-US"/>
                        <a:t>257</a:t>
                      </a:r>
                    </a:p>
                  </a:txBody>
                  <a:tcPr anchor="ctr"/>
                </a:tc>
                <a:tc>
                  <a:txBody>
                    <a:bodyPr/>
                    <a:lstStyle/>
                    <a:p>
                      <a:pPr algn="ctr"/>
                      <a:r>
                        <a:rPr lang="en-US"/>
                        <a:t>262</a:t>
                      </a:r>
                    </a:p>
                  </a:txBody>
                  <a:tcPr anchor="ctr"/>
                </a:tc>
                <a:tc>
                  <a:txBody>
                    <a:bodyPr/>
                    <a:lstStyle/>
                    <a:p>
                      <a:pPr algn="ctr"/>
                      <a:r>
                        <a:rPr lang="en-US"/>
                        <a:t>239</a:t>
                      </a:r>
                    </a:p>
                  </a:txBody>
                  <a:tcPr anchor="ctr"/>
                </a:tc>
                <a:tc>
                  <a:txBody>
                    <a:bodyPr/>
                    <a:lstStyle/>
                    <a:p>
                      <a:pPr algn="ctr"/>
                      <a:r>
                        <a:rPr lang="en-US"/>
                        <a:t>275</a:t>
                      </a:r>
                    </a:p>
                  </a:txBody>
                  <a:tcPr anchor="ctr"/>
                </a:tc>
                <a:tc>
                  <a:txBody>
                    <a:bodyPr/>
                    <a:lstStyle/>
                    <a:p>
                      <a:pPr algn="ctr"/>
                      <a:r>
                        <a:rPr lang="en-US"/>
                        <a:t>279</a:t>
                      </a:r>
                      <a:endParaRPr lang="en-US">
                        <a:highlight>
                          <a:srgbClr val="FFFF00"/>
                        </a:highlight>
                      </a:endParaRPr>
                    </a:p>
                  </a:txBody>
                  <a:tcPr anchor="ctr"/>
                </a:tc>
                <a:tc>
                  <a:txBody>
                    <a:bodyPr/>
                    <a:lstStyle/>
                    <a:p>
                      <a:pPr algn="ctr"/>
                      <a:r>
                        <a:rPr lang="en-US"/>
                        <a:t>333</a:t>
                      </a:r>
                      <a:endParaRPr lang="en-US">
                        <a:highlight>
                          <a:srgbClr val="FFFF00"/>
                        </a:highlight>
                      </a:endParaRPr>
                    </a:p>
                  </a:txBody>
                  <a:tcPr anchor="ctr"/>
                </a:tc>
                <a:tc>
                  <a:txBody>
                    <a:bodyPr/>
                    <a:lstStyle/>
                    <a:p>
                      <a:pPr algn="ctr"/>
                      <a:r>
                        <a:rPr lang="en-US"/>
                        <a:t>319</a:t>
                      </a:r>
                    </a:p>
                  </a:txBody>
                  <a:tcPr anchor="ctr"/>
                </a:tc>
                <a:extLst>
                  <a:ext uri="{0D108BD9-81ED-4DB2-BD59-A6C34878D82A}">
                    <a16:rowId xmlns:a16="http://schemas.microsoft.com/office/drawing/2014/main" val="3520471605"/>
                  </a:ext>
                </a:extLst>
              </a:tr>
              <a:tr h="524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rPr>
                        <a:t>Associate</a:t>
                      </a:r>
                    </a:p>
                  </a:txBody>
                  <a:tcPr anchor="ctr">
                    <a:solidFill>
                      <a:schemeClr val="accent1">
                        <a:lumMod val="75000"/>
                      </a:schemeClr>
                    </a:solidFill>
                  </a:tcPr>
                </a:tc>
                <a:tc>
                  <a:txBody>
                    <a:bodyPr/>
                    <a:lstStyle/>
                    <a:p>
                      <a:pPr algn="ctr"/>
                      <a:r>
                        <a:rPr lang="en-US"/>
                        <a:t>28</a:t>
                      </a:r>
                    </a:p>
                  </a:txBody>
                  <a:tcPr anchor="ctr"/>
                </a:tc>
                <a:tc>
                  <a:txBody>
                    <a:bodyPr/>
                    <a:lstStyle/>
                    <a:p>
                      <a:pPr algn="ctr"/>
                      <a:r>
                        <a:rPr lang="en-US"/>
                        <a:t>24</a:t>
                      </a:r>
                    </a:p>
                  </a:txBody>
                  <a:tcPr anchor="ctr"/>
                </a:tc>
                <a:tc>
                  <a:txBody>
                    <a:bodyPr/>
                    <a:lstStyle/>
                    <a:p>
                      <a:pPr algn="ctr"/>
                      <a:r>
                        <a:rPr lang="en-US"/>
                        <a:t>26</a:t>
                      </a:r>
                    </a:p>
                  </a:txBody>
                  <a:tcPr anchor="ctr"/>
                </a:tc>
                <a:tc>
                  <a:txBody>
                    <a:bodyPr/>
                    <a:lstStyle/>
                    <a:p>
                      <a:pPr algn="ctr"/>
                      <a:r>
                        <a:rPr lang="en-US"/>
                        <a:t>24</a:t>
                      </a:r>
                    </a:p>
                  </a:txBody>
                  <a:tcPr anchor="ctr"/>
                </a:tc>
                <a:tc>
                  <a:txBody>
                    <a:bodyPr/>
                    <a:lstStyle/>
                    <a:p>
                      <a:pPr algn="ctr"/>
                      <a:r>
                        <a:rPr lang="en-US"/>
                        <a:t>17</a:t>
                      </a:r>
                    </a:p>
                  </a:txBody>
                  <a:tcPr anchor="ctr"/>
                </a:tc>
                <a:tc>
                  <a:txBody>
                    <a:bodyPr/>
                    <a:lstStyle/>
                    <a:p>
                      <a:pPr algn="ctr"/>
                      <a:r>
                        <a:rPr lang="en-US"/>
                        <a:t>19</a:t>
                      </a:r>
                    </a:p>
                  </a:txBody>
                  <a:tcPr anchor="ctr"/>
                </a:tc>
                <a:tc>
                  <a:txBody>
                    <a:bodyPr/>
                    <a:lstStyle/>
                    <a:p>
                      <a:pPr algn="ctr"/>
                      <a:r>
                        <a:rPr lang="en-US"/>
                        <a:t>19</a:t>
                      </a:r>
                    </a:p>
                  </a:txBody>
                  <a:tcPr anchor="ctr"/>
                </a:tc>
                <a:tc>
                  <a:txBody>
                    <a:bodyPr/>
                    <a:lstStyle/>
                    <a:p>
                      <a:pPr algn="ctr"/>
                      <a:r>
                        <a:rPr lang="en-US"/>
                        <a:t>17</a:t>
                      </a:r>
                    </a:p>
                  </a:txBody>
                  <a:tcPr anchor="ctr"/>
                </a:tc>
                <a:tc>
                  <a:txBody>
                    <a:bodyPr/>
                    <a:lstStyle/>
                    <a:p>
                      <a:pPr algn="ctr"/>
                      <a:r>
                        <a:rPr lang="en-US"/>
                        <a:t>18</a:t>
                      </a:r>
                    </a:p>
                  </a:txBody>
                  <a:tcPr anchor="ctr"/>
                </a:tc>
                <a:tc>
                  <a:txBody>
                    <a:bodyPr/>
                    <a:lstStyle/>
                    <a:p>
                      <a:pPr algn="ctr"/>
                      <a:r>
                        <a:rPr lang="en-US"/>
                        <a:t>18</a:t>
                      </a:r>
                    </a:p>
                  </a:txBody>
                  <a:tcPr anchor="ctr"/>
                </a:tc>
                <a:tc>
                  <a:txBody>
                    <a:bodyPr/>
                    <a:lstStyle/>
                    <a:p>
                      <a:pPr algn="ctr"/>
                      <a:r>
                        <a:rPr lang="en-US"/>
                        <a:t>21</a:t>
                      </a:r>
                    </a:p>
                  </a:txBody>
                  <a:tcPr anchor="ctr"/>
                </a:tc>
                <a:tc>
                  <a:txBody>
                    <a:bodyPr/>
                    <a:lstStyle/>
                    <a:p>
                      <a:pPr algn="ctr"/>
                      <a:r>
                        <a:rPr lang="en-US"/>
                        <a:t>19</a:t>
                      </a:r>
                    </a:p>
                  </a:txBody>
                  <a:tcPr anchor="ctr"/>
                </a:tc>
                <a:extLst>
                  <a:ext uri="{0D108BD9-81ED-4DB2-BD59-A6C34878D82A}">
                    <a16:rowId xmlns:a16="http://schemas.microsoft.com/office/drawing/2014/main" val="2222447512"/>
                  </a:ext>
                </a:extLst>
              </a:tr>
              <a:tr h="524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rPr>
                        <a:t>Adjunct</a:t>
                      </a:r>
                    </a:p>
                  </a:txBody>
                  <a:tcPr anchor="ctr">
                    <a:solidFill>
                      <a:schemeClr val="accent1">
                        <a:lumMod val="75000"/>
                      </a:schemeClr>
                    </a:solidFill>
                  </a:tcPr>
                </a:tc>
                <a:tc>
                  <a:txBody>
                    <a:bodyPr/>
                    <a:lstStyle/>
                    <a:p>
                      <a:pPr algn="ctr"/>
                      <a:r>
                        <a:rPr lang="en-US"/>
                        <a:t>-</a:t>
                      </a:r>
                    </a:p>
                  </a:txBody>
                  <a:tcPr anchor="ctr"/>
                </a:tc>
                <a:tc>
                  <a:txBody>
                    <a:bodyPr/>
                    <a:lstStyle/>
                    <a:p>
                      <a:pPr algn="ctr"/>
                      <a:r>
                        <a:rPr lang="en-US"/>
                        <a:t>-</a:t>
                      </a:r>
                    </a:p>
                  </a:txBody>
                  <a:tcPr anchor="ctr"/>
                </a:tc>
                <a:tc>
                  <a:txBody>
                    <a:bodyPr/>
                    <a:lstStyle/>
                    <a:p>
                      <a:pPr algn="ctr"/>
                      <a:r>
                        <a:rPr lang="en-US"/>
                        <a:t>-</a:t>
                      </a:r>
                    </a:p>
                  </a:txBody>
                  <a:tcPr anchor="ctr"/>
                </a:tc>
                <a:tc>
                  <a:txBody>
                    <a:bodyPr/>
                    <a:lstStyle/>
                    <a:p>
                      <a:pPr algn="ctr"/>
                      <a:r>
                        <a:rPr lang="en-US"/>
                        <a:t>-</a:t>
                      </a:r>
                    </a:p>
                  </a:txBody>
                  <a:tcPr anchor="ctr"/>
                </a:tc>
                <a:tc>
                  <a:txBody>
                    <a:bodyPr/>
                    <a:lstStyle/>
                    <a:p>
                      <a:pPr algn="ctr"/>
                      <a:r>
                        <a:rPr lang="en-US"/>
                        <a:t>-</a:t>
                      </a:r>
                    </a:p>
                  </a:txBody>
                  <a:tcPr anchor="ctr"/>
                </a:tc>
                <a:tc>
                  <a:txBody>
                    <a:bodyPr/>
                    <a:lstStyle/>
                    <a:p>
                      <a:pPr algn="ctr"/>
                      <a:r>
                        <a:rPr lang="en-US"/>
                        <a:t>-</a:t>
                      </a:r>
                    </a:p>
                  </a:txBody>
                  <a:tcPr anchor="ctr"/>
                </a:tc>
                <a:tc>
                  <a:txBody>
                    <a:bodyPr/>
                    <a:lstStyle/>
                    <a:p>
                      <a:pPr algn="ctr"/>
                      <a:r>
                        <a:rPr lang="en-US"/>
                        <a:t>-</a:t>
                      </a:r>
                    </a:p>
                  </a:txBody>
                  <a:tcPr anchor="ctr"/>
                </a:tc>
                <a:tc>
                  <a:txBody>
                    <a:bodyPr/>
                    <a:lstStyle/>
                    <a:p>
                      <a:pPr algn="ctr"/>
                      <a:r>
                        <a:rPr lang="en-US"/>
                        <a:t>1</a:t>
                      </a:r>
                    </a:p>
                  </a:txBody>
                  <a:tcPr anchor="ctr"/>
                </a:tc>
                <a:tc>
                  <a:txBody>
                    <a:bodyPr/>
                    <a:lstStyle/>
                    <a:p>
                      <a:pPr algn="ctr"/>
                      <a:r>
                        <a:rPr lang="en-US"/>
                        <a:t>-</a:t>
                      </a:r>
                    </a:p>
                  </a:txBody>
                  <a:tcPr anchor="ctr"/>
                </a:tc>
                <a:tc>
                  <a:txBody>
                    <a:bodyPr/>
                    <a:lstStyle/>
                    <a:p>
                      <a:pPr algn="ctr"/>
                      <a:r>
                        <a:rPr lang="en-US"/>
                        <a:t>1</a:t>
                      </a:r>
                    </a:p>
                  </a:txBody>
                  <a:tcPr anchor="ctr"/>
                </a:tc>
                <a:tc>
                  <a:txBody>
                    <a:bodyPr/>
                    <a:lstStyle/>
                    <a:p>
                      <a:pPr algn="ctr"/>
                      <a:r>
                        <a:rPr lang="en-US"/>
                        <a:t>2</a:t>
                      </a:r>
                    </a:p>
                  </a:txBody>
                  <a:tcPr anchor="ctr"/>
                </a:tc>
                <a:tc>
                  <a:txBody>
                    <a:bodyPr/>
                    <a:lstStyle/>
                    <a:p>
                      <a:pPr algn="ctr"/>
                      <a:r>
                        <a:rPr lang="en-US"/>
                        <a:t>-</a:t>
                      </a:r>
                    </a:p>
                  </a:txBody>
                  <a:tcPr anchor="ctr"/>
                </a:tc>
                <a:extLst>
                  <a:ext uri="{0D108BD9-81ED-4DB2-BD59-A6C34878D82A}">
                    <a16:rowId xmlns:a16="http://schemas.microsoft.com/office/drawing/2014/main" val="1447056455"/>
                  </a:ext>
                </a:extLst>
              </a:tr>
              <a:tr h="524256">
                <a:tc>
                  <a:txBody>
                    <a:bodyPr/>
                    <a:lstStyle/>
                    <a:p>
                      <a:pPr algn="ctr"/>
                      <a:r>
                        <a:rPr lang="en-US" b="1">
                          <a:solidFill>
                            <a:schemeClr val="bg1"/>
                          </a:solidFill>
                        </a:rPr>
                        <a:t>Total</a:t>
                      </a:r>
                    </a:p>
                  </a:txBody>
                  <a:tcPr anchor="ctr">
                    <a:solidFill>
                      <a:schemeClr val="accent1">
                        <a:lumMod val="75000"/>
                      </a:schemeClr>
                    </a:solidFill>
                  </a:tcPr>
                </a:tc>
                <a:tc>
                  <a:txBody>
                    <a:bodyPr/>
                    <a:lstStyle/>
                    <a:p>
                      <a:pPr algn="ctr"/>
                      <a:r>
                        <a:rPr lang="en-US" b="1"/>
                        <a:t>309</a:t>
                      </a:r>
                    </a:p>
                  </a:txBody>
                  <a:tcPr anchor="ctr"/>
                </a:tc>
                <a:tc>
                  <a:txBody>
                    <a:bodyPr/>
                    <a:lstStyle/>
                    <a:p>
                      <a:pPr algn="ctr"/>
                      <a:r>
                        <a:rPr lang="en-US" b="1"/>
                        <a:t>300</a:t>
                      </a:r>
                    </a:p>
                  </a:txBody>
                  <a:tcPr anchor="ctr"/>
                </a:tc>
                <a:tc>
                  <a:txBody>
                    <a:bodyPr/>
                    <a:lstStyle/>
                    <a:p>
                      <a:pPr algn="ctr"/>
                      <a:r>
                        <a:rPr lang="en-US" b="1"/>
                        <a:t>297</a:t>
                      </a:r>
                    </a:p>
                  </a:txBody>
                  <a:tcPr anchor="ctr"/>
                </a:tc>
                <a:tc>
                  <a:txBody>
                    <a:bodyPr/>
                    <a:lstStyle/>
                    <a:p>
                      <a:pPr algn="ctr"/>
                      <a:r>
                        <a:rPr lang="en-US" b="1"/>
                        <a:t>309</a:t>
                      </a:r>
                    </a:p>
                  </a:txBody>
                  <a:tcPr anchor="ctr"/>
                </a:tc>
                <a:tc>
                  <a:txBody>
                    <a:bodyPr/>
                    <a:lstStyle/>
                    <a:p>
                      <a:pPr algn="ctr"/>
                      <a:r>
                        <a:rPr lang="en-US" b="1"/>
                        <a:t>299</a:t>
                      </a:r>
                    </a:p>
                  </a:txBody>
                  <a:tcPr anchor="ctr"/>
                </a:tc>
                <a:tc>
                  <a:txBody>
                    <a:bodyPr/>
                    <a:lstStyle/>
                    <a:p>
                      <a:pPr algn="ctr"/>
                      <a:r>
                        <a:rPr lang="en-US" b="1"/>
                        <a:t>276</a:t>
                      </a:r>
                    </a:p>
                  </a:txBody>
                  <a:tcPr anchor="ctr"/>
                </a:tc>
                <a:tc>
                  <a:txBody>
                    <a:bodyPr/>
                    <a:lstStyle/>
                    <a:p>
                      <a:pPr algn="ctr"/>
                      <a:r>
                        <a:rPr lang="en-US" b="1"/>
                        <a:t>281</a:t>
                      </a:r>
                    </a:p>
                  </a:txBody>
                  <a:tcPr anchor="ctr"/>
                </a:tc>
                <a:tc>
                  <a:txBody>
                    <a:bodyPr/>
                    <a:lstStyle/>
                    <a:p>
                      <a:pPr algn="ctr"/>
                      <a:r>
                        <a:rPr lang="en-US" b="1"/>
                        <a:t>257</a:t>
                      </a:r>
                    </a:p>
                  </a:txBody>
                  <a:tcPr anchor="ctr"/>
                </a:tc>
                <a:tc>
                  <a:txBody>
                    <a:bodyPr/>
                    <a:lstStyle/>
                    <a:p>
                      <a:pPr algn="ctr"/>
                      <a:r>
                        <a:rPr lang="en-US" b="1"/>
                        <a:t>293</a:t>
                      </a:r>
                    </a:p>
                  </a:txBody>
                  <a:tcPr anchor="ctr"/>
                </a:tc>
                <a:tc>
                  <a:txBody>
                    <a:bodyPr/>
                    <a:lstStyle/>
                    <a:p>
                      <a:pPr lvl="0" algn="ctr">
                        <a:buNone/>
                      </a:pPr>
                      <a:r>
                        <a:rPr lang="en-US" b="1"/>
                        <a:t>298</a:t>
                      </a:r>
                      <a:endParaRPr lang="en-US"/>
                    </a:p>
                  </a:txBody>
                  <a:tcPr anchor="ctr"/>
                </a:tc>
                <a:tc>
                  <a:txBody>
                    <a:bodyPr/>
                    <a:lstStyle/>
                    <a:p>
                      <a:pPr algn="ctr"/>
                      <a:r>
                        <a:rPr lang="en-US" b="1"/>
                        <a:t>356</a:t>
                      </a:r>
                    </a:p>
                  </a:txBody>
                  <a:tcPr anchor="ctr"/>
                </a:tc>
                <a:tc>
                  <a:txBody>
                    <a:bodyPr/>
                    <a:lstStyle/>
                    <a:p>
                      <a:pPr algn="ctr"/>
                      <a:r>
                        <a:rPr lang="en-US" b="1"/>
                        <a:t>338*</a:t>
                      </a:r>
                    </a:p>
                  </a:txBody>
                  <a:tcPr anchor="ctr"/>
                </a:tc>
                <a:extLst>
                  <a:ext uri="{0D108BD9-81ED-4DB2-BD59-A6C34878D82A}">
                    <a16:rowId xmlns:a16="http://schemas.microsoft.com/office/drawing/2014/main" val="426099242"/>
                  </a:ext>
                </a:extLst>
              </a:tr>
            </a:tbl>
          </a:graphicData>
        </a:graphic>
      </p:graphicFrame>
      <p:sp>
        <p:nvSpPr>
          <p:cNvPr id="5" name="TextBox 4">
            <a:extLst>
              <a:ext uri="{FF2B5EF4-FFF2-40B4-BE49-F238E27FC236}">
                <a16:creationId xmlns:a16="http://schemas.microsoft.com/office/drawing/2014/main" id="{58271AA8-13F2-B114-079A-BBEBA186BAF1}"/>
              </a:ext>
            </a:extLst>
          </p:cNvPr>
          <p:cNvSpPr txBox="1"/>
          <p:nvPr/>
        </p:nvSpPr>
        <p:spPr>
          <a:xfrm>
            <a:off x="714929" y="4626766"/>
            <a:ext cx="8305802" cy="584775"/>
          </a:xfrm>
          <a:prstGeom prst="rect">
            <a:avLst/>
          </a:prstGeom>
          <a:noFill/>
        </p:spPr>
        <p:txBody>
          <a:bodyPr wrap="square" lIns="91440" tIns="45720" rIns="91440" bIns="45720" rtlCol="0" anchor="t">
            <a:spAutoFit/>
          </a:bodyPr>
          <a:lstStyle/>
          <a:p>
            <a:r>
              <a:rPr lang="en-US" sz="1000"/>
              <a:t>   *Includes OPUC and TAC Residential; data for all slides taken as of January 9, 2025</a:t>
            </a:r>
            <a:endParaRPr lang="en-US" sz="1000">
              <a:cs typeface="Arial"/>
            </a:endParaRPr>
          </a:p>
          <a:p>
            <a:endParaRPr lang="en-US" sz="1000"/>
          </a:p>
          <a:p>
            <a:r>
              <a:rPr lang="en-US" sz="1200">
                <a:highlight>
                  <a:srgbClr val="FFFF00"/>
                </a:highlight>
              </a:rPr>
              <a:t> </a:t>
            </a:r>
            <a:endParaRPr lang="en-US" sz="1200">
              <a:highlight>
                <a:srgbClr val="FFFF00"/>
              </a:highlight>
              <a:cs typeface="Arial"/>
            </a:endParaRPr>
          </a:p>
        </p:txBody>
      </p:sp>
      <p:sp>
        <p:nvSpPr>
          <p:cNvPr id="6" name="Content Placeholder 2">
            <a:extLst>
              <a:ext uri="{FF2B5EF4-FFF2-40B4-BE49-F238E27FC236}">
                <a16:creationId xmlns:a16="http://schemas.microsoft.com/office/drawing/2014/main" id="{04B092C7-9F06-800F-584E-F472D600927D}"/>
              </a:ext>
            </a:extLst>
          </p:cNvPr>
          <p:cNvSpPr txBox="1">
            <a:spLocks/>
          </p:cNvSpPr>
          <p:nvPr/>
        </p:nvSpPr>
        <p:spPr>
          <a:xfrm>
            <a:off x="377954" y="5211541"/>
            <a:ext cx="8156448" cy="726141"/>
          </a:xfrm>
          <a:prstGeom prst="rect">
            <a:avLst/>
          </a:prstGeom>
          <a:solidFill>
            <a:schemeClr val="accent1">
              <a:lumMod val="20000"/>
              <a:lumOff val="80000"/>
            </a:schemeClr>
          </a:solidFill>
          <a:ln>
            <a:solidFill>
              <a:srgbClr val="00AEC7">
                <a:alpha val="59000"/>
              </a:srgbClr>
            </a:solidFill>
          </a:ln>
        </p:spPr>
        <p:txBody>
          <a:bodyPr lIns="274320" tIns="274320" rIns="274320" bIns="2743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a:t>Key Takeaway: </a:t>
            </a:r>
            <a:r>
              <a:rPr lang="en-US" sz="2000"/>
              <a:t>2024 was the highest membership year to date. </a:t>
            </a:r>
          </a:p>
        </p:txBody>
      </p:sp>
    </p:spTree>
    <p:extLst>
      <p:ext uri="{BB962C8B-B14F-4D97-AF65-F5344CB8AC3E}">
        <p14:creationId xmlns:p14="http://schemas.microsoft.com/office/powerpoint/2010/main" val="4050094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2E25-DC98-4ED8-5856-248B80428630}"/>
              </a:ext>
            </a:extLst>
          </p:cNvPr>
          <p:cNvSpPr>
            <a:spLocks noGrp="1"/>
          </p:cNvSpPr>
          <p:nvPr>
            <p:ph type="title"/>
          </p:nvPr>
        </p:nvSpPr>
        <p:spPr>
          <a:xfrm>
            <a:off x="381000" y="243682"/>
            <a:ext cx="8458200" cy="899318"/>
          </a:xfrm>
        </p:spPr>
        <p:txBody>
          <a:bodyPr lIns="91440" tIns="45720" rIns="91440" bIns="45720" anchor="t"/>
          <a:lstStyle/>
          <a:p>
            <a:r>
              <a:rPr lang="en-US" sz="2400"/>
              <a:t>Data on Change in Membership since 2014</a:t>
            </a:r>
            <a:r>
              <a:rPr lang="en-US"/>
              <a:t>; </a:t>
            </a:r>
            <a:r>
              <a:rPr lang="en-US" sz="2400"/>
              <a:t>Number of Members in each Segment </a:t>
            </a:r>
            <a:endParaRPr lang="en-US"/>
          </a:p>
        </p:txBody>
      </p:sp>
      <p:sp>
        <p:nvSpPr>
          <p:cNvPr id="4" name="Slide Number Placeholder 3">
            <a:extLst>
              <a:ext uri="{FF2B5EF4-FFF2-40B4-BE49-F238E27FC236}">
                <a16:creationId xmlns:a16="http://schemas.microsoft.com/office/drawing/2014/main" id="{B2BB6D94-A6EB-CB41-8EFC-710D710AE5CA}"/>
              </a:ext>
            </a:extLst>
          </p:cNvPr>
          <p:cNvSpPr>
            <a:spLocks noGrp="1"/>
          </p:cNvSpPr>
          <p:nvPr>
            <p:ph type="sldNum" sz="quarter" idx="4"/>
          </p:nvPr>
        </p:nvSpPr>
        <p:spPr/>
        <p:txBody>
          <a:bodyPr/>
          <a:lstStyle/>
          <a:p>
            <a:fld id="{1D93BD3E-1E9A-4970-A6F7-E7AC52762E0C}" type="slidenum">
              <a:rPr lang="en-US" smtClean="0"/>
              <a:pPr/>
              <a:t>4</a:t>
            </a:fld>
            <a:endParaRPr lang="en-US"/>
          </a:p>
        </p:txBody>
      </p:sp>
      <p:graphicFrame>
        <p:nvGraphicFramePr>
          <p:cNvPr id="5" name="Table 4">
            <a:extLst>
              <a:ext uri="{FF2B5EF4-FFF2-40B4-BE49-F238E27FC236}">
                <a16:creationId xmlns:a16="http://schemas.microsoft.com/office/drawing/2014/main" id="{8FB20592-E18B-6D58-D58E-B89E790D6392}"/>
              </a:ext>
            </a:extLst>
          </p:cNvPr>
          <p:cNvGraphicFramePr>
            <a:graphicFrameLocks noGrp="1"/>
          </p:cNvGraphicFramePr>
          <p:nvPr>
            <p:extLst>
              <p:ext uri="{D42A27DB-BD31-4B8C-83A1-F6EECF244321}">
                <p14:modId xmlns:p14="http://schemas.microsoft.com/office/powerpoint/2010/main" val="73344851"/>
              </p:ext>
            </p:extLst>
          </p:nvPr>
        </p:nvGraphicFramePr>
        <p:xfrm>
          <a:off x="484632" y="1062228"/>
          <a:ext cx="8174736" cy="4733544"/>
        </p:xfrm>
        <a:graphic>
          <a:graphicData uri="http://schemas.openxmlformats.org/drawingml/2006/table">
            <a:tbl>
              <a:tblPr firstRow="1" bandRow="1">
                <a:tableStyleId>{93296810-A885-4BE3-A3E7-6D5BEEA58F35}</a:tableStyleId>
              </a:tblPr>
              <a:tblGrid>
                <a:gridCol w="2432304">
                  <a:extLst>
                    <a:ext uri="{9D8B030D-6E8A-4147-A177-3AD203B41FA5}">
                      <a16:colId xmlns:a16="http://schemas.microsoft.com/office/drawing/2014/main" val="2234808300"/>
                    </a:ext>
                  </a:extLst>
                </a:gridCol>
                <a:gridCol w="1435608">
                  <a:extLst>
                    <a:ext uri="{9D8B030D-6E8A-4147-A177-3AD203B41FA5}">
                      <a16:colId xmlns:a16="http://schemas.microsoft.com/office/drawing/2014/main" val="2463471976"/>
                    </a:ext>
                  </a:extLst>
                </a:gridCol>
                <a:gridCol w="1435608">
                  <a:extLst>
                    <a:ext uri="{9D8B030D-6E8A-4147-A177-3AD203B41FA5}">
                      <a16:colId xmlns:a16="http://schemas.microsoft.com/office/drawing/2014/main" val="639828192"/>
                    </a:ext>
                  </a:extLst>
                </a:gridCol>
                <a:gridCol w="1435608">
                  <a:extLst>
                    <a:ext uri="{9D8B030D-6E8A-4147-A177-3AD203B41FA5}">
                      <a16:colId xmlns:a16="http://schemas.microsoft.com/office/drawing/2014/main" val="4068918325"/>
                    </a:ext>
                  </a:extLst>
                </a:gridCol>
                <a:gridCol w="1435608">
                  <a:extLst>
                    <a:ext uri="{9D8B030D-6E8A-4147-A177-3AD203B41FA5}">
                      <a16:colId xmlns:a16="http://schemas.microsoft.com/office/drawing/2014/main" val="4174182760"/>
                    </a:ext>
                  </a:extLst>
                </a:gridCol>
              </a:tblGrid>
              <a:tr h="374904">
                <a:tc rowSpan="2">
                  <a:txBody>
                    <a:bodyPr/>
                    <a:lstStyle/>
                    <a:p>
                      <a:r>
                        <a:rPr lang="en-US" sz="1600"/>
                        <a:t>Segment </a:t>
                      </a:r>
                    </a:p>
                  </a:txBody>
                  <a:tcPr anchor="ctr">
                    <a:lnR w="38100" cap="flat" cmpd="sng" algn="ctr">
                      <a:solidFill>
                        <a:schemeClr val="bg1"/>
                      </a:solidFill>
                      <a:prstDash val="solid"/>
                      <a:round/>
                      <a:headEnd type="none" w="med" len="med"/>
                      <a:tailEnd type="none" w="med" len="med"/>
                    </a:ln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2014</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2025</a:t>
                      </a:r>
                    </a:p>
                  </a:txBody>
                  <a:tcPr>
                    <a:lnL w="38100" cap="flat" cmpd="sng" algn="ctr">
                      <a:solidFill>
                        <a:schemeClr val="bg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637291016"/>
                  </a:ext>
                </a:extLst>
              </a:tr>
              <a:tr h="521208">
                <a:tc vMerge="1">
                  <a:txBody>
                    <a:bodyPr/>
                    <a:lstStyle/>
                    <a:p>
                      <a:endParaRPr lang="en-US" sz="1600"/>
                    </a:p>
                  </a:txBody>
                  <a:tcPr>
                    <a:lnR w="38100" cap="flat" cmpd="sng" algn="ctr">
                      <a:solidFill>
                        <a:schemeClr val="bg1"/>
                      </a:solidFill>
                      <a:prstDash val="solid"/>
                      <a:round/>
                      <a:headEnd type="none" w="med" len="med"/>
                      <a:tailEnd type="none" w="med" len="med"/>
                    </a:lnR>
                    <a:solidFill>
                      <a:srgbClr val="1F8B9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rPr>
                        <a:t>No. of Members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rPr>
                        <a:t>(309 total*)</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1F8B9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rPr>
                        <a:t>Percentage Share </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F8B9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rPr>
                        <a:t>Membership Changes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rPr>
                        <a:t>(338 total*)</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1F8B9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rPr>
                        <a:t>Percentage Share </a:t>
                      </a:r>
                    </a:p>
                  </a:txBody>
                  <a:tcPr>
                    <a:lnB w="38100" cap="flat" cmpd="sng" algn="ctr">
                      <a:solidFill>
                        <a:schemeClr val="bg1"/>
                      </a:solidFill>
                      <a:prstDash val="solid"/>
                      <a:round/>
                      <a:headEnd type="none" w="med" len="med"/>
                      <a:tailEnd type="none" w="med" len="med"/>
                    </a:lnB>
                    <a:solidFill>
                      <a:srgbClr val="1F8B9D"/>
                    </a:solidFill>
                  </a:tcPr>
                </a:tc>
                <a:extLst>
                  <a:ext uri="{0D108BD9-81ED-4DB2-BD59-A6C34878D82A}">
                    <a16:rowId xmlns:a16="http://schemas.microsoft.com/office/drawing/2014/main" val="2107498920"/>
                  </a:ext>
                </a:extLst>
              </a:tr>
              <a:tr h="365760">
                <a:tc>
                  <a:txBody>
                    <a:bodyPr/>
                    <a:lstStyle/>
                    <a:p>
                      <a:pPr marL="0" lvl="1" indent="0" algn="l" defTabSz="914400" rtl="0" eaLnBrk="1" latinLnBrk="0" hangingPunct="1">
                        <a:spcAft>
                          <a:spcPts val="600"/>
                        </a:spcAft>
                        <a:buFont typeface="Arial" panose="020B0604020202020204" pitchFamily="34" charset="0"/>
                        <a:buNone/>
                      </a:pPr>
                      <a:r>
                        <a:rPr lang="en-US" sz="1200" b="1" kern="1200">
                          <a:solidFill>
                            <a:schemeClr val="tx1"/>
                          </a:solidFill>
                          <a:latin typeface="+mn-lt"/>
                          <a:ea typeface="+mn-ea"/>
                          <a:cs typeface="+mn-cs"/>
                        </a:rPr>
                        <a:t>Independent Generators</a:t>
                      </a:r>
                    </a:p>
                  </a:txBody>
                  <a:tcPr anchor="ctr">
                    <a:lnR w="38100" cap="flat" cmpd="sng" algn="ctr">
                      <a:solidFill>
                        <a:schemeClr val="bg1"/>
                      </a:solidFill>
                      <a:prstDash val="solid"/>
                      <a:round/>
                      <a:headEnd type="none" w="med" len="med"/>
                      <a:tailEnd type="none" w="med" len="med"/>
                    </a:lnR>
                  </a:tcPr>
                </a:tc>
                <a:tc>
                  <a:txBody>
                    <a:bodyPr/>
                    <a:lstStyle/>
                    <a:p>
                      <a:pPr algn="l"/>
                      <a:r>
                        <a:rPr lang="en-US"/>
                        <a:t>23</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l"/>
                      <a:r>
                        <a:rPr lang="en-US"/>
                        <a:t>7%</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l"/>
                      <a:r>
                        <a:rPr lang="en-US"/>
                        <a:t>+10</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lang="en-US"/>
                        <a:t>10%</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53769172"/>
                  </a:ext>
                </a:extLst>
              </a:tr>
              <a:tr h="365760">
                <a:tc>
                  <a:txBody>
                    <a:bodyPr/>
                    <a:lstStyle/>
                    <a:p>
                      <a:pPr marL="0" lvl="1" indent="0" algn="l" defTabSz="914400" rtl="0" eaLnBrk="1" latinLnBrk="0" hangingPunct="1">
                        <a:spcAft>
                          <a:spcPts val="600"/>
                        </a:spcAft>
                        <a:buFont typeface="Arial" panose="020B0604020202020204" pitchFamily="34" charset="0"/>
                        <a:buNone/>
                      </a:pPr>
                      <a:r>
                        <a:rPr lang="en-US" sz="1200" b="1" kern="1200">
                          <a:solidFill>
                            <a:schemeClr val="tx1"/>
                          </a:solidFill>
                          <a:latin typeface="+mn-lt"/>
                          <a:ea typeface="+mn-ea"/>
                          <a:cs typeface="+mn-cs"/>
                        </a:rPr>
                        <a:t>Investor-Owned Utilities</a:t>
                      </a:r>
                    </a:p>
                  </a:txBody>
                  <a:tcPr anchor="ctr">
                    <a:lnR w="38100" cap="flat" cmpd="sng" algn="ctr">
                      <a:solidFill>
                        <a:schemeClr val="bg1"/>
                      </a:solidFill>
                      <a:prstDash val="solid"/>
                      <a:round/>
                      <a:headEnd type="none" w="med" len="med"/>
                      <a:tailEnd type="none" w="med" len="med"/>
                    </a:lnR>
                  </a:tcPr>
                </a:tc>
                <a:tc>
                  <a:txBody>
                    <a:bodyPr/>
                    <a:lstStyle/>
                    <a:p>
                      <a:pPr algn="l"/>
                      <a:r>
                        <a:rPr lang="en-US"/>
                        <a:t>10</a:t>
                      </a:r>
                    </a:p>
                  </a:txBody>
                  <a:tcPr anchor="ctr">
                    <a:lnL w="38100" cap="flat" cmpd="sng" algn="ctr">
                      <a:solidFill>
                        <a:schemeClr val="bg1"/>
                      </a:solidFill>
                      <a:prstDash val="solid"/>
                      <a:round/>
                      <a:headEnd type="none" w="med" len="med"/>
                      <a:tailEnd type="none" w="med" len="med"/>
                    </a:lnL>
                  </a:tcPr>
                </a:tc>
                <a:tc>
                  <a:txBody>
                    <a:bodyPr/>
                    <a:lstStyle/>
                    <a:p>
                      <a:pPr algn="l"/>
                      <a:r>
                        <a:rPr lang="en-US"/>
                        <a:t>3%</a:t>
                      </a:r>
                    </a:p>
                  </a:txBody>
                  <a:tcPr anchor="ctr">
                    <a:lnR w="38100" cap="flat" cmpd="sng" algn="ctr">
                      <a:solidFill>
                        <a:schemeClr val="bg1"/>
                      </a:solidFill>
                      <a:prstDash val="solid"/>
                      <a:round/>
                      <a:headEnd type="none" w="med" len="med"/>
                      <a:tailEnd type="none" w="med" len="med"/>
                    </a:lnR>
                  </a:tcPr>
                </a:tc>
                <a:tc>
                  <a:txBody>
                    <a:bodyPr/>
                    <a:lstStyle/>
                    <a:p>
                      <a:pPr algn="l"/>
                      <a:r>
                        <a:rPr lang="en-US"/>
                        <a:t>n/a</a:t>
                      </a:r>
                    </a:p>
                  </a:txBody>
                  <a:tcPr anchor="ctr">
                    <a:lnL w="38100" cap="flat" cmpd="sng" algn="ctr">
                      <a:solidFill>
                        <a:schemeClr val="bg1"/>
                      </a:solidFill>
                      <a:prstDash val="solid"/>
                      <a:round/>
                      <a:headEnd type="none" w="med" len="med"/>
                      <a:tailEnd type="none" w="med" len="med"/>
                    </a:lnL>
                  </a:tcPr>
                </a:tc>
                <a:tc>
                  <a:txBody>
                    <a:bodyPr/>
                    <a:lstStyle/>
                    <a:p>
                      <a:r>
                        <a:rPr lang="en-US"/>
                        <a:t>3%</a:t>
                      </a:r>
                    </a:p>
                  </a:txBody>
                  <a:tcPr anchor="ctr"/>
                </a:tc>
                <a:extLst>
                  <a:ext uri="{0D108BD9-81ED-4DB2-BD59-A6C34878D82A}">
                    <a16:rowId xmlns:a16="http://schemas.microsoft.com/office/drawing/2014/main" val="4073319010"/>
                  </a:ext>
                </a:extLst>
              </a:tr>
              <a:tr h="365760">
                <a:tc>
                  <a:txBody>
                    <a:bodyPr/>
                    <a:lstStyle/>
                    <a:p>
                      <a:pPr marL="0" lvl="1" indent="0" algn="l" defTabSz="914400" rtl="0" eaLnBrk="1" latinLnBrk="0" hangingPunct="1">
                        <a:spcAft>
                          <a:spcPts val="600"/>
                        </a:spcAft>
                        <a:buFont typeface="Arial" panose="020B0604020202020204" pitchFamily="34" charset="0"/>
                        <a:buNone/>
                      </a:pPr>
                      <a:r>
                        <a:rPr lang="en-US" sz="1200" b="1" kern="1200">
                          <a:solidFill>
                            <a:schemeClr val="tx1"/>
                          </a:solidFill>
                          <a:latin typeface="+mn-lt"/>
                          <a:ea typeface="+mn-ea"/>
                          <a:cs typeface="+mn-cs"/>
                        </a:rPr>
                        <a:t>Power Marketers</a:t>
                      </a:r>
                    </a:p>
                  </a:txBody>
                  <a:tcPr anchor="ctr">
                    <a:lnR w="38100" cap="flat" cmpd="sng" algn="ctr">
                      <a:solidFill>
                        <a:schemeClr val="bg1"/>
                      </a:solidFill>
                      <a:prstDash val="solid"/>
                      <a:round/>
                      <a:headEnd type="none" w="med" len="med"/>
                      <a:tailEnd type="none" w="med" len="med"/>
                    </a:lnR>
                  </a:tcPr>
                </a:tc>
                <a:tc>
                  <a:txBody>
                    <a:bodyPr/>
                    <a:lstStyle/>
                    <a:p>
                      <a:pPr algn="l"/>
                      <a:r>
                        <a:rPr lang="en-US"/>
                        <a:t>25</a:t>
                      </a:r>
                    </a:p>
                  </a:txBody>
                  <a:tcPr anchor="ctr">
                    <a:lnL w="38100" cap="flat" cmpd="sng" algn="ctr">
                      <a:solidFill>
                        <a:schemeClr val="bg1"/>
                      </a:solidFill>
                      <a:prstDash val="solid"/>
                      <a:round/>
                      <a:headEnd type="none" w="med" len="med"/>
                      <a:tailEnd type="none" w="med" len="med"/>
                    </a:lnL>
                  </a:tcPr>
                </a:tc>
                <a:tc>
                  <a:txBody>
                    <a:bodyPr/>
                    <a:lstStyle/>
                    <a:p>
                      <a:pPr algn="l"/>
                      <a:r>
                        <a:rPr lang="en-US"/>
                        <a:t>8%</a:t>
                      </a:r>
                    </a:p>
                  </a:txBody>
                  <a:tcPr anchor="ctr">
                    <a:lnR w="38100" cap="flat" cmpd="sng" algn="ctr">
                      <a:solidFill>
                        <a:schemeClr val="bg1"/>
                      </a:solidFill>
                      <a:prstDash val="solid"/>
                      <a:round/>
                      <a:headEnd type="none" w="med" len="med"/>
                      <a:tailEnd type="none" w="med" len="med"/>
                    </a:lnR>
                  </a:tcPr>
                </a:tc>
                <a:tc>
                  <a:txBody>
                    <a:bodyPr/>
                    <a:lstStyle/>
                    <a:p>
                      <a:pPr algn="l"/>
                      <a:r>
                        <a:rPr lang="en-US"/>
                        <a:t>-3</a:t>
                      </a:r>
                    </a:p>
                  </a:txBody>
                  <a:tcPr anchor="ctr">
                    <a:lnL w="38100" cap="flat" cmpd="sng" algn="ctr">
                      <a:solidFill>
                        <a:schemeClr val="bg1"/>
                      </a:solidFill>
                      <a:prstDash val="solid"/>
                      <a:round/>
                      <a:headEnd type="none" w="med" len="med"/>
                      <a:tailEnd type="none" w="med" len="med"/>
                    </a:lnL>
                  </a:tcPr>
                </a:tc>
                <a:tc>
                  <a:txBody>
                    <a:bodyPr/>
                    <a:lstStyle/>
                    <a:p>
                      <a:r>
                        <a:rPr lang="en-US"/>
                        <a:t>6%</a:t>
                      </a:r>
                    </a:p>
                  </a:txBody>
                  <a:tcPr anchor="ctr"/>
                </a:tc>
                <a:extLst>
                  <a:ext uri="{0D108BD9-81ED-4DB2-BD59-A6C34878D82A}">
                    <a16:rowId xmlns:a16="http://schemas.microsoft.com/office/drawing/2014/main" val="3541939310"/>
                  </a:ext>
                </a:extLst>
              </a:tr>
              <a:tr h="365760">
                <a:tc>
                  <a:txBody>
                    <a:bodyPr/>
                    <a:lstStyle/>
                    <a:p>
                      <a:pPr marL="0" lvl="1" indent="0" algn="l" defTabSz="914400" rtl="0" eaLnBrk="1" latinLnBrk="0" hangingPunct="1">
                        <a:spcAft>
                          <a:spcPts val="600"/>
                        </a:spcAft>
                        <a:buFont typeface="Arial" panose="020B0604020202020204" pitchFamily="34" charset="0"/>
                        <a:buNone/>
                      </a:pPr>
                      <a:r>
                        <a:rPr lang="en-US" sz="1200" b="1" kern="1200">
                          <a:solidFill>
                            <a:schemeClr val="tx1"/>
                          </a:solidFill>
                          <a:latin typeface="+mn-lt"/>
                          <a:ea typeface="+mn-ea"/>
                          <a:cs typeface="+mn-cs"/>
                        </a:rPr>
                        <a:t>Retail Electric Providers</a:t>
                      </a:r>
                    </a:p>
                  </a:txBody>
                  <a:tcPr anchor="ctr">
                    <a:lnR w="38100" cap="flat" cmpd="sng" algn="ctr">
                      <a:solidFill>
                        <a:schemeClr val="bg1"/>
                      </a:solidFill>
                      <a:prstDash val="solid"/>
                      <a:round/>
                      <a:headEnd type="none" w="med" len="med"/>
                      <a:tailEnd type="none" w="med" len="med"/>
                    </a:lnR>
                  </a:tcPr>
                </a:tc>
                <a:tc>
                  <a:txBody>
                    <a:bodyPr/>
                    <a:lstStyle/>
                    <a:p>
                      <a:pPr algn="l"/>
                      <a:r>
                        <a:rPr lang="en-US"/>
                        <a:t>27</a:t>
                      </a:r>
                    </a:p>
                  </a:txBody>
                  <a:tcPr anchor="ctr">
                    <a:lnL w="38100" cap="flat" cmpd="sng" algn="ctr">
                      <a:solidFill>
                        <a:schemeClr val="bg1"/>
                      </a:solidFill>
                      <a:prstDash val="solid"/>
                      <a:round/>
                      <a:headEnd type="none" w="med" len="med"/>
                      <a:tailEnd type="none" w="med" len="med"/>
                    </a:lnL>
                  </a:tcPr>
                </a:tc>
                <a:tc>
                  <a:txBody>
                    <a:bodyPr/>
                    <a:lstStyle/>
                    <a:p>
                      <a:pPr algn="l"/>
                      <a:r>
                        <a:rPr lang="en-US"/>
                        <a:t>9%</a:t>
                      </a:r>
                    </a:p>
                  </a:txBody>
                  <a:tcPr anchor="ctr">
                    <a:lnR w="38100" cap="flat" cmpd="sng" algn="ctr">
                      <a:solidFill>
                        <a:schemeClr val="bg1"/>
                      </a:solidFill>
                      <a:prstDash val="solid"/>
                      <a:round/>
                      <a:headEnd type="none" w="med" len="med"/>
                      <a:tailEnd type="none" w="med" len="med"/>
                    </a:lnR>
                  </a:tcPr>
                </a:tc>
                <a:tc>
                  <a:txBody>
                    <a:bodyPr/>
                    <a:lstStyle/>
                    <a:p>
                      <a:pPr algn="l"/>
                      <a:r>
                        <a:rPr lang="en-US"/>
                        <a:t>-15</a:t>
                      </a:r>
                    </a:p>
                  </a:txBody>
                  <a:tcPr anchor="ctr">
                    <a:lnL w="38100" cap="flat" cmpd="sng" algn="ctr">
                      <a:solidFill>
                        <a:schemeClr val="bg1"/>
                      </a:solidFill>
                      <a:prstDash val="solid"/>
                      <a:round/>
                      <a:headEnd type="none" w="med" len="med"/>
                      <a:tailEnd type="none" w="med" len="med"/>
                    </a:lnL>
                  </a:tcPr>
                </a:tc>
                <a:tc>
                  <a:txBody>
                    <a:bodyPr/>
                    <a:lstStyle/>
                    <a:p>
                      <a:r>
                        <a:rPr lang="en-US"/>
                        <a:t>3%</a:t>
                      </a:r>
                    </a:p>
                  </a:txBody>
                  <a:tcPr anchor="ctr"/>
                </a:tc>
                <a:extLst>
                  <a:ext uri="{0D108BD9-81ED-4DB2-BD59-A6C34878D82A}">
                    <a16:rowId xmlns:a16="http://schemas.microsoft.com/office/drawing/2014/main" val="2650378159"/>
                  </a:ext>
                </a:extLst>
              </a:tr>
              <a:tr h="365760">
                <a:tc>
                  <a:txBody>
                    <a:bodyPr/>
                    <a:lstStyle/>
                    <a:p>
                      <a:pPr marL="0" lvl="1" indent="0" algn="l" defTabSz="914400" rtl="0" eaLnBrk="1" latinLnBrk="0" hangingPunct="1">
                        <a:spcAft>
                          <a:spcPts val="600"/>
                        </a:spcAft>
                        <a:buFont typeface="Arial" panose="020B0604020202020204" pitchFamily="34" charset="0"/>
                        <a:buNone/>
                      </a:pPr>
                      <a:r>
                        <a:rPr lang="en-US" sz="1200" b="1" kern="1200">
                          <a:solidFill>
                            <a:schemeClr val="tx1"/>
                          </a:solidFill>
                          <a:latin typeface="+mn-lt"/>
                          <a:ea typeface="+mn-ea"/>
                          <a:cs typeface="+mn-cs"/>
                        </a:rPr>
                        <a:t>MOUs</a:t>
                      </a:r>
                    </a:p>
                  </a:txBody>
                  <a:tcPr anchor="ctr">
                    <a:lnR w="38100" cap="flat" cmpd="sng" algn="ctr">
                      <a:solidFill>
                        <a:schemeClr val="bg1"/>
                      </a:solidFill>
                      <a:prstDash val="solid"/>
                      <a:round/>
                      <a:headEnd type="none" w="med" len="med"/>
                      <a:tailEnd type="none" w="med" len="med"/>
                    </a:lnR>
                  </a:tcPr>
                </a:tc>
                <a:tc>
                  <a:txBody>
                    <a:bodyPr/>
                    <a:lstStyle/>
                    <a:p>
                      <a:pPr algn="l"/>
                      <a:r>
                        <a:rPr lang="en-US"/>
                        <a:t>19</a:t>
                      </a:r>
                    </a:p>
                  </a:txBody>
                  <a:tcPr anchor="ctr">
                    <a:lnL w="38100" cap="flat" cmpd="sng" algn="ctr">
                      <a:solidFill>
                        <a:schemeClr val="bg1"/>
                      </a:solidFill>
                      <a:prstDash val="solid"/>
                      <a:round/>
                      <a:headEnd type="none" w="med" len="med"/>
                      <a:tailEnd type="none" w="med" len="med"/>
                    </a:lnL>
                  </a:tcPr>
                </a:tc>
                <a:tc>
                  <a:txBody>
                    <a:bodyPr/>
                    <a:lstStyle/>
                    <a:p>
                      <a:pPr algn="l"/>
                      <a:r>
                        <a:rPr lang="en-US"/>
                        <a:t>6%</a:t>
                      </a:r>
                    </a:p>
                  </a:txBody>
                  <a:tcPr anchor="ctr">
                    <a:lnR w="38100" cap="flat" cmpd="sng" algn="ctr">
                      <a:solidFill>
                        <a:schemeClr val="bg1"/>
                      </a:solidFill>
                      <a:prstDash val="solid"/>
                      <a:round/>
                      <a:headEnd type="none" w="med" len="med"/>
                      <a:tailEnd type="none" w="med" len="med"/>
                    </a:lnR>
                  </a:tcPr>
                </a:tc>
                <a:tc>
                  <a:txBody>
                    <a:bodyPr/>
                    <a:lstStyle/>
                    <a:p>
                      <a:pPr algn="l"/>
                      <a:r>
                        <a:rPr lang="en-US"/>
                        <a:t>-2</a:t>
                      </a:r>
                    </a:p>
                  </a:txBody>
                  <a:tcPr anchor="ctr">
                    <a:lnL w="38100" cap="flat" cmpd="sng" algn="ctr">
                      <a:solidFill>
                        <a:schemeClr val="bg1"/>
                      </a:solidFill>
                      <a:prstDash val="solid"/>
                      <a:round/>
                      <a:headEnd type="none" w="med" len="med"/>
                      <a:tailEnd type="none" w="med" len="med"/>
                    </a:lnL>
                  </a:tcPr>
                </a:tc>
                <a:tc>
                  <a:txBody>
                    <a:bodyPr/>
                    <a:lstStyle/>
                    <a:p>
                      <a:r>
                        <a:rPr lang="en-US"/>
                        <a:t>5%</a:t>
                      </a:r>
                    </a:p>
                  </a:txBody>
                  <a:tcPr anchor="ctr"/>
                </a:tc>
                <a:extLst>
                  <a:ext uri="{0D108BD9-81ED-4DB2-BD59-A6C34878D82A}">
                    <a16:rowId xmlns:a16="http://schemas.microsoft.com/office/drawing/2014/main" val="118202380"/>
                  </a:ext>
                </a:extLst>
              </a:tr>
              <a:tr h="365760">
                <a:tc>
                  <a:txBody>
                    <a:bodyPr/>
                    <a:lstStyle/>
                    <a:p>
                      <a:pPr marL="0" lvl="1" indent="0" algn="l" defTabSz="914400" rtl="0" eaLnBrk="1" latinLnBrk="0" hangingPunct="1">
                        <a:spcAft>
                          <a:spcPts val="600"/>
                        </a:spcAft>
                        <a:buFont typeface="Arial" panose="020B0604020202020204" pitchFamily="34" charset="0"/>
                        <a:buNone/>
                      </a:pPr>
                      <a:r>
                        <a:rPr lang="en-US" sz="1200" b="1" kern="1200">
                          <a:solidFill>
                            <a:schemeClr val="tx1"/>
                          </a:solidFill>
                          <a:latin typeface="+mn-lt"/>
                          <a:ea typeface="+mn-ea"/>
                          <a:cs typeface="+mn-cs"/>
                        </a:rPr>
                        <a:t>Electric Cooperatives</a:t>
                      </a:r>
                    </a:p>
                  </a:txBody>
                  <a:tcPr anchor="ctr">
                    <a:lnR w="38100" cap="flat" cmpd="sng" algn="ctr">
                      <a:solidFill>
                        <a:schemeClr val="bg1"/>
                      </a:solidFill>
                      <a:prstDash val="solid"/>
                      <a:round/>
                      <a:headEnd type="none" w="med" len="med"/>
                      <a:tailEnd type="none" w="med" len="med"/>
                    </a:lnR>
                  </a:tcPr>
                </a:tc>
                <a:tc>
                  <a:txBody>
                    <a:bodyPr/>
                    <a:lstStyle/>
                    <a:p>
                      <a:pPr algn="l"/>
                      <a:r>
                        <a:rPr lang="en-US"/>
                        <a:t>40</a:t>
                      </a:r>
                    </a:p>
                  </a:txBody>
                  <a:tcPr anchor="ctr">
                    <a:lnL w="38100" cap="flat" cmpd="sng" algn="ctr">
                      <a:solidFill>
                        <a:schemeClr val="bg1"/>
                      </a:solidFill>
                      <a:prstDash val="solid"/>
                      <a:round/>
                      <a:headEnd type="none" w="med" len="med"/>
                      <a:tailEnd type="none" w="med" len="med"/>
                    </a:lnL>
                  </a:tcPr>
                </a:tc>
                <a:tc>
                  <a:txBody>
                    <a:bodyPr/>
                    <a:lstStyle/>
                    <a:p>
                      <a:pPr algn="l"/>
                      <a:r>
                        <a:rPr lang="en-US"/>
                        <a:t>13%</a:t>
                      </a:r>
                    </a:p>
                  </a:txBody>
                  <a:tcPr anchor="ctr">
                    <a:lnR w="38100" cap="flat" cmpd="sng" algn="ctr">
                      <a:solidFill>
                        <a:schemeClr val="bg1"/>
                      </a:solidFill>
                      <a:prstDash val="solid"/>
                      <a:round/>
                      <a:headEnd type="none" w="med" len="med"/>
                      <a:tailEnd type="none" w="med" len="med"/>
                    </a:lnR>
                  </a:tcPr>
                </a:tc>
                <a:tc>
                  <a:txBody>
                    <a:bodyPr/>
                    <a:lstStyle/>
                    <a:p>
                      <a:pPr algn="l"/>
                      <a:r>
                        <a:rPr lang="en-US"/>
                        <a:t>-1</a:t>
                      </a:r>
                    </a:p>
                  </a:txBody>
                  <a:tcPr anchor="ctr">
                    <a:lnL w="38100" cap="flat" cmpd="sng" algn="ctr">
                      <a:solidFill>
                        <a:schemeClr val="bg1"/>
                      </a:solidFill>
                      <a:prstDash val="solid"/>
                      <a:round/>
                      <a:headEnd type="none" w="med" len="med"/>
                      <a:tailEnd type="none" w="med" len="med"/>
                    </a:lnL>
                  </a:tcPr>
                </a:tc>
                <a:tc>
                  <a:txBody>
                    <a:bodyPr/>
                    <a:lstStyle/>
                    <a:p>
                      <a:r>
                        <a:rPr lang="en-US"/>
                        <a:t>12%</a:t>
                      </a:r>
                    </a:p>
                  </a:txBody>
                  <a:tcPr anchor="ctr"/>
                </a:tc>
                <a:extLst>
                  <a:ext uri="{0D108BD9-81ED-4DB2-BD59-A6C34878D82A}">
                    <a16:rowId xmlns:a16="http://schemas.microsoft.com/office/drawing/2014/main" val="375218099"/>
                  </a:ext>
                </a:extLst>
              </a:tr>
              <a:tr h="365760">
                <a:tc>
                  <a:txBody>
                    <a:bodyPr/>
                    <a:lstStyle/>
                    <a:p>
                      <a:pPr marL="0" lvl="1" indent="0" algn="l" defTabSz="914400" rtl="0" eaLnBrk="1" latinLnBrk="0" hangingPunct="1">
                        <a:spcAft>
                          <a:spcPts val="600"/>
                        </a:spcAft>
                        <a:buFont typeface="Arial" panose="020B0604020202020204" pitchFamily="34" charset="0"/>
                        <a:buNone/>
                      </a:pPr>
                      <a:r>
                        <a:rPr lang="en-US" sz="1200" b="1" kern="1200">
                          <a:solidFill>
                            <a:schemeClr val="tx1"/>
                          </a:solidFill>
                          <a:latin typeface="+mn-lt"/>
                          <a:ea typeface="+mn-ea"/>
                          <a:cs typeface="+mn-cs"/>
                        </a:rPr>
                        <a:t>Industrial Consumer </a:t>
                      </a:r>
                    </a:p>
                  </a:txBody>
                  <a:tcPr anchor="ctr">
                    <a:lnR w="38100" cap="flat" cmpd="sng" algn="ctr">
                      <a:solidFill>
                        <a:schemeClr val="bg1"/>
                      </a:solidFill>
                      <a:prstDash val="solid"/>
                      <a:round/>
                      <a:headEnd type="none" w="med" len="med"/>
                      <a:tailEnd type="none" w="med" len="med"/>
                    </a:lnR>
                  </a:tcPr>
                </a:tc>
                <a:tc>
                  <a:txBody>
                    <a:bodyPr/>
                    <a:lstStyle/>
                    <a:p>
                      <a:pPr algn="l"/>
                      <a:r>
                        <a:rPr lang="en-US"/>
                        <a:t>16</a:t>
                      </a:r>
                    </a:p>
                  </a:txBody>
                  <a:tcPr anchor="ctr">
                    <a:lnL w="38100" cap="flat" cmpd="sng" algn="ctr">
                      <a:solidFill>
                        <a:schemeClr val="bg1"/>
                      </a:solidFill>
                      <a:prstDash val="solid"/>
                      <a:round/>
                      <a:headEnd type="none" w="med" len="med"/>
                      <a:tailEnd type="none" w="med" len="med"/>
                    </a:lnL>
                  </a:tcPr>
                </a:tc>
                <a:tc>
                  <a:txBody>
                    <a:bodyPr/>
                    <a:lstStyle/>
                    <a:p>
                      <a:pPr algn="l"/>
                      <a:r>
                        <a:rPr lang="en-US"/>
                        <a:t>5%</a:t>
                      </a:r>
                    </a:p>
                  </a:txBody>
                  <a:tcPr anchor="ctr">
                    <a:lnR w="38100" cap="flat" cmpd="sng" algn="ctr">
                      <a:solidFill>
                        <a:schemeClr val="bg1"/>
                      </a:solidFill>
                      <a:prstDash val="solid"/>
                      <a:round/>
                      <a:headEnd type="none" w="med" len="med"/>
                      <a:tailEnd type="none" w="med" len="med"/>
                    </a:lnR>
                  </a:tcPr>
                </a:tc>
                <a:tc>
                  <a:txBody>
                    <a:bodyPr/>
                    <a:lstStyle/>
                    <a:p>
                      <a:pPr algn="l"/>
                      <a:r>
                        <a:rPr lang="en-US"/>
                        <a:t>+17</a:t>
                      </a:r>
                    </a:p>
                  </a:txBody>
                  <a:tcPr anchor="ctr">
                    <a:lnL w="38100" cap="flat" cmpd="sng" algn="ctr">
                      <a:solidFill>
                        <a:schemeClr val="bg1"/>
                      </a:solidFill>
                      <a:prstDash val="solid"/>
                      <a:round/>
                      <a:headEnd type="none" w="med" len="med"/>
                      <a:tailEnd type="none" w="med" len="med"/>
                    </a:lnL>
                  </a:tcPr>
                </a:tc>
                <a:tc>
                  <a:txBody>
                    <a:bodyPr/>
                    <a:lstStyle/>
                    <a:p>
                      <a:r>
                        <a:rPr lang="en-US"/>
                        <a:t>10%</a:t>
                      </a:r>
                    </a:p>
                  </a:txBody>
                  <a:tcPr anchor="ctr"/>
                </a:tc>
                <a:extLst>
                  <a:ext uri="{0D108BD9-81ED-4DB2-BD59-A6C34878D82A}">
                    <a16:rowId xmlns:a16="http://schemas.microsoft.com/office/drawing/2014/main" val="3778252385"/>
                  </a:ext>
                </a:extLst>
              </a:tr>
              <a:tr h="365760">
                <a:tc>
                  <a:txBody>
                    <a:body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1" kern="1200">
                          <a:solidFill>
                            <a:schemeClr val="tx1"/>
                          </a:solidFill>
                          <a:latin typeface="+mn-lt"/>
                          <a:ea typeface="+mn-ea"/>
                          <a:cs typeface="+mn-cs"/>
                        </a:rPr>
                        <a:t>Large Commercial Consumer</a:t>
                      </a:r>
                      <a:endParaRPr lang="en-US" sz="1600" b="1" kern="1200">
                        <a:solidFill>
                          <a:schemeClr val="tx1"/>
                        </a:solidFill>
                        <a:latin typeface="+mn-lt"/>
                        <a:ea typeface="+mn-ea"/>
                        <a:cs typeface="+mn-cs"/>
                      </a:endParaRPr>
                    </a:p>
                  </a:txBody>
                  <a:tcPr anchor="ctr">
                    <a:lnR w="38100" cap="flat" cmpd="sng" algn="ctr">
                      <a:solidFill>
                        <a:schemeClr val="bg1"/>
                      </a:solidFill>
                      <a:prstDash val="solid"/>
                      <a:round/>
                      <a:headEnd type="none" w="med" len="med"/>
                      <a:tailEnd type="none" w="med" len="med"/>
                    </a:lnR>
                  </a:tcPr>
                </a:tc>
                <a:tc>
                  <a:txBody>
                    <a:bodyPr/>
                    <a:lstStyle/>
                    <a:p>
                      <a:pPr algn="l"/>
                      <a:r>
                        <a:rPr lang="en-US"/>
                        <a:t>67</a:t>
                      </a:r>
                    </a:p>
                  </a:txBody>
                  <a:tcPr anchor="ctr">
                    <a:lnL w="38100" cap="flat" cmpd="sng" algn="ctr">
                      <a:solidFill>
                        <a:schemeClr val="bg1"/>
                      </a:solidFill>
                      <a:prstDash val="solid"/>
                      <a:round/>
                      <a:headEnd type="none" w="med" len="med"/>
                      <a:tailEnd type="none" w="med" len="med"/>
                    </a:lnL>
                  </a:tcPr>
                </a:tc>
                <a:tc>
                  <a:txBody>
                    <a:bodyPr/>
                    <a:lstStyle/>
                    <a:p>
                      <a:pPr algn="l"/>
                      <a:r>
                        <a:rPr lang="en-US"/>
                        <a:t>22%</a:t>
                      </a:r>
                    </a:p>
                  </a:txBody>
                  <a:tcPr anchor="ctr">
                    <a:lnR w="38100" cap="flat" cmpd="sng" algn="ctr">
                      <a:solidFill>
                        <a:schemeClr val="bg1"/>
                      </a:solidFill>
                      <a:prstDash val="solid"/>
                      <a:round/>
                      <a:headEnd type="none" w="med" len="med"/>
                      <a:tailEnd type="none" w="med" len="med"/>
                    </a:lnR>
                  </a:tcPr>
                </a:tc>
                <a:tc>
                  <a:txBody>
                    <a:bodyPr/>
                    <a:lstStyle/>
                    <a:p>
                      <a:pPr algn="l"/>
                      <a:r>
                        <a:rPr lang="en-US"/>
                        <a:t>+16</a:t>
                      </a:r>
                    </a:p>
                  </a:txBody>
                  <a:tcPr anchor="ctr">
                    <a:lnL w="38100" cap="flat" cmpd="sng" algn="ctr">
                      <a:solidFill>
                        <a:schemeClr val="bg1"/>
                      </a:solidFill>
                      <a:prstDash val="solid"/>
                      <a:round/>
                      <a:headEnd type="none" w="med" len="med"/>
                      <a:tailEnd type="none" w="med" len="med"/>
                    </a:lnL>
                  </a:tcPr>
                </a:tc>
                <a:tc>
                  <a:txBody>
                    <a:bodyPr/>
                    <a:lstStyle/>
                    <a:p>
                      <a:r>
                        <a:rPr lang="en-US"/>
                        <a:t>24%</a:t>
                      </a:r>
                    </a:p>
                  </a:txBody>
                  <a:tcPr anchor="ctr"/>
                </a:tc>
                <a:extLst>
                  <a:ext uri="{0D108BD9-81ED-4DB2-BD59-A6C34878D82A}">
                    <a16:rowId xmlns:a16="http://schemas.microsoft.com/office/drawing/2014/main" val="4153499687"/>
                  </a:ext>
                </a:extLst>
              </a:tr>
              <a:tr h="0">
                <a:tc>
                  <a:txBody>
                    <a:body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1" kern="1200">
                          <a:solidFill>
                            <a:schemeClr val="tx1"/>
                          </a:solidFill>
                          <a:latin typeface="+mn-lt"/>
                          <a:ea typeface="+mn-ea"/>
                          <a:cs typeface="+mn-cs"/>
                        </a:rPr>
                        <a:t>Small Commercial Consumer</a:t>
                      </a:r>
                    </a:p>
                  </a:txBody>
                  <a:tcPr anchor="ctr">
                    <a:lnR w="38100" cap="flat" cmpd="sng" algn="ctr">
                      <a:solidFill>
                        <a:schemeClr val="bg1"/>
                      </a:solidFill>
                      <a:prstDash val="solid"/>
                      <a:round/>
                      <a:headEnd type="none" w="med" len="med"/>
                      <a:tailEnd type="none" w="med" len="med"/>
                    </a:lnR>
                  </a:tcPr>
                </a:tc>
                <a:tc>
                  <a:txBody>
                    <a:bodyPr/>
                    <a:lstStyle/>
                    <a:p>
                      <a:pPr algn="l"/>
                      <a:r>
                        <a:rPr lang="en-US"/>
                        <a:t>80</a:t>
                      </a:r>
                    </a:p>
                  </a:txBody>
                  <a:tcPr anchor="ctr">
                    <a:lnL w="38100" cap="flat" cmpd="sng" algn="ctr">
                      <a:solidFill>
                        <a:schemeClr val="bg1"/>
                      </a:solidFill>
                      <a:prstDash val="solid"/>
                      <a:round/>
                      <a:headEnd type="none" w="med" len="med"/>
                      <a:tailEnd type="none" w="med" len="med"/>
                    </a:lnL>
                  </a:tcPr>
                </a:tc>
                <a:tc>
                  <a:txBody>
                    <a:bodyPr/>
                    <a:lstStyle/>
                    <a:p>
                      <a:pPr algn="l"/>
                      <a:r>
                        <a:rPr lang="en-US"/>
                        <a:t>26%</a:t>
                      </a:r>
                    </a:p>
                  </a:txBody>
                  <a:tcPr anchor="ctr">
                    <a:lnR w="38100" cap="flat" cmpd="sng" algn="ctr">
                      <a:solidFill>
                        <a:schemeClr val="bg1"/>
                      </a:solidFill>
                      <a:prstDash val="solid"/>
                      <a:round/>
                      <a:headEnd type="none" w="med" len="med"/>
                      <a:tailEnd type="none" w="med" len="med"/>
                    </a:lnR>
                  </a:tcPr>
                </a:tc>
                <a:tc>
                  <a:txBody>
                    <a:bodyPr/>
                    <a:lstStyle/>
                    <a:p>
                      <a:pPr algn="l"/>
                      <a:r>
                        <a:rPr lang="en-US"/>
                        <a:t>+7</a:t>
                      </a:r>
                    </a:p>
                  </a:txBody>
                  <a:tcPr anchor="ctr">
                    <a:lnL w="38100" cap="flat" cmpd="sng" algn="ctr">
                      <a:solidFill>
                        <a:schemeClr val="bg1"/>
                      </a:solidFill>
                      <a:prstDash val="solid"/>
                      <a:round/>
                      <a:headEnd type="none" w="med" len="med"/>
                      <a:tailEnd type="none" w="med" len="med"/>
                    </a:lnL>
                  </a:tcPr>
                </a:tc>
                <a:tc>
                  <a:txBody>
                    <a:bodyPr/>
                    <a:lstStyle/>
                    <a:p>
                      <a:r>
                        <a:rPr lang="en-US"/>
                        <a:t>26%</a:t>
                      </a:r>
                    </a:p>
                  </a:txBody>
                  <a:tcPr anchor="ctr"/>
                </a:tc>
                <a:extLst>
                  <a:ext uri="{0D108BD9-81ED-4DB2-BD59-A6C34878D82A}">
                    <a16:rowId xmlns:a16="http://schemas.microsoft.com/office/drawing/2014/main" val="147145340"/>
                  </a:ext>
                </a:extLst>
              </a:tr>
              <a:tr h="0">
                <a:tc>
                  <a:txBody>
                    <a:body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1" kern="1200">
                          <a:solidFill>
                            <a:schemeClr val="tx1"/>
                          </a:solidFill>
                          <a:latin typeface="+mn-lt"/>
                          <a:ea typeface="+mn-ea"/>
                          <a:cs typeface="+mn-cs"/>
                        </a:rPr>
                        <a:t>Residential Consumer</a:t>
                      </a:r>
                    </a:p>
                  </a:txBody>
                  <a:tcPr anchor="ctr">
                    <a:lnR w="38100" cap="flat" cmpd="sng" algn="ctr">
                      <a:solidFill>
                        <a:schemeClr val="bg1"/>
                      </a:solidFill>
                      <a:prstDash val="solid"/>
                      <a:round/>
                      <a:headEnd type="none" w="med" len="med"/>
                      <a:tailEnd type="none" w="med" len="med"/>
                    </a:lnR>
                  </a:tcPr>
                </a:tc>
                <a:tc>
                  <a:txBody>
                    <a:bodyPr/>
                    <a:lstStyle/>
                    <a:p>
                      <a:pPr algn="l"/>
                      <a:r>
                        <a:rPr lang="en-US"/>
                        <a:t>2</a:t>
                      </a:r>
                    </a:p>
                  </a:txBody>
                  <a:tcPr anchor="ctr">
                    <a:lnL w="38100" cap="flat" cmpd="sng" algn="ctr">
                      <a:solidFill>
                        <a:schemeClr val="bg1"/>
                      </a:solidFill>
                      <a:prstDash val="solid"/>
                      <a:round/>
                      <a:headEnd type="none" w="med" len="med"/>
                      <a:tailEnd type="none" w="med" len="med"/>
                    </a:lnL>
                  </a:tcPr>
                </a:tc>
                <a:tc>
                  <a:txBody>
                    <a:bodyPr/>
                    <a:lstStyle/>
                    <a:p>
                      <a:pPr algn="l"/>
                      <a:r>
                        <a:rPr lang="en-US"/>
                        <a:t>1%</a:t>
                      </a:r>
                    </a:p>
                  </a:txBody>
                  <a:tcPr anchor="ctr">
                    <a:lnR w="38100" cap="flat" cmpd="sng" algn="ctr">
                      <a:solidFill>
                        <a:schemeClr val="bg1"/>
                      </a:solidFill>
                      <a:prstDash val="solid"/>
                      <a:round/>
                      <a:headEnd type="none" w="med" len="med"/>
                      <a:tailEnd type="none" w="med" len="med"/>
                    </a:lnR>
                  </a:tcPr>
                </a:tc>
                <a:tc>
                  <a:txBody>
                    <a:bodyPr/>
                    <a:lstStyle/>
                    <a:p>
                      <a:pPr algn="l"/>
                      <a:r>
                        <a:rPr lang="en-US"/>
                        <a:t>n/a</a:t>
                      </a:r>
                    </a:p>
                  </a:txBody>
                  <a:tcPr anchor="ctr">
                    <a:lnL w="38100" cap="flat" cmpd="sng" algn="ctr">
                      <a:solidFill>
                        <a:schemeClr val="bg1"/>
                      </a:solidFill>
                      <a:prstDash val="solid"/>
                      <a:round/>
                      <a:headEnd type="none" w="med" len="med"/>
                      <a:tailEnd type="none" w="med" len="med"/>
                    </a:lnL>
                  </a:tcPr>
                </a:tc>
                <a:tc>
                  <a:txBody>
                    <a:bodyPr/>
                    <a:lstStyle/>
                    <a:p>
                      <a:r>
                        <a:rPr lang="en-US"/>
                        <a:t>1%</a:t>
                      </a:r>
                    </a:p>
                  </a:txBody>
                  <a:tcPr anchor="ctr"/>
                </a:tc>
                <a:extLst>
                  <a:ext uri="{0D108BD9-81ED-4DB2-BD59-A6C34878D82A}">
                    <a16:rowId xmlns:a16="http://schemas.microsoft.com/office/drawing/2014/main" val="2977133966"/>
                  </a:ext>
                </a:extLst>
              </a:tr>
            </a:tbl>
          </a:graphicData>
        </a:graphic>
      </p:graphicFrame>
      <p:sp>
        <p:nvSpPr>
          <p:cNvPr id="3" name="TextBox 2">
            <a:extLst>
              <a:ext uri="{FF2B5EF4-FFF2-40B4-BE49-F238E27FC236}">
                <a16:creationId xmlns:a16="http://schemas.microsoft.com/office/drawing/2014/main" id="{53D37C3A-F191-B021-3688-98D785BA4E38}"/>
              </a:ext>
            </a:extLst>
          </p:cNvPr>
          <p:cNvSpPr txBox="1"/>
          <p:nvPr/>
        </p:nvSpPr>
        <p:spPr>
          <a:xfrm>
            <a:off x="470892" y="5795772"/>
            <a:ext cx="8202216" cy="276999"/>
          </a:xfrm>
          <a:prstGeom prst="rect">
            <a:avLst/>
          </a:prstGeom>
          <a:noFill/>
        </p:spPr>
        <p:txBody>
          <a:bodyPr wrap="square" rtlCol="0">
            <a:spAutoFit/>
          </a:bodyPr>
          <a:lstStyle/>
          <a:p>
            <a:r>
              <a:rPr lang="en-US" sz="1200"/>
              <a:t>*Totals include Corporate, Associate, and Adjunct Members</a:t>
            </a:r>
          </a:p>
        </p:txBody>
      </p:sp>
    </p:spTree>
    <p:extLst>
      <p:ext uri="{BB962C8B-B14F-4D97-AF65-F5344CB8AC3E}">
        <p14:creationId xmlns:p14="http://schemas.microsoft.com/office/powerpoint/2010/main" val="2886782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2E25-DC98-4ED8-5856-248B80428630}"/>
              </a:ext>
            </a:extLst>
          </p:cNvPr>
          <p:cNvSpPr>
            <a:spLocks noGrp="1"/>
          </p:cNvSpPr>
          <p:nvPr>
            <p:ph type="title"/>
          </p:nvPr>
        </p:nvSpPr>
        <p:spPr>
          <a:xfrm>
            <a:off x="381000" y="243682"/>
            <a:ext cx="8458200" cy="899318"/>
          </a:xfrm>
        </p:spPr>
        <p:txBody>
          <a:bodyPr lIns="91440" tIns="45720" rIns="91440" bIns="45720" anchor="t"/>
          <a:lstStyle/>
          <a:p>
            <a:r>
              <a:rPr lang="en-US" sz="2400"/>
              <a:t>Data on Change in Membership 2024 - 2025</a:t>
            </a:r>
            <a:r>
              <a:rPr lang="en-US"/>
              <a:t>; </a:t>
            </a:r>
            <a:r>
              <a:rPr lang="en-US" sz="2400"/>
              <a:t>Number of Members in each Segment </a:t>
            </a:r>
            <a:endParaRPr lang="en-US"/>
          </a:p>
        </p:txBody>
      </p:sp>
      <p:sp>
        <p:nvSpPr>
          <p:cNvPr id="4" name="Slide Number Placeholder 3">
            <a:extLst>
              <a:ext uri="{FF2B5EF4-FFF2-40B4-BE49-F238E27FC236}">
                <a16:creationId xmlns:a16="http://schemas.microsoft.com/office/drawing/2014/main" id="{B2BB6D94-A6EB-CB41-8EFC-710D710AE5CA}"/>
              </a:ext>
            </a:extLst>
          </p:cNvPr>
          <p:cNvSpPr>
            <a:spLocks noGrp="1"/>
          </p:cNvSpPr>
          <p:nvPr>
            <p:ph type="sldNum" sz="quarter" idx="4"/>
          </p:nvPr>
        </p:nvSpPr>
        <p:spPr/>
        <p:txBody>
          <a:bodyPr/>
          <a:lstStyle/>
          <a:p>
            <a:fld id="{1D93BD3E-1E9A-4970-A6F7-E7AC52762E0C}" type="slidenum">
              <a:rPr lang="en-US" smtClean="0"/>
              <a:pPr/>
              <a:t>5</a:t>
            </a:fld>
            <a:endParaRPr lang="en-US"/>
          </a:p>
        </p:txBody>
      </p:sp>
      <p:graphicFrame>
        <p:nvGraphicFramePr>
          <p:cNvPr id="5" name="Table 4">
            <a:extLst>
              <a:ext uri="{FF2B5EF4-FFF2-40B4-BE49-F238E27FC236}">
                <a16:creationId xmlns:a16="http://schemas.microsoft.com/office/drawing/2014/main" id="{8FB20592-E18B-6D58-D58E-B89E790D6392}"/>
              </a:ext>
            </a:extLst>
          </p:cNvPr>
          <p:cNvGraphicFramePr>
            <a:graphicFrameLocks noGrp="1"/>
          </p:cNvGraphicFramePr>
          <p:nvPr>
            <p:extLst>
              <p:ext uri="{D42A27DB-BD31-4B8C-83A1-F6EECF244321}">
                <p14:modId xmlns:p14="http://schemas.microsoft.com/office/powerpoint/2010/main" val="1565994555"/>
              </p:ext>
            </p:extLst>
          </p:nvPr>
        </p:nvGraphicFramePr>
        <p:xfrm>
          <a:off x="532156" y="1063060"/>
          <a:ext cx="8155888" cy="4731880"/>
        </p:xfrm>
        <a:graphic>
          <a:graphicData uri="http://schemas.openxmlformats.org/drawingml/2006/table">
            <a:tbl>
              <a:tblPr firstRow="1" bandRow="1">
                <a:tableStyleId>{93296810-A885-4BE3-A3E7-6D5BEEA58F35}</a:tableStyleId>
              </a:tblPr>
              <a:tblGrid>
                <a:gridCol w="2427440">
                  <a:extLst>
                    <a:ext uri="{9D8B030D-6E8A-4147-A177-3AD203B41FA5}">
                      <a16:colId xmlns:a16="http://schemas.microsoft.com/office/drawing/2014/main" val="2234808300"/>
                    </a:ext>
                  </a:extLst>
                </a:gridCol>
                <a:gridCol w="1432112">
                  <a:extLst>
                    <a:ext uri="{9D8B030D-6E8A-4147-A177-3AD203B41FA5}">
                      <a16:colId xmlns:a16="http://schemas.microsoft.com/office/drawing/2014/main" val="2463471976"/>
                    </a:ext>
                  </a:extLst>
                </a:gridCol>
                <a:gridCol w="1432112">
                  <a:extLst>
                    <a:ext uri="{9D8B030D-6E8A-4147-A177-3AD203B41FA5}">
                      <a16:colId xmlns:a16="http://schemas.microsoft.com/office/drawing/2014/main" val="744235636"/>
                    </a:ext>
                  </a:extLst>
                </a:gridCol>
                <a:gridCol w="1432112">
                  <a:extLst>
                    <a:ext uri="{9D8B030D-6E8A-4147-A177-3AD203B41FA5}">
                      <a16:colId xmlns:a16="http://schemas.microsoft.com/office/drawing/2014/main" val="4068918325"/>
                    </a:ext>
                  </a:extLst>
                </a:gridCol>
                <a:gridCol w="1432112">
                  <a:extLst>
                    <a:ext uri="{9D8B030D-6E8A-4147-A177-3AD203B41FA5}">
                      <a16:colId xmlns:a16="http://schemas.microsoft.com/office/drawing/2014/main" val="1195904699"/>
                    </a:ext>
                  </a:extLst>
                </a:gridCol>
              </a:tblGrid>
              <a:tr h="373240">
                <a:tc rowSpan="2">
                  <a:txBody>
                    <a:bodyPr/>
                    <a:lstStyle/>
                    <a:p>
                      <a:r>
                        <a:rPr lang="en-US" sz="1600"/>
                        <a:t>Segment </a:t>
                      </a:r>
                    </a:p>
                  </a:txBody>
                  <a:tcPr anchor="ctr">
                    <a:lnR w="38100" cap="flat" cmpd="sng" algn="ctr">
                      <a:solidFill>
                        <a:schemeClr val="bg1"/>
                      </a:solidFill>
                      <a:prstDash val="solid"/>
                      <a:round/>
                      <a:headEnd type="none" w="med" len="med"/>
                      <a:tailEnd type="none" w="med" len="med"/>
                    </a:ln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2024</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2025</a:t>
                      </a:r>
                    </a:p>
                  </a:txBody>
                  <a:tcPr>
                    <a:lnL w="38100" cap="flat" cmpd="sng" algn="ctr">
                      <a:solidFill>
                        <a:schemeClr val="bg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637291016"/>
                  </a:ext>
                </a:extLst>
              </a:tr>
              <a:tr h="0">
                <a:tc vMerge="1">
                  <a:txBody>
                    <a:bodyPr/>
                    <a:lstStyle/>
                    <a:p>
                      <a:endParaRPr lang="en-US" sz="1600"/>
                    </a:p>
                  </a:txBody>
                  <a:tcPr>
                    <a:lnR w="38100" cap="flat" cmpd="sng" algn="ctr">
                      <a:solidFill>
                        <a:schemeClr val="bg1"/>
                      </a:solidFill>
                      <a:prstDash val="solid"/>
                      <a:round/>
                      <a:headEnd type="none" w="med" len="med"/>
                      <a:tailEnd type="none" w="med" len="med"/>
                    </a:lnR>
                    <a:solidFill>
                      <a:srgbClr val="1F8B9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rPr>
                        <a:t>No. of Members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rPr>
                        <a:t>(356 total*)</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1F8B9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rPr>
                        <a:t>Percentage Share </a:t>
                      </a: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1F8B9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rPr>
                        <a:t>Membership Changes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rPr>
                        <a:t>(338 total*)</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1F8B9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chemeClr val="bg1"/>
                          </a:solidFill>
                        </a:rPr>
                        <a:t>Percentage Share</a:t>
                      </a:r>
                    </a:p>
                  </a:txBody>
                  <a:tcPr>
                    <a:lnB w="38100" cap="flat" cmpd="sng" algn="ctr">
                      <a:solidFill>
                        <a:schemeClr val="bg1"/>
                      </a:solidFill>
                      <a:prstDash val="solid"/>
                      <a:round/>
                      <a:headEnd type="none" w="med" len="med"/>
                      <a:tailEnd type="none" w="med" len="med"/>
                    </a:lnB>
                    <a:solidFill>
                      <a:srgbClr val="1F8B9D"/>
                    </a:solidFill>
                  </a:tcPr>
                </a:tc>
                <a:extLst>
                  <a:ext uri="{0D108BD9-81ED-4DB2-BD59-A6C34878D82A}">
                    <a16:rowId xmlns:a16="http://schemas.microsoft.com/office/drawing/2014/main" val="782844969"/>
                  </a:ext>
                </a:extLst>
              </a:tr>
              <a:tr h="365760">
                <a:tc>
                  <a:txBody>
                    <a:bodyPr/>
                    <a:lstStyle/>
                    <a:p>
                      <a:pPr marL="0" lvl="1" indent="0" algn="l" defTabSz="914400" rtl="0" eaLnBrk="1" latinLnBrk="0" hangingPunct="1">
                        <a:spcAft>
                          <a:spcPts val="600"/>
                        </a:spcAft>
                        <a:buFont typeface="Arial" panose="020B0604020202020204" pitchFamily="34" charset="0"/>
                        <a:buNone/>
                      </a:pPr>
                      <a:r>
                        <a:rPr lang="en-US" sz="1200" b="1" kern="1200">
                          <a:solidFill>
                            <a:schemeClr val="tx1"/>
                          </a:solidFill>
                          <a:latin typeface="+mn-lt"/>
                          <a:ea typeface="+mn-ea"/>
                          <a:cs typeface="+mn-cs"/>
                        </a:rPr>
                        <a:t>Independent Generators</a:t>
                      </a:r>
                    </a:p>
                  </a:txBody>
                  <a:tcPr anchor="ctr">
                    <a:lnR w="38100" cap="flat" cmpd="sng" algn="ctr">
                      <a:solidFill>
                        <a:schemeClr val="bg1"/>
                      </a:solidFill>
                      <a:prstDash val="solid"/>
                      <a:round/>
                      <a:headEnd type="none" w="med" len="med"/>
                      <a:tailEnd type="none" w="med" len="med"/>
                    </a:lnR>
                  </a:tcPr>
                </a:tc>
                <a:tc>
                  <a:txBody>
                    <a:bodyPr/>
                    <a:lstStyle/>
                    <a:p>
                      <a:pPr algn="l"/>
                      <a:r>
                        <a:rPr lang="en-US"/>
                        <a:t>39</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l"/>
                      <a:r>
                        <a:rPr lang="en-US"/>
                        <a:t>11%</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l"/>
                      <a:r>
                        <a:rPr lang="en-US"/>
                        <a:t>-6</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l"/>
                      <a:r>
                        <a:rPr lang="en-US"/>
                        <a:t>10%</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53769172"/>
                  </a:ext>
                </a:extLst>
              </a:tr>
              <a:tr h="365760">
                <a:tc>
                  <a:txBody>
                    <a:bodyPr/>
                    <a:lstStyle/>
                    <a:p>
                      <a:pPr marL="0" lvl="1" indent="0" algn="l" defTabSz="914400" rtl="0" eaLnBrk="1" latinLnBrk="0" hangingPunct="1">
                        <a:spcAft>
                          <a:spcPts val="600"/>
                        </a:spcAft>
                        <a:buFont typeface="Arial" panose="020B0604020202020204" pitchFamily="34" charset="0"/>
                        <a:buNone/>
                      </a:pPr>
                      <a:r>
                        <a:rPr lang="en-US" sz="1200" b="1" kern="1200">
                          <a:solidFill>
                            <a:schemeClr val="tx1"/>
                          </a:solidFill>
                          <a:latin typeface="+mn-lt"/>
                          <a:ea typeface="+mn-ea"/>
                          <a:cs typeface="+mn-cs"/>
                        </a:rPr>
                        <a:t>Investor-Owned Utilities</a:t>
                      </a:r>
                    </a:p>
                  </a:txBody>
                  <a:tcPr anchor="ctr">
                    <a:lnR w="38100" cap="flat" cmpd="sng" algn="ctr">
                      <a:solidFill>
                        <a:schemeClr val="bg1"/>
                      </a:solidFill>
                      <a:prstDash val="solid"/>
                      <a:round/>
                      <a:headEnd type="none" w="med" len="med"/>
                      <a:tailEnd type="none" w="med" len="med"/>
                    </a:lnR>
                  </a:tcPr>
                </a:tc>
                <a:tc>
                  <a:txBody>
                    <a:bodyPr/>
                    <a:lstStyle/>
                    <a:p>
                      <a:pPr algn="l"/>
                      <a:r>
                        <a:rPr lang="en-US"/>
                        <a:t>10</a:t>
                      </a:r>
                    </a:p>
                  </a:txBody>
                  <a:tcPr anchor="ctr">
                    <a:lnL w="38100" cap="flat" cmpd="sng" algn="ctr">
                      <a:solidFill>
                        <a:schemeClr val="bg1"/>
                      </a:solidFill>
                      <a:prstDash val="solid"/>
                      <a:round/>
                      <a:headEnd type="none" w="med" len="med"/>
                      <a:tailEnd type="none" w="med" len="med"/>
                    </a:lnL>
                  </a:tcPr>
                </a:tc>
                <a:tc>
                  <a:txBody>
                    <a:bodyPr/>
                    <a:lstStyle/>
                    <a:p>
                      <a:pPr algn="l"/>
                      <a:r>
                        <a:rPr lang="en-US"/>
                        <a:t>3%</a:t>
                      </a:r>
                    </a:p>
                  </a:txBody>
                  <a:tcPr anchor="ctr">
                    <a:lnR w="38100" cap="flat" cmpd="sng" algn="ctr">
                      <a:solidFill>
                        <a:schemeClr val="bg1"/>
                      </a:solidFill>
                      <a:prstDash val="solid"/>
                      <a:round/>
                      <a:headEnd type="none" w="med" len="med"/>
                      <a:tailEnd type="none" w="med" len="med"/>
                    </a:lnR>
                  </a:tcPr>
                </a:tc>
                <a:tc>
                  <a:txBody>
                    <a:bodyPr/>
                    <a:lstStyle/>
                    <a:p>
                      <a:pPr algn="l"/>
                      <a:r>
                        <a:rPr lang="en-US"/>
                        <a:t>n/a </a:t>
                      </a:r>
                    </a:p>
                  </a:txBody>
                  <a:tcPr anchor="ctr">
                    <a:lnL w="38100" cap="flat" cmpd="sng" algn="ctr">
                      <a:solidFill>
                        <a:schemeClr val="bg1"/>
                      </a:solidFill>
                      <a:prstDash val="solid"/>
                      <a:round/>
                      <a:headEnd type="none" w="med" len="med"/>
                      <a:tailEnd type="none" w="med" len="med"/>
                    </a:lnL>
                  </a:tcPr>
                </a:tc>
                <a:tc>
                  <a:txBody>
                    <a:bodyPr/>
                    <a:lstStyle/>
                    <a:p>
                      <a:pPr algn="l"/>
                      <a:r>
                        <a:rPr lang="en-US"/>
                        <a:t>3%</a:t>
                      </a:r>
                    </a:p>
                  </a:txBody>
                  <a:tcPr anchor="ctr"/>
                </a:tc>
                <a:extLst>
                  <a:ext uri="{0D108BD9-81ED-4DB2-BD59-A6C34878D82A}">
                    <a16:rowId xmlns:a16="http://schemas.microsoft.com/office/drawing/2014/main" val="4073319010"/>
                  </a:ext>
                </a:extLst>
              </a:tr>
              <a:tr h="365760">
                <a:tc>
                  <a:txBody>
                    <a:bodyPr/>
                    <a:lstStyle/>
                    <a:p>
                      <a:pPr marL="0" lvl="1" indent="0" algn="l" defTabSz="914400" rtl="0" eaLnBrk="1" latinLnBrk="0" hangingPunct="1">
                        <a:spcAft>
                          <a:spcPts val="600"/>
                        </a:spcAft>
                        <a:buFont typeface="Arial" panose="020B0604020202020204" pitchFamily="34" charset="0"/>
                        <a:buNone/>
                      </a:pPr>
                      <a:r>
                        <a:rPr lang="en-US" sz="1200" b="1" kern="1200">
                          <a:solidFill>
                            <a:schemeClr val="tx1"/>
                          </a:solidFill>
                          <a:latin typeface="+mn-lt"/>
                          <a:ea typeface="+mn-ea"/>
                          <a:cs typeface="+mn-cs"/>
                        </a:rPr>
                        <a:t>Power Marketers</a:t>
                      </a:r>
                    </a:p>
                  </a:txBody>
                  <a:tcPr anchor="ctr">
                    <a:lnR w="38100" cap="flat" cmpd="sng" algn="ctr">
                      <a:solidFill>
                        <a:schemeClr val="bg1"/>
                      </a:solidFill>
                      <a:prstDash val="solid"/>
                      <a:round/>
                      <a:headEnd type="none" w="med" len="med"/>
                      <a:tailEnd type="none" w="med" len="med"/>
                    </a:lnR>
                  </a:tcPr>
                </a:tc>
                <a:tc>
                  <a:txBody>
                    <a:bodyPr/>
                    <a:lstStyle/>
                    <a:p>
                      <a:pPr algn="l"/>
                      <a:r>
                        <a:rPr lang="en-US"/>
                        <a:t>23</a:t>
                      </a:r>
                    </a:p>
                  </a:txBody>
                  <a:tcPr anchor="ctr">
                    <a:lnL w="38100" cap="flat" cmpd="sng" algn="ctr">
                      <a:solidFill>
                        <a:schemeClr val="bg1"/>
                      </a:solidFill>
                      <a:prstDash val="solid"/>
                      <a:round/>
                      <a:headEnd type="none" w="med" len="med"/>
                      <a:tailEnd type="none" w="med" len="med"/>
                    </a:lnL>
                  </a:tcPr>
                </a:tc>
                <a:tc>
                  <a:txBody>
                    <a:bodyPr/>
                    <a:lstStyle/>
                    <a:p>
                      <a:pPr algn="l"/>
                      <a:r>
                        <a:rPr lang="en-US"/>
                        <a:t>6%</a:t>
                      </a:r>
                    </a:p>
                  </a:txBody>
                  <a:tcPr anchor="ctr">
                    <a:lnR w="38100" cap="flat" cmpd="sng" algn="ctr">
                      <a:solidFill>
                        <a:schemeClr val="bg1"/>
                      </a:solidFill>
                      <a:prstDash val="solid"/>
                      <a:round/>
                      <a:headEnd type="none" w="med" len="med"/>
                      <a:tailEnd type="none" w="med" len="med"/>
                    </a:lnR>
                  </a:tcPr>
                </a:tc>
                <a:tc>
                  <a:txBody>
                    <a:bodyPr/>
                    <a:lstStyle/>
                    <a:p>
                      <a:pPr algn="l"/>
                      <a:r>
                        <a:rPr lang="en-US"/>
                        <a:t>-1</a:t>
                      </a:r>
                    </a:p>
                  </a:txBody>
                  <a:tcPr anchor="ctr">
                    <a:lnL w="38100" cap="flat" cmpd="sng" algn="ctr">
                      <a:solidFill>
                        <a:schemeClr val="bg1"/>
                      </a:solidFill>
                      <a:prstDash val="solid"/>
                      <a:round/>
                      <a:headEnd type="none" w="med" len="med"/>
                      <a:tailEnd type="none" w="med" len="med"/>
                    </a:lnL>
                  </a:tcPr>
                </a:tc>
                <a:tc>
                  <a:txBody>
                    <a:bodyPr/>
                    <a:lstStyle/>
                    <a:p>
                      <a:pPr algn="l"/>
                      <a:r>
                        <a:rPr lang="en-US"/>
                        <a:t>6%</a:t>
                      </a:r>
                    </a:p>
                  </a:txBody>
                  <a:tcPr anchor="ctr"/>
                </a:tc>
                <a:extLst>
                  <a:ext uri="{0D108BD9-81ED-4DB2-BD59-A6C34878D82A}">
                    <a16:rowId xmlns:a16="http://schemas.microsoft.com/office/drawing/2014/main" val="3541939310"/>
                  </a:ext>
                </a:extLst>
              </a:tr>
              <a:tr h="365760">
                <a:tc>
                  <a:txBody>
                    <a:bodyPr/>
                    <a:lstStyle/>
                    <a:p>
                      <a:pPr marL="0" lvl="1" indent="0" algn="l" defTabSz="914400" rtl="0" eaLnBrk="1" latinLnBrk="0" hangingPunct="1">
                        <a:spcAft>
                          <a:spcPts val="600"/>
                        </a:spcAft>
                        <a:buFont typeface="Arial" panose="020B0604020202020204" pitchFamily="34" charset="0"/>
                        <a:buNone/>
                      </a:pPr>
                      <a:r>
                        <a:rPr lang="en-US" sz="1200" b="1" kern="1200">
                          <a:solidFill>
                            <a:schemeClr val="tx1"/>
                          </a:solidFill>
                          <a:latin typeface="+mn-lt"/>
                          <a:ea typeface="+mn-ea"/>
                          <a:cs typeface="+mn-cs"/>
                        </a:rPr>
                        <a:t>Retail Electric Providers</a:t>
                      </a:r>
                    </a:p>
                  </a:txBody>
                  <a:tcPr anchor="ctr">
                    <a:lnR w="38100" cap="flat" cmpd="sng" algn="ctr">
                      <a:solidFill>
                        <a:schemeClr val="bg1"/>
                      </a:solidFill>
                      <a:prstDash val="solid"/>
                      <a:round/>
                      <a:headEnd type="none" w="med" len="med"/>
                      <a:tailEnd type="none" w="med" len="med"/>
                    </a:lnR>
                  </a:tcPr>
                </a:tc>
                <a:tc>
                  <a:txBody>
                    <a:bodyPr/>
                    <a:lstStyle/>
                    <a:p>
                      <a:pPr algn="l"/>
                      <a:r>
                        <a:rPr lang="en-US"/>
                        <a:t>14</a:t>
                      </a:r>
                    </a:p>
                  </a:txBody>
                  <a:tcPr anchor="ctr">
                    <a:lnL w="38100" cap="flat" cmpd="sng" algn="ctr">
                      <a:solidFill>
                        <a:schemeClr val="bg1"/>
                      </a:solidFill>
                      <a:prstDash val="solid"/>
                      <a:round/>
                      <a:headEnd type="none" w="med" len="med"/>
                      <a:tailEnd type="none" w="med" len="med"/>
                    </a:lnL>
                  </a:tcPr>
                </a:tc>
                <a:tc>
                  <a:txBody>
                    <a:bodyPr/>
                    <a:lstStyle/>
                    <a:p>
                      <a:pPr algn="l"/>
                      <a:r>
                        <a:rPr lang="en-US"/>
                        <a:t>4%</a:t>
                      </a:r>
                    </a:p>
                  </a:txBody>
                  <a:tcPr anchor="ctr">
                    <a:lnR w="38100" cap="flat" cmpd="sng" algn="ctr">
                      <a:solidFill>
                        <a:schemeClr val="bg1"/>
                      </a:solidFill>
                      <a:prstDash val="solid"/>
                      <a:round/>
                      <a:headEnd type="none" w="med" len="med"/>
                      <a:tailEnd type="none" w="med" len="med"/>
                    </a:lnR>
                  </a:tcPr>
                </a:tc>
                <a:tc>
                  <a:txBody>
                    <a:bodyPr/>
                    <a:lstStyle/>
                    <a:p>
                      <a:pPr algn="l"/>
                      <a:r>
                        <a:rPr lang="en-US"/>
                        <a:t>-2</a:t>
                      </a:r>
                    </a:p>
                  </a:txBody>
                  <a:tcPr anchor="ctr">
                    <a:lnL w="38100" cap="flat" cmpd="sng" algn="ctr">
                      <a:solidFill>
                        <a:schemeClr val="bg1"/>
                      </a:solidFill>
                      <a:prstDash val="solid"/>
                      <a:round/>
                      <a:headEnd type="none" w="med" len="med"/>
                      <a:tailEnd type="none" w="med" len="med"/>
                    </a:lnL>
                  </a:tcPr>
                </a:tc>
                <a:tc>
                  <a:txBody>
                    <a:bodyPr/>
                    <a:lstStyle/>
                    <a:p>
                      <a:pPr algn="l"/>
                      <a:r>
                        <a:rPr lang="en-US"/>
                        <a:t>3%</a:t>
                      </a:r>
                    </a:p>
                  </a:txBody>
                  <a:tcPr anchor="ctr"/>
                </a:tc>
                <a:extLst>
                  <a:ext uri="{0D108BD9-81ED-4DB2-BD59-A6C34878D82A}">
                    <a16:rowId xmlns:a16="http://schemas.microsoft.com/office/drawing/2014/main" val="2650378159"/>
                  </a:ext>
                </a:extLst>
              </a:tr>
              <a:tr h="365760">
                <a:tc>
                  <a:txBody>
                    <a:bodyPr/>
                    <a:lstStyle/>
                    <a:p>
                      <a:pPr marL="0" lvl="1" indent="0" algn="l" defTabSz="914400" rtl="0" eaLnBrk="1" latinLnBrk="0" hangingPunct="1">
                        <a:spcAft>
                          <a:spcPts val="600"/>
                        </a:spcAft>
                        <a:buFont typeface="Arial" panose="020B0604020202020204" pitchFamily="34" charset="0"/>
                        <a:buNone/>
                      </a:pPr>
                      <a:r>
                        <a:rPr lang="en-US" sz="1200" b="1" kern="1200">
                          <a:solidFill>
                            <a:schemeClr val="tx1"/>
                          </a:solidFill>
                          <a:latin typeface="+mn-lt"/>
                          <a:ea typeface="+mn-ea"/>
                          <a:cs typeface="+mn-cs"/>
                        </a:rPr>
                        <a:t>MOUs</a:t>
                      </a:r>
                    </a:p>
                  </a:txBody>
                  <a:tcPr anchor="ctr">
                    <a:lnR w="38100" cap="flat" cmpd="sng" algn="ctr">
                      <a:solidFill>
                        <a:schemeClr val="bg1"/>
                      </a:solidFill>
                      <a:prstDash val="solid"/>
                      <a:round/>
                      <a:headEnd type="none" w="med" len="med"/>
                      <a:tailEnd type="none" w="med" len="med"/>
                    </a:lnR>
                  </a:tcPr>
                </a:tc>
                <a:tc>
                  <a:txBody>
                    <a:bodyPr/>
                    <a:lstStyle/>
                    <a:p>
                      <a:pPr algn="l"/>
                      <a:r>
                        <a:rPr lang="en-US"/>
                        <a:t>17 </a:t>
                      </a:r>
                    </a:p>
                  </a:txBody>
                  <a:tcPr anchor="ctr">
                    <a:lnL w="38100" cap="flat" cmpd="sng" algn="ctr">
                      <a:solidFill>
                        <a:schemeClr val="bg1"/>
                      </a:solidFill>
                      <a:prstDash val="solid"/>
                      <a:round/>
                      <a:headEnd type="none" w="med" len="med"/>
                      <a:tailEnd type="none" w="med" len="med"/>
                    </a:lnL>
                  </a:tcPr>
                </a:tc>
                <a:tc>
                  <a:txBody>
                    <a:bodyPr/>
                    <a:lstStyle/>
                    <a:p>
                      <a:pPr algn="l"/>
                      <a:r>
                        <a:rPr lang="en-US"/>
                        <a:t>5%</a:t>
                      </a:r>
                    </a:p>
                  </a:txBody>
                  <a:tcPr anchor="ctr">
                    <a:lnR w="38100" cap="flat" cmpd="sng" algn="ctr">
                      <a:solidFill>
                        <a:schemeClr val="bg1"/>
                      </a:solidFill>
                      <a:prstDash val="solid"/>
                      <a:round/>
                      <a:headEnd type="none" w="med" len="med"/>
                      <a:tailEnd type="none" w="med" len="med"/>
                    </a:lnR>
                  </a:tcPr>
                </a:tc>
                <a:tc>
                  <a:txBody>
                    <a:bodyPr/>
                    <a:lstStyle/>
                    <a:p>
                      <a:pPr algn="l"/>
                      <a:r>
                        <a:rPr lang="en-US"/>
                        <a:t>n/a</a:t>
                      </a:r>
                    </a:p>
                  </a:txBody>
                  <a:tcPr anchor="ctr">
                    <a:lnL w="38100" cap="flat" cmpd="sng" algn="ctr">
                      <a:solidFill>
                        <a:schemeClr val="bg1"/>
                      </a:solidFill>
                      <a:prstDash val="solid"/>
                      <a:round/>
                      <a:headEnd type="none" w="med" len="med"/>
                      <a:tailEnd type="none" w="med" len="med"/>
                    </a:lnL>
                  </a:tcPr>
                </a:tc>
                <a:tc>
                  <a:txBody>
                    <a:bodyPr/>
                    <a:lstStyle/>
                    <a:p>
                      <a:pPr algn="l"/>
                      <a:r>
                        <a:rPr lang="en-US"/>
                        <a:t>5%</a:t>
                      </a:r>
                    </a:p>
                  </a:txBody>
                  <a:tcPr anchor="ctr"/>
                </a:tc>
                <a:extLst>
                  <a:ext uri="{0D108BD9-81ED-4DB2-BD59-A6C34878D82A}">
                    <a16:rowId xmlns:a16="http://schemas.microsoft.com/office/drawing/2014/main" val="118202380"/>
                  </a:ext>
                </a:extLst>
              </a:tr>
              <a:tr h="365760">
                <a:tc>
                  <a:txBody>
                    <a:bodyPr/>
                    <a:lstStyle/>
                    <a:p>
                      <a:pPr marL="0" lvl="1" indent="0" algn="l" defTabSz="914400" rtl="0" eaLnBrk="1" latinLnBrk="0" hangingPunct="1">
                        <a:spcAft>
                          <a:spcPts val="600"/>
                        </a:spcAft>
                        <a:buFont typeface="Arial" panose="020B0604020202020204" pitchFamily="34" charset="0"/>
                        <a:buNone/>
                      </a:pPr>
                      <a:r>
                        <a:rPr lang="en-US" sz="1200" b="1" kern="1200">
                          <a:solidFill>
                            <a:schemeClr val="tx1"/>
                          </a:solidFill>
                          <a:latin typeface="+mn-lt"/>
                          <a:ea typeface="+mn-ea"/>
                          <a:cs typeface="+mn-cs"/>
                        </a:rPr>
                        <a:t>Electric Cooperatives</a:t>
                      </a:r>
                    </a:p>
                  </a:txBody>
                  <a:tcPr anchor="ctr">
                    <a:lnR w="38100" cap="flat" cmpd="sng" algn="ctr">
                      <a:solidFill>
                        <a:schemeClr val="bg1"/>
                      </a:solidFill>
                      <a:prstDash val="solid"/>
                      <a:round/>
                      <a:headEnd type="none" w="med" len="med"/>
                      <a:tailEnd type="none" w="med" len="med"/>
                    </a:lnR>
                  </a:tcPr>
                </a:tc>
                <a:tc>
                  <a:txBody>
                    <a:bodyPr/>
                    <a:lstStyle/>
                    <a:p>
                      <a:pPr algn="l"/>
                      <a:r>
                        <a:rPr lang="en-US"/>
                        <a:t>43 </a:t>
                      </a:r>
                    </a:p>
                  </a:txBody>
                  <a:tcPr anchor="ctr">
                    <a:lnL w="38100" cap="flat" cmpd="sng" algn="ctr">
                      <a:solidFill>
                        <a:schemeClr val="bg1"/>
                      </a:solidFill>
                      <a:prstDash val="solid"/>
                      <a:round/>
                      <a:headEnd type="none" w="med" len="med"/>
                      <a:tailEnd type="none" w="med" len="med"/>
                    </a:lnL>
                  </a:tcPr>
                </a:tc>
                <a:tc>
                  <a:txBody>
                    <a:bodyPr/>
                    <a:lstStyle/>
                    <a:p>
                      <a:pPr algn="l"/>
                      <a:r>
                        <a:rPr lang="en-US"/>
                        <a:t>12%</a:t>
                      </a:r>
                    </a:p>
                  </a:txBody>
                  <a:tcPr anchor="ctr">
                    <a:lnR w="38100" cap="flat" cmpd="sng" algn="ctr">
                      <a:solidFill>
                        <a:schemeClr val="bg1"/>
                      </a:solidFill>
                      <a:prstDash val="solid"/>
                      <a:round/>
                      <a:headEnd type="none" w="med" len="med"/>
                      <a:tailEnd type="none" w="med" len="med"/>
                    </a:lnR>
                  </a:tcPr>
                </a:tc>
                <a:tc>
                  <a:txBody>
                    <a:bodyPr/>
                    <a:lstStyle/>
                    <a:p>
                      <a:pPr algn="l"/>
                      <a:r>
                        <a:rPr lang="en-US"/>
                        <a:t>-4</a:t>
                      </a:r>
                    </a:p>
                  </a:txBody>
                  <a:tcPr anchor="ctr">
                    <a:lnL w="38100" cap="flat" cmpd="sng" algn="ctr">
                      <a:solidFill>
                        <a:schemeClr val="bg1"/>
                      </a:solidFill>
                      <a:prstDash val="solid"/>
                      <a:round/>
                      <a:headEnd type="none" w="med" len="med"/>
                      <a:tailEnd type="none" w="med" len="med"/>
                    </a:lnL>
                  </a:tcPr>
                </a:tc>
                <a:tc>
                  <a:txBody>
                    <a:bodyPr/>
                    <a:lstStyle/>
                    <a:p>
                      <a:pPr algn="l"/>
                      <a:r>
                        <a:rPr lang="en-US"/>
                        <a:t>12%</a:t>
                      </a:r>
                    </a:p>
                  </a:txBody>
                  <a:tcPr anchor="ctr"/>
                </a:tc>
                <a:extLst>
                  <a:ext uri="{0D108BD9-81ED-4DB2-BD59-A6C34878D82A}">
                    <a16:rowId xmlns:a16="http://schemas.microsoft.com/office/drawing/2014/main" val="375218099"/>
                  </a:ext>
                </a:extLst>
              </a:tr>
              <a:tr h="365760">
                <a:tc>
                  <a:txBody>
                    <a:bodyPr/>
                    <a:lstStyle/>
                    <a:p>
                      <a:pPr marL="0" lvl="1" indent="0" algn="l" defTabSz="914400" rtl="0" eaLnBrk="1" latinLnBrk="0" hangingPunct="1">
                        <a:spcAft>
                          <a:spcPts val="600"/>
                        </a:spcAft>
                        <a:buFont typeface="Arial" panose="020B0604020202020204" pitchFamily="34" charset="0"/>
                        <a:buNone/>
                      </a:pPr>
                      <a:r>
                        <a:rPr lang="en-US" sz="1200" b="1" kern="1200">
                          <a:solidFill>
                            <a:schemeClr val="tx1"/>
                          </a:solidFill>
                          <a:latin typeface="+mn-lt"/>
                          <a:ea typeface="+mn-ea"/>
                          <a:cs typeface="+mn-cs"/>
                        </a:rPr>
                        <a:t>Industrial Consumer </a:t>
                      </a:r>
                    </a:p>
                  </a:txBody>
                  <a:tcPr anchor="ctr">
                    <a:lnR w="38100" cap="flat" cmpd="sng" algn="ctr">
                      <a:solidFill>
                        <a:schemeClr val="bg1"/>
                      </a:solidFill>
                      <a:prstDash val="solid"/>
                      <a:round/>
                      <a:headEnd type="none" w="med" len="med"/>
                      <a:tailEnd type="none" w="med" len="med"/>
                    </a:lnR>
                  </a:tcPr>
                </a:tc>
                <a:tc>
                  <a:txBody>
                    <a:bodyPr/>
                    <a:lstStyle/>
                    <a:p>
                      <a:pPr algn="l"/>
                      <a:r>
                        <a:rPr lang="en-US"/>
                        <a:t>31 </a:t>
                      </a:r>
                    </a:p>
                  </a:txBody>
                  <a:tcPr anchor="ctr">
                    <a:lnL w="38100" cap="flat" cmpd="sng" algn="ctr">
                      <a:solidFill>
                        <a:schemeClr val="bg1"/>
                      </a:solidFill>
                      <a:prstDash val="solid"/>
                      <a:round/>
                      <a:headEnd type="none" w="med" len="med"/>
                      <a:tailEnd type="none" w="med" len="med"/>
                    </a:lnL>
                  </a:tcPr>
                </a:tc>
                <a:tc>
                  <a:txBody>
                    <a:bodyPr/>
                    <a:lstStyle/>
                    <a:p>
                      <a:pPr algn="l"/>
                      <a:r>
                        <a:rPr lang="en-US"/>
                        <a:t>9%</a:t>
                      </a:r>
                    </a:p>
                  </a:txBody>
                  <a:tcPr anchor="ctr">
                    <a:lnR w="38100" cap="flat" cmpd="sng" algn="ctr">
                      <a:solidFill>
                        <a:schemeClr val="bg1"/>
                      </a:solidFill>
                      <a:prstDash val="solid"/>
                      <a:round/>
                      <a:headEnd type="none" w="med" len="med"/>
                      <a:tailEnd type="none" w="med" len="med"/>
                    </a:lnR>
                  </a:tcPr>
                </a:tc>
                <a:tc>
                  <a:txBody>
                    <a:bodyPr/>
                    <a:lstStyle/>
                    <a:p>
                      <a:pPr algn="l"/>
                      <a:r>
                        <a:rPr lang="en-US"/>
                        <a:t>+2 </a:t>
                      </a:r>
                    </a:p>
                  </a:txBody>
                  <a:tcPr anchor="ctr">
                    <a:lnL w="38100" cap="flat" cmpd="sng" algn="ctr">
                      <a:solidFill>
                        <a:schemeClr val="bg1"/>
                      </a:solidFill>
                      <a:prstDash val="solid"/>
                      <a:round/>
                      <a:headEnd type="none" w="med" len="med"/>
                      <a:tailEnd type="none" w="med" len="med"/>
                    </a:lnL>
                  </a:tcPr>
                </a:tc>
                <a:tc>
                  <a:txBody>
                    <a:bodyPr/>
                    <a:lstStyle/>
                    <a:p>
                      <a:pPr algn="l"/>
                      <a:r>
                        <a:rPr lang="en-US"/>
                        <a:t>10%</a:t>
                      </a:r>
                    </a:p>
                  </a:txBody>
                  <a:tcPr anchor="ctr"/>
                </a:tc>
                <a:extLst>
                  <a:ext uri="{0D108BD9-81ED-4DB2-BD59-A6C34878D82A}">
                    <a16:rowId xmlns:a16="http://schemas.microsoft.com/office/drawing/2014/main" val="3778252385"/>
                  </a:ext>
                </a:extLst>
              </a:tr>
              <a:tr h="365760">
                <a:tc>
                  <a:txBody>
                    <a:body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1" kern="1200">
                          <a:solidFill>
                            <a:schemeClr val="tx1"/>
                          </a:solidFill>
                          <a:latin typeface="+mn-lt"/>
                          <a:ea typeface="+mn-ea"/>
                          <a:cs typeface="+mn-cs"/>
                        </a:rPr>
                        <a:t>Large Commercial Consumer</a:t>
                      </a:r>
                    </a:p>
                  </a:txBody>
                  <a:tcPr anchor="ctr">
                    <a:lnR w="38100" cap="flat" cmpd="sng" algn="ctr">
                      <a:solidFill>
                        <a:schemeClr val="bg1"/>
                      </a:solidFill>
                      <a:prstDash val="solid"/>
                      <a:round/>
                      <a:headEnd type="none" w="med" len="med"/>
                      <a:tailEnd type="none" w="med" len="med"/>
                    </a:lnR>
                  </a:tcPr>
                </a:tc>
                <a:tc>
                  <a:txBody>
                    <a:bodyPr/>
                    <a:lstStyle/>
                    <a:p>
                      <a:pPr algn="l"/>
                      <a:r>
                        <a:rPr lang="en-US"/>
                        <a:t>80 </a:t>
                      </a:r>
                    </a:p>
                  </a:txBody>
                  <a:tcPr anchor="ctr">
                    <a:lnL w="38100" cap="flat" cmpd="sng" algn="ctr">
                      <a:solidFill>
                        <a:schemeClr val="bg1"/>
                      </a:solidFill>
                      <a:prstDash val="solid"/>
                      <a:round/>
                      <a:headEnd type="none" w="med" len="med"/>
                      <a:tailEnd type="none" w="med" len="med"/>
                    </a:lnL>
                  </a:tcPr>
                </a:tc>
                <a:tc>
                  <a:txBody>
                    <a:bodyPr/>
                    <a:lstStyle/>
                    <a:p>
                      <a:pPr algn="l"/>
                      <a:r>
                        <a:rPr lang="en-US"/>
                        <a:t>22.5%</a:t>
                      </a:r>
                    </a:p>
                  </a:txBody>
                  <a:tcPr anchor="ctr">
                    <a:lnR w="38100" cap="flat" cmpd="sng" algn="ctr">
                      <a:solidFill>
                        <a:schemeClr val="bg1"/>
                      </a:solidFill>
                      <a:prstDash val="solid"/>
                      <a:round/>
                      <a:headEnd type="none" w="med" len="med"/>
                      <a:tailEnd type="none" w="med" len="med"/>
                    </a:lnR>
                  </a:tcPr>
                </a:tc>
                <a:tc>
                  <a:txBody>
                    <a:bodyPr/>
                    <a:lstStyle/>
                    <a:p>
                      <a:pPr algn="l"/>
                      <a:r>
                        <a:rPr lang="en-US"/>
                        <a:t>+3 </a:t>
                      </a:r>
                    </a:p>
                  </a:txBody>
                  <a:tcPr anchor="ctr">
                    <a:lnL w="38100" cap="flat" cmpd="sng" algn="ctr">
                      <a:solidFill>
                        <a:schemeClr val="bg1"/>
                      </a:solidFill>
                      <a:prstDash val="solid"/>
                      <a:round/>
                      <a:headEnd type="none" w="med" len="med"/>
                      <a:tailEnd type="none" w="med" len="med"/>
                    </a:lnL>
                  </a:tcPr>
                </a:tc>
                <a:tc>
                  <a:txBody>
                    <a:bodyPr/>
                    <a:lstStyle/>
                    <a:p>
                      <a:pPr algn="l"/>
                      <a:r>
                        <a:rPr lang="en-US"/>
                        <a:t>24%</a:t>
                      </a:r>
                    </a:p>
                  </a:txBody>
                  <a:tcPr anchor="ctr"/>
                </a:tc>
                <a:extLst>
                  <a:ext uri="{0D108BD9-81ED-4DB2-BD59-A6C34878D82A}">
                    <a16:rowId xmlns:a16="http://schemas.microsoft.com/office/drawing/2014/main" val="4153499687"/>
                  </a:ext>
                </a:extLst>
              </a:tr>
              <a:tr h="0">
                <a:tc>
                  <a:txBody>
                    <a:body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1" kern="1200">
                          <a:solidFill>
                            <a:schemeClr val="tx1"/>
                          </a:solidFill>
                          <a:latin typeface="+mn-lt"/>
                          <a:ea typeface="+mn-ea"/>
                          <a:cs typeface="+mn-cs"/>
                        </a:rPr>
                        <a:t>Small Commercial Consumer</a:t>
                      </a:r>
                    </a:p>
                  </a:txBody>
                  <a:tcPr anchor="ctr">
                    <a:lnR w="38100" cap="flat" cmpd="sng" algn="ctr">
                      <a:solidFill>
                        <a:schemeClr val="bg1"/>
                      </a:solidFill>
                      <a:prstDash val="solid"/>
                      <a:round/>
                      <a:headEnd type="none" w="med" len="med"/>
                      <a:tailEnd type="none" w="med" len="med"/>
                    </a:lnR>
                  </a:tcPr>
                </a:tc>
                <a:tc>
                  <a:txBody>
                    <a:bodyPr/>
                    <a:lstStyle/>
                    <a:p>
                      <a:pPr algn="l"/>
                      <a:r>
                        <a:rPr lang="en-US"/>
                        <a:t>97 </a:t>
                      </a:r>
                    </a:p>
                  </a:txBody>
                  <a:tcPr anchor="ctr">
                    <a:lnL w="38100" cap="flat" cmpd="sng" algn="ctr">
                      <a:solidFill>
                        <a:schemeClr val="bg1"/>
                      </a:solidFill>
                      <a:prstDash val="solid"/>
                      <a:round/>
                      <a:headEnd type="none" w="med" len="med"/>
                      <a:tailEnd type="none" w="med" len="med"/>
                    </a:lnL>
                  </a:tcPr>
                </a:tc>
                <a:tc>
                  <a:txBody>
                    <a:bodyPr/>
                    <a:lstStyle/>
                    <a:p>
                      <a:pPr algn="l"/>
                      <a:r>
                        <a:rPr lang="en-US"/>
                        <a:t>27%</a:t>
                      </a:r>
                    </a:p>
                  </a:txBody>
                  <a:tcPr anchor="ctr">
                    <a:lnR w="38100" cap="flat" cmpd="sng" algn="ctr">
                      <a:solidFill>
                        <a:schemeClr val="bg1"/>
                      </a:solidFill>
                      <a:prstDash val="solid"/>
                      <a:round/>
                      <a:headEnd type="none" w="med" len="med"/>
                      <a:tailEnd type="none" w="med" len="med"/>
                    </a:lnR>
                  </a:tcPr>
                </a:tc>
                <a:tc>
                  <a:txBody>
                    <a:bodyPr/>
                    <a:lstStyle/>
                    <a:p>
                      <a:pPr algn="l"/>
                      <a:r>
                        <a:rPr lang="en-US"/>
                        <a:t>-10 </a:t>
                      </a:r>
                    </a:p>
                  </a:txBody>
                  <a:tcPr anchor="ctr">
                    <a:lnL w="38100" cap="flat" cmpd="sng" algn="ctr">
                      <a:solidFill>
                        <a:schemeClr val="bg1"/>
                      </a:solidFill>
                      <a:prstDash val="solid"/>
                      <a:round/>
                      <a:headEnd type="none" w="med" len="med"/>
                      <a:tailEnd type="none" w="med" len="med"/>
                    </a:lnL>
                  </a:tcPr>
                </a:tc>
                <a:tc>
                  <a:txBody>
                    <a:bodyPr/>
                    <a:lstStyle/>
                    <a:p>
                      <a:pPr algn="l"/>
                      <a:r>
                        <a:rPr lang="en-US"/>
                        <a:t>26%</a:t>
                      </a:r>
                    </a:p>
                  </a:txBody>
                  <a:tcPr anchor="ctr"/>
                </a:tc>
                <a:extLst>
                  <a:ext uri="{0D108BD9-81ED-4DB2-BD59-A6C34878D82A}">
                    <a16:rowId xmlns:a16="http://schemas.microsoft.com/office/drawing/2014/main" val="147145340"/>
                  </a:ext>
                </a:extLst>
              </a:tr>
              <a:tr h="0">
                <a:tc>
                  <a:txBody>
                    <a:bodyPr/>
                    <a:lstStyle/>
                    <a:p>
                      <a:pPr marL="0"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1" kern="1200">
                          <a:solidFill>
                            <a:schemeClr val="tx1"/>
                          </a:solidFill>
                          <a:latin typeface="+mn-lt"/>
                          <a:ea typeface="+mn-ea"/>
                          <a:cs typeface="+mn-cs"/>
                        </a:rPr>
                        <a:t>Residential Consumer</a:t>
                      </a:r>
                    </a:p>
                  </a:txBody>
                  <a:tcPr anchor="ctr">
                    <a:lnR w="38100" cap="flat" cmpd="sng" algn="ctr">
                      <a:solidFill>
                        <a:schemeClr val="bg1"/>
                      </a:solidFill>
                      <a:prstDash val="solid"/>
                      <a:round/>
                      <a:headEnd type="none" w="med" len="med"/>
                      <a:tailEnd type="none" w="med" len="med"/>
                    </a:lnR>
                  </a:tcPr>
                </a:tc>
                <a:tc>
                  <a:txBody>
                    <a:bodyPr/>
                    <a:lstStyle/>
                    <a:p>
                      <a:pPr algn="l"/>
                      <a:r>
                        <a:rPr lang="en-US"/>
                        <a:t>2</a:t>
                      </a:r>
                    </a:p>
                  </a:txBody>
                  <a:tcPr anchor="ctr">
                    <a:lnL w="38100" cap="flat" cmpd="sng" algn="ctr">
                      <a:solidFill>
                        <a:schemeClr val="bg1"/>
                      </a:solidFill>
                      <a:prstDash val="solid"/>
                      <a:round/>
                      <a:headEnd type="none" w="med" len="med"/>
                      <a:tailEnd type="none" w="med" len="med"/>
                    </a:lnL>
                  </a:tcPr>
                </a:tc>
                <a:tc>
                  <a:txBody>
                    <a:bodyPr/>
                    <a:lstStyle/>
                    <a:p>
                      <a:pPr algn="l"/>
                      <a:r>
                        <a:rPr lang="en-US"/>
                        <a:t>0.5%</a:t>
                      </a:r>
                    </a:p>
                  </a:txBody>
                  <a:tcPr anchor="ctr">
                    <a:lnR w="38100" cap="flat" cmpd="sng" algn="ctr">
                      <a:solidFill>
                        <a:schemeClr val="bg1"/>
                      </a:solidFill>
                      <a:prstDash val="solid"/>
                      <a:round/>
                      <a:headEnd type="none" w="med" len="med"/>
                      <a:tailEnd type="none" w="med" len="med"/>
                    </a:lnR>
                  </a:tcPr>
                </a:tc>
                <a:tc>
                  <a:txBody>
                    <a:bodyPr/>
                    <a:lstStyle/>
                    <a:p>
                      <a:pPr algn="l"/>
                      <a:r>
                        <a:rPr lang="en-US"/>
                        <a:t>n/a </a:t>
                      </a:r>
                    </a:p>
                  </a:txBody>
                  <a:tcPr anchor="ctr">
                    <a:lnL w="38100" cap="flat" cmpd="sng" algn="ctr">
                      <a:solidFill>
                        <a:schemeClr val="bg1"/>
                      </a:solidFill>
                      <a:prstDash val="solid"/>
                      <a:round/>
                      <a:headEnd type="none" w="med" len="med"/>
                      <a:tailEnd type="none" w="med" len="med"/>
                    </a:lnL>
                  </a:tcPr>
                </a:tc>
                <a:tc>
                  <a:txBody>
                    <a:bodyPr/>
                    <a:lstStyle/>
                    <a:p>
                      <a:pPr algn="l"/>
                      <a:r>
                        <a:rPr lang="en-US"/>
                        <a:t>1%</a:t>
                      </a:r>
                    </a:p>
                  </a:txBody>
                  <a:tcPr anchor="ctr"/>
                </a:tc>
                <a:extLst>
                  <a:ext uri="{0D108BD9-81ED-4DB2-BD59-A6C34878D82A}">
                    <a16:rowId xmlns:a16="http://schemas.microsoft.com/office/drawing/2014/main" val="2977133966"/>
                  </a:ext>
                </a:extLst>
              </a:tr>
            </a:tbl>
          </a:graphicData>
        </a:graphic>
      </p:graphicFrame>
      <p:sp>
        <p:nvSpPr>
          <p:cNvPr id="3" name="TextBox 2">
            <a:extLst>
              <a:ext uri="{FF2B5EF4-FFF2-40B4-BE49-F238E27FC236}">
                <a16:creationId xmlns:a16="http://schemas.microsoft.com/office/drawing/2014/main" id="{53D37C3A-F191-B021-3688-98D785BA4E38}"/>
              </a:ext>
            </a:extLst>
          </p:cNvPr>
          <p:cNvSpPr txBox="1"/>
          <p:nvPr/>
        </p:nvSpPr>
        <p:spPr>
          <a:xfrm>
            <a:off x="508992" y="5794940"/>
            <a:ext cx="8202216" cy="276999"/>
          </a:xfrm>
          <a:prstGeom prst="rect">
            <a:avLst/>
          </a:prstGeom>
          <a:noFill/>
        </p:spPr>
        <p:txBody>
          <a:bodyPr wrap="square" lIns="91440" tIns="45720" rIns="91440" bIns="45720" rtlCol="0" anchor="t">
            <a:spAutoFit/>
          </a:bodyPr>
          <a:lstStyle/>
          <a:p>
            <a:r>
              <a:rPr lang="en-US" sz="1200"/>
              <a:t>*Totals include Corporate, Associate, and Segment-assigned Adjunct Members. </a:t>
            </a:r>
            <a:endParaRPr lang="en-US" sz="1200">
              <a:cs typeface="Arial"/>
            </a:endParaRPr>
          </a:p>
        </p:txBody>
      </p:sp>
    </p:spTree>
    <p:extLst>
      <p:ext uri="{BB962C8B-B14F-4D97-AF65-F5344CB8AC3E}">
        <p14:creationId xmlns:p14="http://schemas.microsoft.com/office/powerpoint/2010/main" val="2985984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2E25-DC98-4ED8-5856-248B80428630}"/>
              </a:ext>
            </a:extLst>
          </p:cNvPr>
          <p:cNvSpPr>
            <a:spLocks noGrp="1"/>
          </p:cNvSpPr>
          <p:nvPr>
            <p:ph type="title"/>
          </p:nvPr>
        </p:nvSpPr>
        <p:spPr>
          <a:xfrm>
            <a:off x="381000" y="243682"/>
            <a:ext cx="8458200" cy="899318"/>
          </a:xfrm>
        </p:spPr>
        <p:txBody>
          <a:bodyPr lIns="91440" tIns="45720" rIns="91440" bIns="45720" anchor="t"/>
          <a:lstStyle/>
          <a:p>
            <a:r>
              <a:rPr lang="en-US" sz="2400"/>
              <a:t>Data on Change in Industrial Consumer</a:t>
            </a:r>
            <a:r>
              <a:rPr lang="en-US"/>
              <a:t> Segment </a:t>
            </a:r>
            <a:r>
              <a:rPr lang="en-US" sz="2400"/>
              <a:t>since </a:t>
            </a:r>
            <a:r>
              <a:rPr lang="en-US"/>
              <a:t>2014; Composition</a:t>
            </a:r>
          </a:p>
        </p:txBody>
      </p:sp>
      <p:sp>
        <p:nvSpPr>
          <p:cNvPr id="4" name="Slide Number Placeholder 3">
            <a:extLst>
              <a:ext uri="{FF2B5EF4-FFF2-40B4-BE49-F238E27FC236}">
                <a16:creationId xmlns:a16="http://schemas.microsoft.com/office/drawing/2014/main" id="{B2BB6D94-A6EB-CB41-8EFC-710D710AE5CA}"/>
              </a:ext>
            </a:extLst>
          </p:cNvPr>
          <p:cNvSpPr>
            <a:spLocks noGrp="1"/>
          </p:cNvSpPr>
          <p:nvPr>
            <p:ph type="sldNum" sz="quarter" idx="4"/>
          </p:nvPr>
        </p:nvSpPr>
        <p:spPr/>
        <p:txBody>
          <a:bodyPr/>
          <a:lstStyle/>
          <a:p>
            <a:fld id="{1D93BD3E-1E9A-4970-A6F7-E7AC52762E0C}" type="slidenum">
              <a:rPr lang="en-US" smtClean="0"/>
              <a:pPr/>
              <a:t>6</a:t>
            </a:fld>
            <a:endParaRPr lang="en-US"/>
          </a:p>
        </p:txBody>
      </p:sp>
      <p:graphicFrame>
        <p:nvGraphicFramePr>
          <p:cNvPr id="5" name="Table 4">
            <a:extLst>
              <a:ext uri="{FF2B5EF4-FFF2-40B4-BE49-F238E27FC236}">
                <a16:creationId xmlns:a16="http://schemas.microsoft.com/office/drawing/2014/main" id="{8FB20592-E18B-6D58-D58E-B89E790D6392}"/>
              </a:ext>
            </a:extLst>
          </p:cNvPr>
          <p:cNvGraphicFramePr>
            <a:graphicFrameLocks noGrp="1"/>
          </p:cNvGraphicFramePr>
          <p:nvPr>
            <p:extLst>
              <p:ext uri="{D42A27DB-BD31-4B8C-83A1-F6EECF244321}">
                <p14:modId xmlns:p14="http://schemas.microsoft.com/office/powerpoint/2010/main" val="1401249391"/>
              </p:ext>
            </p:extLst>
          </p:nvPr>
        </p:nvGraphicFramePr>
        <p:xfrm>
          <a:off x="228601" y="1379594"/>
          <a:ext cx="8791032" cy="2148549"/>
        </p:xfrm>
        <a:graphic>
          <a:graphicData uri="http://schemas.openxmlformats.org/drawingml/2006/table">
            <a:tbl>
              <a:tblPr firstRow="1" bandRow="1">
                <a:tableStyleId>{93296810-A885-4BE3-A3E7-6D5BEEA58F35}</a:tableStyleId>
              </a:tblPr>
              <a:tblGrid>
                <a:gridCol w="2930344">
                  <a:extLst>
                    <a:ext uri="{9D8B030D-6E8A-4147-A177-3AD203B41FA5}">
                      <a16:colId xmlns:a16="http://schemas.microsoft.com/office/drawing/2014/main" val="2234808300"/>
                    </a:ext>
                  </a:extLst>
                </a:gridCol>
                <a:gridCol w="2461928">
                  <a:extLst>
                    <a:ext uri="{9D8B030D-6E8A-4147-A177-3AD203B41FA5}">
                      <a16:colId xmlns:a16="http://schemas.microsoft.com/office/drawing/2014/main" val="2463471976"/>
                    </a:ext>
                  </a:extLst>
                </a:gridCol>
                <a:gridCol w="3398760">
                  <a:extLst>
                    <a:ext uri="{9D8B030D-6E8A-4147-A177-3AD203B41FA5}">
                      <a16:colId xmlns:a16="http://schemas.microsoft.com/office/drawing/2014/main" val="4068918325"/>
                    </a:ext>
                  </a:extLst>
                </a:gridCol>
              </a:tblGrid>
              <a:tr h="883629">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2014</a:t>
                      </a:r>
                    </a:p>
                    <a:p>
                      <a:endParaRPr lang="en-US"/>
                    </a:p>
                  </a:txBody>
                  <a:tcPr>
                    <a:lnR w="381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Today</a:t>
                      </a:r>
                    </a:p>
                    <a:p>
                      <a:endParaRPr lang="en-US"/>
                    </a:p>
                  </a:txBody>
                  <a:tcP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637291016"/>
                  </a:ext>
                </a:extLst>
              </a:tr>
              <a:tr h="656386">
                <a:tc>
                  <a:txBody>
                    <a:bodyPr/>
                    <a:lstStyle/>
                    <a:p>
                      <a:pPr marL="0" lvl="1" indent="0" algn="l" defTabSz="914400" rtl="0" eaLnBrk="1" latinLnBrk="0" hangingPunct="1">
                        <a:spcAft>
                          <a:spcPts val="600"/>
                        </a:spcAft>
                        <a:buFont typeface="Arial" panose="020B0604020202020204" pitchFamily="34" charset="0"/>
                        <a:buNone/>
                      </a:pPr>
                      <a:r>
                        <a:rPr lang="en-US" sz="1800" b="1" kern="1200">
                          <a:solidFill>
                            <a:schemeClr val="tx1"/>
                          </a:solidFill>
                          <a:latin typeface="+mn-lt"/>
                          <a:ea typeface="+mn-ea"/>
                          <a:cs typeface="+mn-cs"/>
                        </a:rPr>
                        <a:t>Number of Cryptocurrency Centers or Data Centers</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0</a:t>
                      </a:r>
                    </a:p>
                    <a:p>
                      <a:endParaRPr lang="en-US"/>
                    </a:p>
                  </a:txBody>
                  <a:tcPr>
                    <a:lnR w="38100" cap="flat" cmpd="sng" algn="ctr">
                      <a:solidFill>
                        <a:schemeClr val="bg1"/>
                      </a:solidFill>
                      <a:prstDash val="solid"/>
                      <a:round/>
                      <a:headEnd type="none" w="med" len="med"/>
                      <a:tailEnd type="none" w="med" len="med"/>
                    </a:lnR>
                  </a:tcPr>
                </a:tc>
                <a:tc>
                  <a:txBody>
                    <a:bodyPr/>
                    <a:lstStyle/>
                    <a:p>
                      <a:r>
                        <a:rPr lang="en-US"/>
                        <a:t>12 </a:t>
                      </a:r>
                    </a:p>
                    <a:p>
                      <a:endParaRPr lang="en-US" sz="500"/>
                    </a:p>
                    <a:p>
                      <a:r>
                        <a:rPr lang="en-US"/>
                        <a:t>(36% of the 2025 Industrial Consumer Segment)</a:t>
                      </a:r>
                    </a:p>
                  </a:txBody>
                  <a:tcP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53769172"/>
                  </a:ext>
                </a:extLst>
              </a:tr>
            </a:tbl>
          </a:graphicData>
        </a:graphic>
      </p:graphicFrame>
    </p:spTree>
    <p:extLst>
      <p:ext uri="{BB962C8B-B14F-4D97-AF65-F5344CB8AC3E}">
        <p14:creationId xmlns:p14="http://schemas.microsoft.com/office/powerpoint/2010/main" val="57869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2E25-DC98-4ED8-5856-248B80428630}"/>
              </a:ext>
            </a:extLst>
          </p:cNvPr>
          <p:cNvSpPr>
            <a:spLocks noGrp="1"/>
          </p:cNvSpPr>
          <p:nvPr>
            <p:ph type="title"/>
          </p:nvPr>
        </p:nvSpPr>
        <p:spPr>
          <a:xfrm>
            <a:off x="381000" y="243682"/>
            <a:ext cx="8072718" cy="527283"/>
          </a:xfrm>
        </p:spPr>
        <p:txBody>
          <a:bodyPr lIns="91440" tIns="45720" rIns="91440" bIns="45720" anchor="t"/>
          <a:lstStyle/>
          <a:p>
            <a:r>
              <a:rPr lang="en-US"/>
              <a:t>ERCOT 2025 Membership Fees</a:t>
            </a:r>
          </a:p>
        </p:txBody>
      </p:sp>
      <p:sp>
        <p:nvSpPr>
          <p:cNvPr id="4" name="Slide Number Placeholder 3">
            <a:extLst>
              <a:ext uri="{FF2B5EF4-FFF2-40B4-BE49-F238E27FC236}">
                <a16:creationId xmlns:a16="http://schemas.microsoft.com/office/drawing/2014/main" id="{B2BB6D94-A6EB-CB41-8EFC-710D710AE5CA}"/>
              </a:ext>
            </a:extLst>
          </p:cNvPr>
          <p:cNvSpPr>
            <a:spLocks noGrp="1"/>
          </p:cNvSpPr>
          <p:nvPr>
            <p:ph type="sldNum" sz="quarter" idx="4"/>
          </p:nvPr>
        </p:nvSpPr>
        <p:spPr/>
        <p:txBody>
          <a:bodyPr/>
          <a:lstStyle/>
          <a:p>
            <a:fld id="{1D93BD3E-1E9A-4970-A6F7-E7AC52762E0C}" type="slidenum">
              <a:rPr lang="en-US" smtClean="0"/>
              <a:pPr/>
              <a:t>7</a:t>
            </a:fld>
            <a:endParaRPr lang="en-US"/>
          </a:p>
        </p:txBody>
      </p:sp>
      <p:graphicFrame>
        <p:nvGraphicFramePr>
          <p:cNvPr id="5" name="Table 4">
            <a:extLst>
              <a:ext uri="{FF2B5EF4-FFF2-40B4-BE49-F238E27FC236}">
                <a16:creationId xmlns:a16="http://schemas.microsoft.com/office/drawing/2014/main" id="{8FB20592-E18B-6D58-D58E-B89E790D6392}"/>
              </a:ext>
            </a:extLst>
          </p:cNvPr>
          <p:cNvGraphicFramePr>
            <a:graphicFrameLocks noGrp="1"/>
          </p:cNvGraphicFramePr>
          <p:nvPr>
            <p:extLst>
              <p:ext uri="{D42A27DB-BD31-4B8C-83A1-F6EECF244321}">
                <p14:modId xmlns:p14="http://schemas.microsoft.com/office/powerpoint/2010/main" val="964582928"/>
              </p:ext>
            </p:extLst>
          </p:nvPr>
        </p:nvGraphicFramePr>
        <p:xfrm>
          <a:off x="518583" y="1651000"/>
          <a:ext cx="8027345" cy="2804873"/>
        </p:xfrm>
        <a:graphic>
          <a:graphicData uri="http://schemas.openxmlformats.org/drawingml/2006/table">
            <a:tbl>
              <a:tblPr firstRow="1" bandRow="1">
                <a:tableStyleId>{93296810-A885-4BE3-A3E7-6D5BEEA58F35}</a:tableStyleId>
              </a:tblPr>
              <a:tblGrid>
                <a:gridCol w="2579687">
                  <a:extLst>
                    <a:ext uri="{9D8B030D-6E8A-4147-A177-3AD203B41FA5}">
                      <a16:colId xmlns:a16="http://schemas.microsoft.com/office/drawing/2014/main" val="2463471976"/>
                    </a:ext>
                  </a:extLst>
                </a:gridCol>
                <a:gridCol w="2152244">
                  <a:extLst>
                    <a:ext uri="{9D8B030D-6E8A-4147-A177-3AD203B41FA5}">
                      <a16:colId xmlns:a16="http://schemas.microsoft.com/office/drawing/2014/main" val="3083849209"/>
                    </a:ext>
                  </a:extLst>
                </a:gridCol>
                <a:gridCol w="1846271">
                  <a:extLst>
                    <a:ext uri="{9D8B030D-6E8A-4147-A177-3AD203B41FA5}">
                      <a16:colId xmlns:a16="http://schemas.microsoft.com/office/drawing/2014/main" val="2105190689"/>
                    </a:ext>
                  </a:extLst>
                </a:gridCol>
                <a:gridCol w="1449143">
                  <a:extLst>
                    <a:ext uri="{9D8B030D-6E8A-4147-A177-3AD203B41FA5}">
                      <a16:colId xmlns:a16="http://schemas.microsoft.com/office/drawing/2014/main" val="2209321197"/>
                    </a:ext>
                  </a:extLst>
                </a:gridCol>
              </a:tblGrid>
              <a:tr h="1644742">
                <a:tc>
                  <a:txBody>
                    <a:bodyPr/>
                    <a:lstStyle/>
                    <a:p>
                      <a:pPr lvl="0" algn="ctr">
                        <a:buNone/>
                      </a:pPr>
                      <a:r>
                        <a:rPr lang="en-US" sz="1800" b="1" noProof="0">
                          <a:solidFill>
                            <a:schemeClr val="bg1"/>
                          </a:solidFill>
                          <a:latin typeface="Arial"/>
                        </a:rPr>
                        <a:t>Corporate Member</a:t>
                      </a:r>
                      <a:endParaRPr lang="en-US" b="1"/>
                    </a:p>
                  </a:txBody>
                  <a:tcPr anchor="ct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1F8B9D"/>
                    </a:solidFill>
                  </a:tcPr>
                </a:tc>
                <a:tc>
                  <a:txBody>
                    <a:bodyPr/>
                    <a:lstStyle/>
                    <a:p>
                      <a:pPr lvl="0" algn="ctr">
                        <a:buNone/>
                      </a:pPr>
                      <a:r>
                        <a:rPr lang="en-US" b="1">
                          <a:solidFill>
                            <a:schemeClr val="bg1"/>
                          </a:solidFill>
                        </a:rPr>
                        <a:t>Associate &amp; Adjunct Members </a:t>
                      </a:r>
                    </a:p>
                  </a:txBody>
                  <a:tcPr anchor="ct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1F8B9D"/>
                    </a:solidFill>
                  </a:tcPr>
                </a:tc>
                <a:tc>
                  <a:txBody>
                    <a:bodyPr/>
                    <a:lstStyle/>
                    <a:p>
                      <a:pPr lvl="0" algn="ctr">
                        <a:buNone/>
                      </a:pPr>
                      <a:r>
                        <a:rPr lang="en-US" b="1">
                          <a:solidFill>
                            <a:schemeClr val="bg1"/>
                          </a:solidFill>
                        </a:rPr>
                        <a:t>Fees for Small &amp; Large Consumers*</a:t>
                      </a:r>
                    </a:p>
                  </a:txBody>
                  <a:tcPr anchor="ct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1F8B9D"/>
                    </a:solidFill>
                  </a:tcPr>
                </a:tc>
                <a:tc>
                  <a:txBody>
                    <a:bodyPr/>
                    <a:lstStyle/>
                    <a:p>
                      <a:pPr lvl="0" algn="ctr">
                        <a:buNone/>
                      </a:pPr>
                      <a:r>
                        <a:rPr lang="en-US" b="1">
                          <a:solidFill>
                            <a:schemeClr val="bg1"/>
                          </a:solidFill>
                        </a:rPr>
                        <a:t>Fee for Gov. Member</a:t>
                      </a:r>
                    </a:p>
                  </a:txBody>
                  <a:tcPr anchor="ct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1F8B9D"/>
                    </a:solidFill>
                  </a:tcPr>
                </a:tc>
                <a:extLst>
                  <a:ext uri="{0D108BD9-81ED-4DB2-BD59-A6C34878D82A}">
                    <a16:rowId xmlns:a16="http://schemas.microsoft.com/office/drawing/2014/main" val="1212366543"/>
                  </a:ext>
                </a:extLst>
              </a:tr>
              <a:tr h="1160131">
                <a:tc>
                  <a:txBody>
                    <a:bodyPr/>
                    <a:lstStyle/>
                    <a:p>
                      <a:pPr algn="ctr"/>
                      <a:r>
                        <a:rPr lang="en-US" sz="1600">
                          <a:latin typeface="+mj-lt"/>
                        </a:rPr>
                        <a:t>$2,000 </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lvl="0" algn="ctr">
                        <a:buNone/>
                      </a:pPr>
                      <a:r>
                        <a:rPr lang="en-US" sz="1600">
                          <a:latin typeface="+mj-lt"/>
                        </a:rPr>
                        <a:t>$500</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lvl="0">
                        <a:buNone/>
                      </a:pPr>
                      <a:r>
                        <a:rPr lang="en-US" sz="1600">
                          <a:latin typeface="+mj-lt"/>
                        </a:rPr>
                        <a:t>$100 (Corporate)</a:t>
                      </a:r>
                    </a:p>
                    <a:p>
                      <a:pPr lvl="0">
                        <a:buNone/>
                      </a:pPr>
                      <a:r>
                        <a:rPr lang="en-US" sz="1600">
                          <a:latin typeface="+mj-lt"/>
                        </a:rPr>
                        <a:t>$50   (Associate)</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lvl="0">
                        <a:buNone/>
                      </a:pPr>
                      <a:r>
                        <a:rPr lang="en-US" sz="1600">
                          <a:latin typeface="+mj-lt"/>
                        </a:rPr>
                        <a:t>OPUC does not pay a fee  </a:t>
                      </a: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53769172"/>
                  </a:ext>
                </a:extLst>
              </a:tr>
            </a:tbl>
          </a:graphicData>
        </a:graphic>
      </p:graphicFrame>
      <p:sp>
        <p:nvSpPr>
          <p:cNvPr id="6" name="Content Placeholder 2">
            <a:extLst>
              <a:ext uri="{FF2B5EF4-FFF2-40B4-BE49-F238E27FC236}">
                <a16:creationId xmlns:a16="http://schemas.microsoft.com/office/drawing/2014/main" id="{00813FEB-0D01-905A-5DCB-BD6841CF8E35}"/>
              </a:ext>
            </a:extLst>
          </p:cNvPr>
          <p:cNvSpPr txBox="1">
            <a:spLocks/>
          </p:cNvSpPr>
          <p:nvPr/>
        </p:nvSpPr>
        <p:spPr>
          <a:xfrm>
            <a:off x="377954" y="4841124"/>
            <a:ext cx="8167031" cy="1075391"/>
          </a:xfrm>
          <a:prstGeom prst="rect">
            <a:avLst/>
          </a:prstGeom>
          <a:solidFill>
            <a:schemeClr val="accent1">
              <a:lumMod val="20000"/>
              <a:lumOff val="80000"/>
            </a:schemeClr>
          </a:solidFill>
          <a:ln>
            <a:solidFill>
              <a:srgbClr val="00AEC7">
                <a:alpha val="59000"/>
              </a:srgbClr>
            </a:solidFill>
          </a:ln>
        </p:spPr>
        <p:txBody>
          <a:bodyPr lIns="274320" tIns="274320" rIns="274320" bIns="2743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a:t>Key Takeaway: </a:t>
            </a:r>
            <a:r>
              <a:rPr lang="en-US" sz="2000"/>
              <a:t>ERCOT Membership fees have been consistent since at least 2000.</a:t>
            </a:r>
          </a:p>
        </p:txBody>
      </p:sp>
      <p:sp>
        <p:nvSpPr>
          <p:cNvPr id="3" name="TextBox 2">
            <a:extLst>
              <a:ext uri="{FF2B5EF4-FFF2-40B4-BE49-F238E27FC236}">
                <a16:creationId xmlns:a16="http://schemas.microsoft.com/office/drawing/2014/main" id="{30387877-7036-145D-E479-918F2856FFAC}"/>
              </a:ext>
            </a:extLst>
          </p:cNvPr>
          <p:cNvSpPr txBox="1"/>
          <p:nvPr/>
        </p:nvSpPr>
        <p:spPr>
          <a:xfrm>
            <a:off x="347873" y="4517693"/>
            <a:ext cx="3409361" cy="261610"/>
          </a:xfrm>
          <a:prstGeom prst="rect">
            <a:avLst/>
          </a:prstGeom>
          <a:noFill/>
        </p:spPr>
        <p:txBody>
          <a:bodyPr wrap="square" lIns="91440" tIns="45720" rIns="91440" bIns="45720" rtlCol="0" anchor="t">
            <a:spAutoFit/>
          </a:bodyPr>
          <a:lstStyle/>
          <a:p>
            <a:r>
              <a:rPr lang="en-US" sz="1100"/>
              <a:t>*since 2006</a:t>
            </a:r>
          </a:p>
        </p:txBody>
      </p:sp>
    </p:spTree>
    <p:extLst>
      <p:ext uri="{BB962C8B-B14F-4D97-AF65-F5344CB8AC3E}">
        <p14:creationId xmlns:p14="http://schemas.microsoft.com/office/powerpoint/2010/main" val="184949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2E25-DC98-4ED8-5856-248B80428630}"/>
              </a:ext>
            </a:extLst>
          </p:cNvPr>
          <p:cNvSpPr>
            <a:spLocks noGrp="1"/>
          </p:cNvSpPr>
          <p:nvPr>
            <p:ph type="title"/>
          </p:nvPr>
        </p:nvSpPr>
        <p:spPr>
          <a:xfrm>
            <a:off x="381000" y="243682"/>
            <a:ext cx="8072718" cy="527283"/>
          </a:xfrm>
        </p:spPr>
        <p:txBody>
          <a:bodyPr lIns="91440" tIns="45720" rIns="91440" bIns="45720" anchor="t"/>
          <a:lstStyle/>
          <a:p>
            <a:r>
              <a:rPr lang="en-US"/>
              <a:t>ERCOT 2025 Membership Benefits</a:t>
            </a:r>
          </a:p>
        </p:txBody>
      </p:sp>
      <p:sp>
        <p:nvSpPr>
          <p:cNvPr id="4" name="Slide Number Placeholder 3">
            <a:extLst>
              <a:ext uri="{FF2B5EF4-FFF2-40B4-BE49-F238E27FC236}">
                <a16:creationId xmlns:a16="http://schemas.microsoft.com/office/drawing/2014/main" id="{B2BB6D94-A6EB-CB41-8EFC-710D710AE5CA}"/>
              </a:ext>
            </a:extLst>
          </p:cNvPr>
          <p:cNvSpPr>
            <a:spLocks noGrp="1"/>
          </p:cNvSpPr>
          <p:nvPr>
            <p:ph type="sldNum" sz="quarter" idx="4"/>
          </p:nvPr>
        </p:nvSpPr>
        <p:spPr/>
        <p:txBody>
          <a:bodyPr/>
          <a:lstStyle/>
          <a:p>
            <a:fld id="{1D93BD3E-1E9A-4970-A6F7-E7AC52762E0C}" type="slidenum">
              <a:rPr lang="en-US" dirty="0" smtClean="0"/>
              <a:pPr/>
              <a:t>8</a:t>
            </a:fld>
            <a:endParaRPr lang="en-US"/>
          </a:p>
        </p:txBody>
      </p:sp>
      <p:sp>
        <p:nvSpPr>
          <p:cNvPr id="5" name="TextBox 4">
            <a:extLst>
              <a:ext uri="{FF2B5EF4-FFF2-40B4-BE49-F238E27FC236}">
                <a16:creationId xmlns:a16="http://schemas.microsoft.com/office/drawing/2014/main" id="{E1165551-414C-5E54-6DE8-385CB596072C}"/>
              </a:ext>
            </a:extLst>
          </p:cNvPr>
          <p:cNvSpPr txBox="1"/>
          <p:nvPr/>
        </p:nvSpPr>
        <p:spPr>
          <a:xfrm>
            <a:off x="378883" y="1460500"/>
            <a:ext cx="8509759" cy="3016210"/>
          </a:xfrm>
          <a:prstGeom prst="rect">
            <a:avLst/>
          </a:prstGeom>
          <a:noFill/>
        </p:spPr>
        <p:txBody>
          <a:bodyPr wrap="square" lIns="274320" tIns="274320" rIns="274320" bIns="274320" anchor="t">
            <a:spAutoFit/>
          </a:bodyPr>
          <a:lstStyle/>
          <a:p>
            <a:pPr marL="342900" indent="-342900">
              <a:buFont typeface="Arial" panose="020B0604020202020204" pitchFamily="34" charset="0"/>
              <a:buChar char="•"/>
            </a:pPr>
            <a:r>
              <a:rPr lang="en-US" sz="2000">
                <a:ea typeface="+mn-lt"/>
                <a:cs typeface="+mn-lt"/>
              </a:rPr>
              <a:t>Dues provide Members with rights pursuant to the ERCOT Bylaws (voting) </a:t>
            </a:r>
            <a:endParaRPr lang="en-US" sz="2000" b="1">
              <a:ea typeface="+mn-lt"/>
              <a:cs typeface="+mn-lt"/>
            </a:endParaRPr>
          </a:p>
          <a:p>
            <a:pPr marL="342900" indent="-342900">
              <a:buFont typeface="Arial" panose="020B0604020202020204" pitchFamily="34" charset="0"/>
              <a:buChar char="•"/>
            </a:pPr>
            <a:r>
              <a:rPr lang="en-US" sz="2000">
                <a:ea typeface="+mn-lt"/>
                <a:cs typeface="+mn-lt"/>
              </a:rPr>
              <a:t>Entitle Members to services ERCOT provides "such as hosting ERCOT meetings, providing Members with necessary information, and such other Member services as ERCOT may from time-to-time offer." </a:t>
            </a:r>
            <a:endParaRPr lang="en-US" sz="2000" b="1">
              <a:cs typeface="Arial"/>
            </a:endParaRPr>
          </a:p>
          <a:p>
            <a:pPr marL="1714500" lvl="3" indent="-342900">
              <a:buFont typeface="Arial" panose="020B0604020202020204" pitchFamily="34" charset="0"/>
              <a:buChar char="•"/>
            </a:pPr>
            <a:r>
              <a:rPr lang="en-US" sz="2000">
                <a:cs typeface="Arial"/>
                <a:hlinkClick r:id="rId3"/>
              </a:rPr>
              <a:t>ERCOT Membership Agreement</a:t>
            </a:r>
            <a:r>
              <a:rPr lang="en-US" sz="2000">
                <a:cs typeface="Arial"/>
              </a:rPr>
              <a:t>, at 1</a:t>
            </a:r>
          </a:p>
          <a:p>
            <a:pPr lvl="1"/>
            <a:endParaRPr lang="en-US" sz="2000">
              <a:cs typeface="Arial"/>
            </a:endParaRPr>
          </a:p>
        </p:txBody>
      </p:sp>
    </p:spTree>
    <p:extLst>
      <p:ext uri="{BB962C8B-B14F-4D97-AF65-F5344CB8AC3E}">
        <p14:creationId xmlns:p14="http://schemas.microsoft.com/office/powerpoint/2010/main" val="136444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2E25-DC98-4ED8-5856-248B80428630}"/>
              </a:ext>
            </a:extLst>
          </p:cNvPr>
          <p:cNvSpPr>
            <a:spLocks noGrp="1"/>
          </p:cNvSpPr>
          <p:nvPr>
            <p:ph type="title"/>
          </p:nvPr>
        </p:nvSpPr>
        <p:spPr>
          <a:xfrm>
            <a:off x="381000" y="243682"/>
            <a:ext cx="8072718" cy="527283"/>
          </a:xfrm>
        </p:spPr>
        <p:txBody>
          <a:bodyPr lIns="91440" tIns="45720" rIns="91440" bIns="45720" anchor="t"/>
          <a:lstStyle/>
          <a:p>
            <a:r>
              <a:rPr lang="en-US"/>
              <a:t>ISO/RTO Comparisons</a:t>
            </a:r>
          </a:p>
        </p:txBody>
      </p:sp>
      <p:sp>
        <p:nvSpPr>
          <p:cNvPr id="4" name="Slide Number Placeholder 3">
            <a:extLst>
              <a:ext uri="{FF2B5EF4-FFF2-40B4-BE49-F238E27FC236}">
                <a16:creationId xmlns:a16="http://schemas.microsoft.com/office/drawing/2014/main" id="{B2BB6D94-A6EB-CB41-8EFC-710D710AE5CA}"/>
              </a:ext>
            </a:extLst>
          </p:cNvPr>
          <p:cNvSpPr>
            <a:spLocks noGrp="1"/>
          </p:cNvSpPr>
          <p:nvPr>
            <p:ph type="sldNum" sz="quarter" idx="4"/>
          </p:nvPr>
        </p:nvSpPr>
        <p:spPr/>
        <p:txBody>
          <a:bodyPr/>
          <a:lstStyle/>
          <a:p>
            <a:fld id="{1D93BD3E-1E9A-4970-A6F7-E7AC52762E0C}" type="slidenum">
              <a:rPr lang="en-US" smtClean="0"/>
              <a:pPr/>
              <a:t>9</a:t>
            </a:fld>
            <a:endParaRPr lang="en-US"/>
          </a:p>
        </p:txBody>
      </p:sp>
      <p:sp>
        <p:nvSpPr>
          <p:cNvPr id="6" name="TextBox 5">
            <a:extLst>
              <a:ext uri="{FF2B5EF4-FFF2-40B4-BE49-F238E27FC236}">
                <a16:creationId xmlns:a16="http://schemas.microsoft.com/office/drawing/2014/main" id="{D06A79A7-411F-7D6D-D007-C1299C4CBB02}"/>
              </a:ext>
            </a:extLst>
          </p:cNvPr>
          <p:cNvSpPr txBox="1"/>
          <p:nvPr/>
        </p:nvSpPr>
        <p:spPr>
          <a:xfrm>
            <a:off x="388779" y="1183409"/>
            <a:ext cx="8509759" cy="3016210"/>
          </a:xfrm>
          <a:prstGeom prst="rect">
            <a:avLst/>
          </a:prstGeom>
          <a:noFill/>
        </p:spPr>
        <p:txBody>
          <a:bodyPr wrap="square" lIns="274320" tIns="274320" rIns="274320" bIns="274320" anchor="t">
            <a:spAutoFit/>
          </a:bodyPr>
          <a:lstStyle/>
          <a:p>
            <a:pPr marL="342900" indent="-342900">
              <a:buFont typeface="Arial" panose="020B0604020202020204" pitchFamily="34" charset="0"/>
              <a:buChar char="•"/>
            </a:pPr>
            <a:r>
              <a:rPr lang="en-US" sz="2000">
                <a:cs typeface="Arial"/>
              </a:rPr>
              <a:t>At the November 20, 2024 TAC meeting, stakeholders requested data on other ISOs' annual Membership fees and voting structures.</a:t>
            </a:r>
          </a:p>
          <a:p>
            <a:pPr marL="342900" indent="-342900">
              <a:buFont typeface="Arial" panose="020B0604020202020204" pitchFamily="34" charset="0"/>
              <a:buChar char="•"/>
            </a:pPr>
            <a:r>
              <a:rPr lang="en-US" sz="2000">
                <a:cs typeface="Arial"/>
              </a:rPr>
              <a:t>The following slides are ERCOT's understanding of other ISO's fees and voting structure but may have inaccuracies.  Additionally, some points have been simplified for easier comparison. Interested persons should seek out more information directly from the ISO on which they have questions.  </a:t>
            </a:r>
          </a:p>
          <a:p>
            <a:pPr lvl="1"/>
            <a:endParaRPr lang="en-US" sz="2000">
              <a:cs typeface="Arial"/>
            </a:endParaRPr>
          </a:p>
        </p:txBody>
      </p:sp>
    </p:spTree>
    <p:extLst>
      <p:ext uri="{BB962C8B-B14F-4D97-AF65-F5344CB8AC3E}">
        <p14:creationId xmlns:p14="http://schemas.microsoft.com/office/powerpoint/2010/main" val="1869044732"/>
      </p:ext>
    </p:extLst>
  </p:cSld>
  <p:clrMapOvr>
    <a:masterClrMapping/>
  </p:clrMapOvr>
</p:sld>
</file>

<file path=ppt/theme/theme1.xml><?xml version="1.0" encoding="utf-8"?>
<a:theme xmlns:a="http://schemas.openxmlformats.org/drawingml/2006/main" name="Cover Slide">
  <a:themeElements>
    <a:clrScheme name="Custom 1">
      <a:dk1>
        <a:srgbClr val="2D3338"/>
      </a:dk1>
      <a:lt1>
        <a:srgbClr val="FFFFFF"/>
      </a:lt1>
      <a:dk2>
        <a:srgbClr val="2D3338"/>
      </a:dk2>
      <a:lt2>
        <a:srgbClr val="E6EBF0"/>
      </a:lt2>
      <a:accent1>
        <a:srgbClr val="00AEC7"/>
      </a:accent1>
      <a:accent2>
        <a:srgbClr val="7C858C"/>
      </a:accent2>
      <a:accent3>
        <a:srgbClr val="2BA565"/>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4E797CE899AF4F9E29DEC0F017B7C5" ma:contentTypeVersion="15" ma:contentTypeDescription="Create a new document." ma:contentTypeScope="" ma:versionID="d2a67493f80978bd283c235e257c096a">
  <xsd:schema xmlns:xsd="http://www.w3.org/2001/XMLSchema" xmlns:xs="http://www.w3.org/2001/XMLSchema" xmlns:p="http://schemas.microsoft.com/office/2006/metadata/properties" xmlns:ns2="acbe3592-e20f-4aeb-8ea7-43adfef71015" xmlns:ns3="8c568f7a-33c4-492e-841c-ba4feaa9f302" targetNamespace="http://schemas.microsoft.com/office/2006/metadata/properties" ma:root="true" ma:fieldsID="99341deabb7559b15fa80e8760031b1a" ns2:_="" ns3:_="">
    <xsd:import namespace="acbe3592-e20f-4aeb-8ea7-43adfef71015"/>
    <xsd:import namespace="8c568f7a-33c4-492e-841c-ba4feaa9f30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e3592-e20f-4aeb-8ea7-43adfef710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568f7a-33c4-492e-841c-ba4feaa9f30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94446d5-9d23-4bc7-8662-a29e65900e09}" ma:internalName="TaxCatchAll" ma:showField="CatchAllData" ma:web="8c568f7a-33c4-492e-841c-ba4feaa9f30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be3592-e20f-4aeb-8ea7-43adfef71015">
      <Terms xmlns="http://schemas.microsoft.com/office/infopath/2007/PartnerControls"/>
    </lcf76f155ced4ddcb4097134ff3c332f>
    <TaxCatchAll xmlns="8c568f7a-33c4-492e-841c-ba4feaa9f302" xsi:nil="true"/>
  </documentManagement>
</p:properties>
</file>

<file path=customXml/itemProps1.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2.xml><?xml version="1.0" encoding="utf-8"?>
<ds:datastoreItem xmlns:ds="http://schemas.openxmlformats.org/officeDocument/2006/customXml" ds:itemID="{A3AE91EA-057B-4A97-8C50-818148792140}">
  <ds:schemaRefs>
    <ds:schemaRef ds:uri="8c568f7a-33c4-492e-841c-ba4feaa9f302"/>
    <ds:schemaRef ds:uri="acbe3592-e20f-4aeb-8ea7-43adfef710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526C54-2038-4DDB-9077-84C80FF069E0}">
  <ds:schemaRefs>
    <ds:schemaRef ds:uri="8c568f7a-33c4-492e-841c-ba4feaa9f302"/>
    <ds:schemaRef ds:uri="acbe3592-e20f-4aeb-8ea7-43adfef710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21</Slides>
  <Notes>16</Notes>
  <HiddenSlides>2</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Cover Slide</vt:lpstr>
      <vt:lpstr>Horizontal Theme</vt:lpstr>
      <vt:lpstr>PowerPoint Presentation</vt:lpstr>
      <vt:lpstr>Overview</vt:lpstr>
      <vt:lpstr>Data on Change in Membership since 2014; Overall Number of Members </vt:lpstr>
      <vt:lpstr>Data on Change in Membership since 2014; Number of Members in each Segment </vt:lpstr>
      <vt:lpstr>Data on Change in Membership 2024 - 2025; Number of Members in each Segment </vt:lpstr>
      <vt:lpstr>Data on Change in Industrial Consumer Segment since 2014; Composition</vt:lpstr>
      <vt:lpstr>ERCOT 2025 Membership Fees</vt:lpstr>
      <vt:lpstr>ERCOT 2025 Membership Benefits</vt:lpstr>
      <vt:lpstr>ISO/RTO Comparisons</vt:lpstr>
      <vt:lpstr>ISO/RTO Comparison of 2025 Membership Fees</vt:lpstr>
      <vt:lpstr>CAISO Voting </vt:lpstr>
      <vt:lpstr>ISO New England Voting </vt:lpstr>
      <vt:lpstr>MISO Voting (Advisory Committee)</vt:lpstr>
      <vt:lpstr>MISO Voting (Planning Advisory Committee)</vt:lpstr>
      <vt:lpstr>NY-ISO Voting </vt:lpstr>
      <vt:lpstr>PJM Voting </vt:lpstr>
      <vt:lpstr>SPP Voting </vt:lpstr>
      <vt:lpstr>Process to Amend Bylaws</vt:lpstr>
      <vt:lpstr>Questions</vt:lpstr>
      <vt:lpstr>Remaining Agenda</vt:lpstr>
      <vt:lpstr>Appendix</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revision>1</cp:revision>
  <cp:lastPrinted>2017-10-10T21:31:05Z</cp:lastPrinted>
  <dcterms:created xsi:type="dcterms:W3CDTF">2016-01-21T15:20:31Z</dcterms:created>
  <dcterms:modified xsi:type="dcterms:W3CDTF">2025-02-13T16:19:06Z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0x0101001A4E797CE899AF4F9E29DEC0F017B7C5</vt:lpwstr>
  </property>
  <property fmtid="{D5CDD505-2E9C-101B-9397-08002B2CF9AE}" pid="3" name="MSIP_Label_7084cbda-52b8-46fb-a7b7-cb5bd465ed85_Enabled">
    <vt:lpwstr>true</vt:lpwstr>
  </property>
  <property fmtid="{D5CDD505-2E9C-101B-9397-08002B2CF9AE}" pid="4" name="MSIP_Label_7084cbda-52b8-46fb-a7b7-cb5bd465ed85_ActionId">
    <vt:lpwstr>c62e7908-7660-43a6-b1c8-5c5c95dc1f11</vt:lpwstr>
  </property>
  <property fmtid="{D5CDD505-2E9C-101B-9397-08002B2CF9AE}" pid="5" name="MSIP_Label_7084cbda-52b8-46fb-a7b7-cb5bd465ed85_SetDate">
    <vt:lpwstr>2023-05-09T20:19:39Z</vt:lpwstr>
  </property>
  <property fmtid="{D5CDD505-2E9C-101B-9397-08002B2CF9AE}" pid="6" name="MSIP_Label_7084cbda-52b8-46fb-a7b7-cb5bd465ed85_Name">
    <vt:lpwstr>Internal</vt:lpwstr>
  </property>
  <property fmtid="{D5CDD505-2E9C-101B-9397-08002B2CF9AE}" pid="7" name="MSIP_Label_7084cbda-52b8-46fb-a7b7-cb5bd465ed85_ContentBits">
    <vt:lpwstr>0</vt:lpwstr>
  </property>
  <property fmtid="{D5CDD505-2E9C-101B-9397-08002B2CF9AE}" pid="8" name="MSIP_Label_7084cbda-52b8-46fb-a7b7-cb5bd465ed85_SiteId">
    <vt:lpwstr>0afb747d-bff7-4596-a9fc-950ef9e0ec45</vt:lpwstr>
  </property>
  <property fmtid="{D5CDD505-2E9C-101B-9397-08002B2CF9AE}" pid="9" name="MSIP_Label_7084cbda-52b8-46fb-a7b7-cb5bd465ed85_Method">
    <vt:lpwstr>Standard</vt:lpwstr>
  </property>
  <property fmtid="{D5CDD505-2E9C-101B-9397-08002B2CF9AE}" pid="10" name="MediaServiceImageTags">
    <vt:lpwstr/>
  </property>
</Properties>
</file>