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slideLayouts/slideLayout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21"/>
  </p:notesMasterIdLst>
  <p:handoutMasterIdLst>
    <p:handoutMasterId r:id="rId22"/>
  </p:handoutMasterIdLst>
  <p:sldIdLst>
    <p:sldId id="260" r:id="rId7"/>
    <p:sldId id="437" r:id="rId8"/>
    <p:sldId id="447" r:id="rId9"/>
    <p:sldId id="541" r:id="rId10"/>
    <p:sldId id="280" r:id="rId11"/>
    <p:sldId id="307" r:id="rId12"/>
    <p:sldId id="327" r:id="rId13"/>
    <p:sldId id="341" r:id="rId14"/>
    <p:sldId id="344" r:id="rId15"/>
    <p:sldId id="345" r:id="rId16"/>
    <p:sldId id="350" r:id="rId17"/>
    <p:sldId id="703" r:id="rId18"/>
    <p:sldId id="705" r:id="rId19"/>
    <p:sldId id="706" r:id="rId20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  <a:srgbClr val="99FF99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7E16F8A-5ADD-461E-908B-D52289D70F87}" v="14" dt="2025-02-12T15:57:20.94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590" autoAdjust="0"/>
    <p:restoredTop sz="96721" autoAdjust="0"/>
  </p:normalViewPr>
  <p:slideViewPr>
    <p:cSldViewPr showGuides="1">
      <p:cViewPr varScale="1">
        <p:scale>
          <a:sx n="79" d="100"/>
          <a:sy n="79" d="100"/>
        </p:scale>
        <p:origin x="182" y="77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24" Type="http://schemas.openxmlformats.org/officeDocument/2006/relationships/viewProps" Target="viewProp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23" Type="http://schemas.openxmlformats.org/officeDocument/2006/relationships/presProps" Target="presProps.xml"/><Relationship Id="rId28" Type="http://schemas.microsoft.com/office/2015/10/relationships/revisionInfo" Target="revisionInfo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handoutMaster" Target="handoutMasters/handoutMaster1.xml"/><Relationship Id="rId27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nderson, Troy" userId="04de3903-03dd-44db-8353-3f14e4dd6886" providerId="ADAL" clId="{C7E16F8A-5ADD-461E-908B-D52289D70F87}"/>
    <pc:docChg chg="undo custSel addSld delSld modSld modMainMaster">
      <pc:chgData name="Anderson, Troy" userId="04de3903-03dd-44db-8353-3f14e4dd6886" providerId="ADAL" clId="{C7E16F8A-5ADD-461E-908B-D52289D70F87}" dt="2025-02-12T15:57:59.966" v="60" actId="20577"/>
      <pc:docMkLst>
        <pc:docMk/>
      </pc:docMkLst>
      <pc:sldChg chg="modSp mod">
        <pc:chgData name="Anderson, Troy" userId="04de3903-03dd-44db-8353-3f14e4dd6886" providerId="ADAL" clId="{C7E16F8A-5ADD-461E-908B-D52289D70F87}" dt="2025-02-12T15:57:59.966" v="60" actId="20577"/>
        <pc:sldMkLst>
          <pc:docMk/>
          <pc:sldMk cId="730603795" sldId="260"/>
        </pc:sldMkLst>
        <pc:spChg chg="mod">
          <ac:chgData name="Anderson, Troy" userId="04de3903-03dd-44db-8353-3f14e4dd6886" providerId="ADAL" clId="{C7E16F8A-5ADD-461E-908B-D52289D70F87}" dt="2025-02-12T15:57:59.966" v="60" actId="20577"/>
          <ac:spMkLst>
            <pc:docMk/>
            <pc:sldMk cId="730603795" sldId="260"/>
            <ac:spMk id="7" creationId="{00000000-0000-0000-0000-000000000000}"/>
          </ac:spMkLst>
        </pc:spChg>
      </pc:sldChg>
      <pc:sldChg chg="addSp delSp modSp add del mod">
        <pc:chgData name="Anderson, Troy" userId="04de3903-03dd-44db-8353-3f14e4dd6886" providerId="ADAL" clId="{C7E16F8A-5ADD-461E-908B-D52289D70F87}" dt="2025-02-12T15:55:58.120" v="42"/>
        <pc:sldMkLst>
          <pc:docMk/>
          <pc:sldMk cId="2555911169" sldId="705"/>
        </pc:sldMkLst>
        <pc:spChg chg="add del">
          <ac:chgData name="Anderson, Troy" userId="04de3903-03dd-44db-8353-3f14e4dd6886" providerId="ADAL" clId="{C7E16F8A-5ADD-461E-908B-D52289D70F87}" dt="2024-06-20T14:06:07.640" v="9" actId="478"/>
          <ac:spMkLst>
            <pc:docMk/>
            <pc:sldMk cId="2555911169" sldId="705"/>
            <ac:spMk id="3" creationId="{00000000-0000-0000-0000-000000000000}"/>
          </ac:spMkLst>
        </pc:spChg>
        <pc:spChg chg="add del">
          <ac:chgData name="Anderson, Troy" userId="04de3903-03dd-44db-8353-3f14e4dd6886" providerId="ADAL" clId="{C7E16F8A-5ADD-461E-908B-D52289D70F87}" dt="2024-06-20T14:06:07.640" v="9" actId="478"/>
          <ac:spMkLst>
            <pc:docMk/>
            <pc:sldMk cId="2555911169" sldId="705"/>
            <ac:spMk id="4" creationId="{BF34BE13-842D-408D-EFB9-14E228A70C9D}"/>
          </ac:spMkLst>
        </pc:spChg>
        <pc:spChg chg="add del">
          <ac:chgData name="Anderson, Troy" userId="04de3903-03dd-44db-8353-3f14e4dd6886" providerId="ADAL" clId="{C7E16F8A-5ADD-461E-908B-D52289D70F87}" dt="2024-06-20T14:06:07.640" v="9" actId="478"/>
          <ac:spMkLst>
            <pc:docMk/>
            <pc:sldMk cId="2555911169" sldId="705"/>
            <ac:spMk id="5" creationId="{B6C1BCB5-735E-26D9-5347-76174AA743C5}"/>
          </ac:spMkLst>
        </pc:spChg>
        <pc:spChg chg="del">
          <ac:chgData name="Anderson, Troy" userId="04de3903-03dd-44db-8353-3f14e4dd6886" providerId="ADAL" clId="{C7E16F8A-5ADD-461E-908B-D52289D70F87}" dt="2024-06-20T14:06:07.640" v="9" actId="478"/>
          <ac:spMkLst>
            <pc:docMk/>
            <pc:sldMk cId="2555911169" sldId="705"/>
            <ac:spMk id="6" creationId="{00000000-0000-0000-0000-000000000000}"/>
          </ac:spMkLst>
        </pc:spChg>
        <pc:spChg chg="add del">
          <ac:chgData name="Anderson, Troy" userId="04de3903-03dd-44db-8353-3f14e4dd6886" providerId="ADAL" clId="{C7E16F8A-5ADD-461E-908B-D52289D70F87}" dt="2024-06-20T14:06:07.640" v="9" actId="478"/>
          <ac:spMkLst>
            <pc:docMk/>
            <pc:sldMk cId="2555911169" sldId="705"/>
            <ac:spMk id="8" creationId="{910136E5-EBFA-7A6B-2C0A-EBFE5A4B3914}"/>
          </ac:spMkLst>
        </pc:spChg>
        <pc:spChg chg="add del">
          <ac:chgData name="Anderson, Troy" userId="04de3903-03dd-44db-8353-3f14e4dd6886" providerId="ADAL" clId="{C7E16F8A-5ADD-461E-908B-D52289D70F87}" dt="2024-06-20T14:06:07.640" v="9" actId="478"/>
          <ac:spMkLst>
            <pc:docMk/>
            <pc:sldMk cId="2555911169" sldId="705"/>
            <ac:spMk id="9" creationId="{22DF4776-98CC-F894-84DE-A452FD405951}"/>
          </ac:spMkLst>
        </pc:spChg>
        <pc:spChg chg="add del">
          <ac:chgData name="Anderson, Troy" userId="04de3903-03dd-44db-8353-3f14e4dd6886" providerId="ADAL" clId="{C7E16F8A-5ADD-461E-908B-D52289D70F87}" dt="2024-06-20T14:06:07.640" v="9" actId="478"/>
          <ac:spMkLst>
            <pc:docMk/>
            <pc:sldMk cId="2555911169" sldId="705"/>
            <ac:spMk id="10" creationId="{1197EDA7-DEFC-A6DF-BC49-02212A68763E}"/>
          </ac:spMkLst>
        </pc:spChg>
        <pc:spChg chg="add del">
          <ac:chgData name="Anderson, Troy" userId="04de3903-03dd-44db-8353-3f14e4dd6886" providerId="ADAL" clId="{C7E16F8A-5ADD-461E-908B-D52289D70F87}" dt="2024-06-20T14:06:07.640" v="9" actId="478"/>
          <ac:spMkLst>
            <pc:docMk/>
            <pc:sldMk cId="2555911169" sldId="705"/>
            <ac:spMk id="11" creationId="{0E01DF70-B3D7-6052-D81C-C12E9F38C7A0}"/>
          </ac:spMkLst>
        </pc:spChg>
        <pc:spChg chg="add del">
          <ac:chgData name="Anderson, Troy" userId="04de3903-03dd-44db-8353-3f14e4dd6886" providerId="ADAL" clId="{C7E16F8A-5ADD-461E-908B-D52289D70F87}" dt="2024-06-20T14:06:07.640" v="9" actId="478"/>
          <ac:spMkLst>
            <pc:docMk/>
            <pc:sldMk cId="2555911169" sldId="705"/>
            <ac:spMk id="12" creationId="{B55C91AD-E3F4-0703-F1EA-0E27F21FD4B3}"/>
          </ac:spMkLst>
        </pc:spChg>
        <pc:spChg chg="add del">
          <ac:chgData name="Anderson, Troy" userId="04de3903-03dd-44db-8353-3f14e4dd6886" providerId="ADAL" clId="{C7E16F8A-5ADD-461E-908B-D52289D70F87}" dt="2024-06-20T14:06:07.640" v="9" actId="478"/>
          <ac:spMkLst>
            <pc:docMk/>
            <pc:sldMk cId="2555911169" sldId="705"/>
            <ac:spMk id="13" creationId="{E8ABAEEF-D09F-B2E8-7F78-4763272CC5D3}"/>
          </ac:spMkLst>
        </pc:spChg>
        <pc:spChg chg="add del mod ord">
          <ac:chgData name="Anderson, Troy" userId="04de3903-03dd-44db-8353-3f14e4dd6886" providerId="ADAL" clId="{C7E16F8A-5ADD-461E-908B-D52289D70F87}" dt="2024-06-20T14:06:36.749" v="12" actId="166"/>
          <ac:spMkLst>
            <pc:docMk/>
            <pc:sldMk cId="2555911169" sldId="705"/>
            <ac:spMk id="14" creationId="{90047093-43AC-46C4-32B7-23F01CDBD3AA}"/>
          </ac:spMkLst>
        </pc:spChg>
        <pc:spChg chg="add del">
          <ac:chgData name="Anderson, Troy" userId="04de3903-03dd-44db-8353-3f14e4dd6886" providerId="ADAL" clId="{C7E16F8A-5ADD-461E-908B-D52289D70F87}" dt="2024-06-20T14:06:07.640" v="9" actId="478"/>
          <ac:spMkLst>
            <pc:docMk/>
            <pc:sldMk cId="2555911169" sldId="705"/>
            <ac:spMk id="15" creationId="{2F505729-56C5-4A43-A94F-AE7E7CB669A8}"/>
          </ac:spMkLst>
        </pc:spChg>
        <pc:spChg chg="add del mod">
          <ac:chgData name="Anderson, Troy" userId="04de3903-03dd-44db-8353-3f14e4dd6886" providerId="ADAL" clId="{C7E16F8A-5ADD-461E-908B-D52289D70F87}" dt="2024-06-20T14:05:44.115" v="6"/>
          <ac:spMkLst>
            <pc:docMk/>
            <pc:sldMk cId="2555911169" sldId="705"/>
            <ac:spMk id="17" creationId="{8A7F394E-C1B5-9768-6278-92CCD4952B17}"/>
          </ac:spMkLst>
        </pc:spChg>
        <pc:spChg chg="add del mod">
          <ac:chgData name="Anderson, Troy" userId="04de3903-03dd-44db-8353-3f14e4dd6886" providerId="ADAL" clId="{C7E16F8A-5ADD-461E-908B-D52289D70F87}" dt="2024-06-20T14:05:44.115" v="6"/>
          <ac:spMkLst>
            <pc:docMk/>
            <pc:sldMk cId="2555911169" sldId="705"/>
            <ac:spMk id="18" creationId="{5D54F1AA-362F-DECC-6F30-4E165B22F1EE}"/>
          </ac:spMkLst>
        </pc:spChg>
        <pc:spChg chg="add del">
          <ac:chgData name="Anderson, Troy" userId="04de3903-03dd-44db-8353-3f14e4dd6886" providerId="ADAL" clId="{C7E16F8A-5ADD-461E-908B-D52289D70F87}" dt="2024-06-20T14:06:07.640" v="9" actId="478"/>
          <ac:spMkLst>
            <pc:docMk/>
            <pc:sldMk cId="2555911169" sldId="705"/>
            <ac:spMk id="19" creationId="{BD585D9C-A541-D6AA-B8B9-FB81D860B47A}"/>
          </ac:spMkLst>
        </pc:spChg>
        <pc:spChg chg="add del">
          <ac:chgData name="Anderson, Troy" userId="04de3903-03dd-44db-8353-3f14e4dd6886" providerId="ADAL" clId="{C7E16F8A-5ADD-461E-908B-D52289D70F87}" dt="2024-06-20T14:06:07.640" v="9" actId="478"/>
          <ac:spMkLst>
            <pc:docMk/>
            <pc:sldMk cId="2555911169" sldId="705"/>
            <ac:spMk id="20" creationId="{7B414E3D-1330-1DDD-AC5E-4E294FE8AC52}"/>
          </ac:spMkLst>
        </pc:spChg>
        <pc:spChg chg="add del">
          <ac:chgData name="Anderson, Troy" userId="04de3903-03dd-44db-8353-3f14e4dd6886" providerId="ADAL" clId="{C7E16F8A-5ADD-461E-908B-D52289D70F87}" dt="2024-06-20T14:06:07.640" v="9" actId="478"/>
          <ac:spMkLst>
            <pc:docMk/>
            <pc:sldMk cId="2555911169" sldId="705"/>
            <ac:spMk id="21" creationId="{275B39E2-742A-1D0C-D123-744064439D16}"/>
          </ac:spMkLst>
        </pc:spChg>
        <pc:spChg chg="add del mod">
          <ac:chgData name="Anderson, Troy" userId="04de3903-03dd-44db-8353-3f14e4dd6886" providerId="ADAL" clId="{C7E16F8A-5ADD-461E-908B-D52289D70F87}" dt="2024-06-20T14:05:44.115" v="6"/>
          <ac:spMkLst>
            <pc:docMk/>
            <pc:sldMk cId="2555911169" sldId="705"/>
            <ac:spMk id="22" creationId="{878595B4-C93A-A777-3205-D08784428ED3}"/>
          </ac:spMkLst>
        </pc:spChg>
        <pc:spChg chg="add del mod">
          <ac:chgData name="Anderson, Troy" userId="04de3903-03dd-44db-8353-3f14e4dd6886" providerId="ADAL" clId="{C7E16F8A-5ADD-461E-908B-D52289D70F87}" dt="2024-06-20T14:05:44.115" v="6"/>
          <ac:spMkLst>
            <pc:docMk/>
            <pc:sldMk cId="2555911169" sldId="705"/>
            <ac:spMk id="23" creationId="{FB89104B-DD22-D0C4-BB19-750051BE0804}"/>
          </ac:spMkLst>
        </pc:spChg>
        <pc:spChg chg="del">
          <ac:chgData name="Anderson, Troy" userId="04de3903-03dd-44db-8353-3f14e4dd6886" providerId="ADAL" clId="{C7E16F8A-5ADD-461E-908B-D52289D70F87}" dt="2024-06-20T14:06:07.640" v="9" actId="478"/>
          <ac:spMkLst>
            <pc:docMk/>
            <pc:sldMk cId="2555911169" sldId="705"/>
            <ac:spMk id="24" creationId="{00000000-0000-0000-0000-000000000000}"/>
          </ac:spMkLst>
        </pc:spChg>
        <pc:spChg chg="add del mod">
          <ac:chgData name="Anderson, Troy" userId="04de3903-03dd-44db-8353-3f14e4dd6886" providerId="ADAL" clId="{C7E16F8A-5ADD-461E-908B-D52289D70F87}" dt="2024-06-20T14:05:44.115" v="6"/>
          <ac:spMkLst>
            <pc:docMk/>
            <pc:sldMk cId="2555911169" sldId="705"/>
            <ac:spMk id="25" creationId="{84FF81A5-1390-A03A-E8A7-2C161B555B44}"/>
          </ac:spMkLst>
        </pc:spChg>
        <pc:spChg chg="add del">
          <ac:chgData name="Anderson, Troy" userId="04de3903-03dd-44db-8353-3f14e4dd6886" providerId="ADAL" clId="{C7E16F8A-5ADD-461E-908B-D52289D70F87}" dt="2024-06-20T14:06:07.640" v="9" actId="478"/>
          <ac:spMkLst>
            <pc:docMk/>
            <pc:sldMk cId="2555911169" sldId="705"/>
            <ac:spMk id="26" creationId="{8479C2DE-7FC2-4409-B720-81664285021C}"/>
          </ac:spMkLst>
        </pc:spChg>
        <pc:spChg chg="add del mod">
          <ac:chgData name="Anderson, Troy" userId="04de3903-03dd-44db-8353-3f14e4dd6886" providerId="ADAL" clId="{C7E16F8A-5ADD-461E-908B-D52289D70F87}" dt="2024-06-20T14:05:44.115" v="6"/>
          <ac:spMkLst>
            <pc:docMk/>
            <pc:sldMk cId="2555911169" sldId="705"/>
            <ac:spMk id="27" creationId="{2F978DB4-2791-0290-D41B-2C33B5427E9E}"/>
          </ac:spMkLst>
        </pc:spChg>
        <pc:spChg chg="add del mod">
          <ac:chgData name="Anderson, Troy" userId="04de3903-03dd-44db-8353-3f14e4dd6886" providerId="ADAL" clId="{C7E16F8A-5ADD-461E-908B-D52289D70F87}" dt="2024-06-20T14:05:44.115" v="6"/>
          <ac:spMkLst>
            <pc:docMk/>
            <pc:sldMk cId="2555911169" sldId="705"/>
            <ac:spMk id="28" creationId="{6F928DF6-35B2-C84A-6D00-2D77D26CA902}"/>
          </ac:spMkLst>
        </pc:spChg>
        <pc:spChg chg="del">
          <ac:chgData name="Anderson, Troy" userId="04de3903-03dd-44db-8353-3f14e4dd6886" providerId="ADAL" clId="{C7E16F8A-5ADD-461E-908B-D52289D70F87}" dt="2024-06-20T14:06:07.640" v="9" actId="478"/>
          <ac:spMkLst>
            <pc:docMk/>
            <pc:sldMk cId="2555911169" sldId="705"/>
            <ac:spMk id="29" creationId="{00000000-0000-0000-0000-000000000000}"/>
          </ac:spMkLst>
        </pc:spChg>
        <pc:spChg chg="del">
          <ac:chgData name="Anderson, Troy" userId="04de3903-03dd-44db-8353-3f14e4dd6886" providerId="ADAL" clId="{C7E16F8A-5ADD-461E-908B-D52289D70F87}" dt="2024-06-20T14:06:07.640" v="9" actId="478"/>
          <ac:spMkLst>
            <pc:docMk/>
            <pc:sldMk cId="2555911169" sldId="705"/>
            <ac:spMk id="30" creationId="{00000000-0000-0000-0000-000000000000}"/>
          </ac:spMkLst>
        </pc:spChg>
        <pc:spChg chg="del">
          <ac:chgData name="Anderson, Troy" userId="04de3903-03dd-44db-8353-3f14e4dd6886" providerId="ADAL" clId="{C7E16F8A-5ADD-461E-908B-D52289D70F87}" dt="2024-06-20T14:06:07.640" v="9" actId="478"/>
          <ac:spMkLst>
            <pc:docMk/>
            <pc:sldMk cId="2555911169" sldId="705"/>
            <ac:spMk id="32" creationId="{00000000-0000-0000-0000-000000000000}"/>
          </ac:spMkLst>
        </pc:spChg>
        <pc:spChg chg="add del">
          <ac:chgData name="Anderson, Troy" userId="04de3903-03dd-44db-8353-3f14e4dd6886" providerId="ADAL" clId="{C7E16F8A-5ADD-461E-908B-D52289D70F87}" dt="2024-06-20T14:06:07.640" v="9" actId="478"/>
          <ac:spMkLst>
            <pc:docMk/>
            <pc:sldMk cId="2555911169" sldId="705"/>
            <ac:spMk id="34" creationId="{6A0ADDBF-EB41-4850-814F-88AF8881525B}"/>
          </ac:spMkLst>
        </pc:spChg>
        <pc:spChg chg="add del mod">
          <ac:chgData name="Anderson, Troy" userId="04de3903-03dd-44db-8353-3f14e4dd6886" providerId="ADAL" clId="{C7E16F8A-5ADD-461E-908B-D52289D70F87}" dt="2024-06-20T14:05:44.115" v="6"/>
          <ac:spMkLst>
            <pc:docMk/>
            <pc:sldMk cId="2555911169" sldId="705"/>
            <ac:spMk id="35" creationId="{7D3BB26C-F961-A99D-4061-B3C1E42CB201}"/>
          </ac:spMkLst>
        </pc:spChg>
        <pc:spChg chg="add del mod">
          <ac:chgData name="Anderson, Troy" userId="04de3903-03dd-44db-8353-3f14e4dd6886" providerId="ADAL" clId="{C7E16F8A-5ADD-461E-908B-D52289D70F87}" dt="2024-06-20T14:05:44.115" v="6"/>
          <ac:spMkLst>
            <pc:docMk/>
            <pc:sldMk cId="2555911169" sldId="705"/>
            <ac:spMk id="36" creationId="{907FE4A0-87DA-4668-1670-B352F7077279}"/>
          </ac:spMkLst>
        </pc:spChg>
        <pc:spChg chg="add del mod">
          <ac:chgData name="Anderson, Troy" userId="04de3903-03dd-44db-8353-3f14e4dd6886" providerId="ADAL" clId="{C7E16F8A-5ADD-461E-908B-D52289D70F87}" dt="2024-06-20T14:05:44.115" v="6"/>
          <ac:spMkLst>
            <pc:docMk/>
            <pc:sldMk cId="2555911169" sldId="705"/>
            <ac:spMk id="37" creationId="{9003D24B-AE2C-B598-1B86-7BED1F9E6D62}"/>
          </ac:spMkLst>
        </pc:spChg>
        <pc:spChg chg="del">
          <ac:chgData name="Anderson, Troy" userId="04de3903-03dd-44db-8353-3f14e4dd6886" providerId="ADAL" clId="{C7E16F8A-5ADD-461E-908B-D52289D70F87}" dt="2024-06-20T14:06:07.640" v="9" actId="478"/>
          <ac:spMkLst>
            <pc:docMk/>
            <pc:sldMk cId="2555911169" sldId="705"/>
            <ac:spMk id="38" creationId="{1FF61AC0-C7DB-4A25-AADC-B7C5E8C0B22A}"/>
          </ac:spMkLst>
        </pc:spChg>
        <pc:spChg chg="add del mod">
          <ac:chgData name="Anderson, Troy" userId="04de3903-03dd-44db-8353-3f14e4dd6886" providerId="ADAL" clId="{C7E16F8A-5ADD-461E-908B-D52289D70F87}" dt="2024-06-20T14:05:44.115" v="6"/>
          <ac:spMkLst>
            <pc:docMk/>
            <pc:sldMk cId="2555911169" sldId="705"/>
            <ac:spMk id="39" creationId="{C753D0CB-C945-0284-4043-5D5C90A4D131}"/>
          </ac:spMkLst>
        </pc:spChg>
        <pc:spChg chg="add del mod">
          <ac:chgData name="Anderson, Troy" userId="04de3903-03dd-44db-8353-3f14e4dd6886" providerId="ADAL" clId="{C7E16F8A-5ADD-461E-908B-D52289D70F87}" dt="2025-01-06T19:45:24.939" v="40" actId="478"/>
          <ac:spMkLst>
            <pc:docMk/>
            <pc:sldMk cId="2555911169" sldId="705"/>
            <ac:spMk id="40" creationId="{099A53C8-5425-152F-0EFB-4BB45139B395}"/>
          </ac:spMkLst>
        </pc:spChg>
        <pc:spChg chg="add del mod">
          <ac:chgData name="Anderson, Troy" userId="04de3903-03dd-44db-8353-3f14e4dd6886" providerId="ADAL" clId="{C7E16F8A-5ADD-461E-908B-D52289D70F87}" dt="2024-06-20T14:05:44.115" v="6"/>
          <ac:spMkLst>
            <pc:docMk/>
            <pc:sldMk cId="2555911169" sldId="705"/>
            <ac:spMk id="40" creationId="{70E13185-167D-AB21-702C-BCB0BF547915}"/>
          </ac:spMkLst>
        </pc:spChg>
        <pc:spChg chg="add del mod">
          <ac:chgData name="Anderson, Troy" userId="04de3903-03dd-44db-8353-3f14e4dd6886" providerId="ADAL" clId="{C7E16F8A-5ADD-461E-908B-D52289D70F87}" dt="2024-06-20T14:05:44.115" v="6"/>
          <ac:spMkLst>
            <pc:docMk/>
            <pc:sldMk cId="2555911169" sldId="705"/>
            <ac:spMk id="41" creationId="{B947BCFB-90B1-7508-FD86-61E8BFD05B65}"/>
          </ac:spMkLst>
        </pc:spChg>
        <pc:spChg chg="add del mod">
          <ac:chgData name="Anderson, Troy" userId="04de3903-03dd-44db-8353-3f14e4dd6886" providerId="ADAL" clId="{C7E16F8A-5ADD-461E-908B-D52289D70F87}" dt="2024-06-20T14:05:44.115" v="6"/>
          <ac:spMkLst>
            <pc:docMk/>
            <pc:sldMk cId="2555911169" sldId="705"/>
            <ac:spMk id="42" creationId="{D482EAFE-FA52-64A0-4EF4-AB99900574C5}"/>
          </ac:spMkLst>
        </pc:spChg>
        <pc:spChg chg="add del mod">
          <ac:chgData name="Anderson, Troy" userId="04de3903-03dd-44db-8353-3f14e4dd6886" providerId="ADAL" clId="{C7E16F8A-5ADD-461E-908B-D52289D70F87}" dt="2024-06-20T14:05:44.115" v="6"/>
          <ac:spMkLst>
            <pc:docMk/>
            <pc:sldMk cId="2555911169" sldId="705"/>
            <ac:spMk id="43" creationId="{17C3FE21-3CDE-E6E8-805E-F19FD8614A5E}"/>
          </ac:spMkLst>
        </pc:spChg>
        <pc:spChg chg="add del mod">
          <ac:chgData name="Anderson, Troy" userId="04de3903-03dd-44db-8353-3f14e4dd6886" providerId="ADAL" clId="{C7E16F8A-5ADD-461E-908B-D52289D70F87}" dt="2024-06-20T14:05:44.115" v="6"/>
          <ac:spMkLst>
            <pc:docMk/>
            <pc:sldMk cId="2555911169" sldId="705"/>
            <ac:spMk id="44" creationId="{E9347BC8-9FCC-EAAF-22E5-0E035AA9B19C}"/>
          </ac:spMkLst>
        </pc:spChg>
        <pc:spChg chg="add del mod">
          <ac:chgData name="Anderson, Troy" userId="04de3903-03dd-44db-8353-3f14e4dd6886" providerId="ADAL" clId="{C7E16F8A-5ADD-461E-908B-D52289D70F87}" dt="2024-06-20T14:05:44.115" v="6"/>
          <ac:spMkLst>
            <pc:docMk/>
            <pc:sldMk cId="2555911169" sldId="705"/>
            <ac:spMk id="45" creationId="{C60D2A35-7289-3D0E-A445-AED73934D48A}"/>
          </ac:spMkLst>
        </pc:spChg>
        <pc:spChg chg="add del mod">
          <ac:chgData name="Anderson, Troy" userId="04de3903-03dd-44db-8353-3f14e4dd6886" providerId="ADAL" clId="{C7E16F8A-5ADD-461E-908B-D52289D70F87}" dt="2024-06-20T14:05:44.115" v="6"/>
          <ac:spMkLst>
            <pc:docMk/>
            <pc:sldMk cId="2555911169" sldId="705"/>
            <ac:spMk id="46" creationId="{B16E350B-BA35-0439-29A3-667642DFF55B}"/>
          </ac:spMkLst>
        </pc:spChg>
        <pc:spChg chg="add del mod">
          <ac:chgData name="Anderson, Troy" userId="04de3903-03dd-44db-8353-3f14e4dd6886" providerId="ADAL" clId="{C7E16F8A-5ADD-461E-908B-D52289D70F87}" dt="2024-06-20T14:05:44.115" v="6"/>
          <ac:spMkLst>
            <pc:docMk/>
            <pc:sldMk cId="2555911169" sldId="705"/>
            <ac:spMk id="47" creationId="{84F3103A-06D9-59F9-D1DF-02E292AD352A}"/>
          </ac:spMkLst>
        </pc:spChg>
        <pc:spChg chg="add del mod">
          <ac:chgData name="Anderson, Troy" userId="04de3903-03dd-44db-8353-3f14e4dd6886" providerId="ADAL" clId="{C7E16F8A-5ADD-461E-908B-D52289D70F87}" dt="2024-06-20T14:05:44.115" v="6"/>
          <ac:spMkLst>
            <pc:docMk/>
            <pc:sldMk cId="2555911169" sldId="705"/>
            <ac:spMk id="48" creationId="{F4DA48D2-8FA8-B433-21BC-85BA3F9C69A1}"/>
          </ac:spMkLst>
        </pc:spChg>
        <pc:spChg chg="add del mod">
          <ac:chgData name="Anderson, Troy" userId="04de3903-03dd-44db-8353-3f14e4dd6886" providerId="ADAL" clId="{C7E16F8A-5ADD-461E-908B-D52289D70F87}" dt="2024-06-20T14:05:44.115" v="6"/>
          <ac:spMkLst>
            <pc:docMk/>
            <pc:sldMk cId="2555911169" sldId="705"/>
            <ac:spMk id="49" creationId="{DC396273-E10B-4DF1-CFD2-3DE76E9EEF90}"/>
          </ac:spMkLst>
        </pc:spChg>
        <pc:spChg chg="add del">
          <ac:chgData name="Anderson, Troy" userId="04de3903-03dd-44db-8353-3f14e4dd6886" providerId="ADAL" clId="{C7E16F8A-5ADD-461E-908B-D52289D70F87}" dt="2024-06-20T14:06:07.640" v="9" actId="478"/>
          <ac:spMkLst>
            <pc:docMk/>
            <pc:sldMk cId="2555911169" sldId="705"/>
            <ac:spMk id="51" creationId="{00000000-0000-0000-0000-000000000000}"/>
          </ac:spMkLst>
        </pc:spChg>
        <pc:spChg chg="add del">
          <ac:chgData name="Anderson, Troy" userId="04de3903-03dd-44db-8353-3f14e4dd6886" providerId="ADAL" clId="{C7E16F8A-5ADD-461E-908B-D52289D70F87}" dt="2024-06-20T14:06:07.640" v="9" actId="478"/>
          <ac:spMkLst>
            <pc:docMk/>
            <pc:sldMk cId="2555911169" sldId="705"/>
            <ac:spMk id="52" creationId="{00000000-0000-0000-0000-000000000000}"/>
          </ac:spMkLst>
        </pc:spChg>
        <pc:spChg chg="add del">
          <ac:chgData name="Anderson, Troy" userId="04de3903-03dd-44db-8353-3f14e4dd6886" providerId="ADAL" clId="{C7E16F8A-5ADD-461E-908B-D52289D70F87}" dt="2024-06-20T14:06:07.640" v="9" actId="478"/>
          <ac:spMkLst>
            <pc:docMk/>
            <pc:sldMk cId="2555911169" sldId="705"/>
            <ac:spMk id="53" creationId="{00000000-0000-0000-0000-000000000000}"/>
          </ac:spMkLst>
        </pc:spChg>
        <pc:spChg chg="add del">
          <ac:chgData name="Anderson, Troy" userId="04de3903-03dd-44db-8353-3f14e4dd6886" providerId="ADAL" clId="{C7E16F8A-5ADD-461E-908B-D52289D70F87}" dt="2024-06-20T14:06:07.640" v="9" actId="478"/>
          <ac:spMkLst>
            <pc:docMk/>
            <pc:sldMk cId="2555911169" sldId="705"/>
            <ac:spMk id="54" creationId="{00000000-0000-0000-0000-000000000000}"/>
          </ac:spMkLst>
        </pc:spChg>
        <pc:spChg chg="add del">
          <ac:chgData name="Anderson, Troy" userId="04de3903-03dd-44db-8353-3f14e4dd6886" providerId="ADAL" clId="{C7E16F8A-5ADD-461E-908B-D52289D70F87}" dt="2024-06-20T14:06:07.640" v="9" actId="478"/>
          <ac:spMkLst>
            <pc:docMk/>
            <pc:sldMk cId="2555911169" sldId="705"/>
            <ac:spMk id="55" creationId="{00000000-0000-0000-0000-000000000000}"/>
          </ac:spMkLst>
        </pc:spChg>
        <pc:spChg chg="add del mod">
          <ac:chgData name="Anderson, Troy" userId="04de3903-03dd-44db-8353-3f14e4dd6886" providerId="ADAL" clId="{C7E16F8A-5ADD-461E-908B-D52289D70F87}" dt="2024-06-20T14:05:44.115" v="6"/>
          <ac:spMkLst>
            <pc:docMk/>
            <pc:sldMk cId="2555911169" sldId="705"/>
            <ac:spMk id="56" creationId="{BD20C937-ACF2-69FC-971A-E78FB347AC35}"/>
          </ac:spMkLst>
        </pc:spChg>
        <pc:spChg chg="add del mod">
          <ac:chgData name="Anderson, Troy" userId="04de3903-03dd-44db-8353-3f14e4dd6886" providerId="ADAL" clId="{C7E16F8A-5ADD-461E-908B-D52289D70F87}" dt="2024-06-20T14:05:44.115" v="6"/>
          <ac:spMkLst>
            <pc:docMk/>
            <pc:sldMk cId="2555911169" sldId="705"/>
            <ac:spMk id="57" creationId="{C9D858CE-5927-2130-E48D-9E9B38A63BFB}"/>
          </ac:spMkLst>
        </pc:spChg>
        <pc:spChg chg="add del mod">
          <ac:chgData name="Anderson, Troy" userId="04de3903-03dd-44db-8353-3f14e4dd6886" providerId="ADAL" clId="{C7E16F8A-5ADD-461E-908B-D52289D70F87}" dt="2024-06-20T14:05:44.115" v="6"/>
          <ac:spMkLst>
            <pc:docMk/>
            <pc:sldMk cId="2555911169" sldId="705"/>
            <ac:spMk id="58" creationId="{F05AE801-6F05-5F08-B6CD-E3131816DBB3}"/>
          </ac:spMkLst>
        </pc:spChg>
        <pc:spChg chg="add del mod">
          <ac:chgData name="Anderson, Troy" userId="04de3903-03dd-44db-8353-3f14e4dd6886" providerId="ADAL" clId="{C7E16F8A-5ADD-461E-908B-D52289D70F87}" dt="2024-06-20T14:05:44.115" v="6"/>
          <ac:spMkLst>
            <pc:docMk/>
            <pc:sldMk cId="2555911169" sldId="705"/>
            <ac:spMk id="59" creationId="{A5FB1B58-76A7-501B-CD00-A2EC507DEAB7}"/>
          </ac:spMkLst>
        </pc:spChg>
        <pc:spChg chg="add del">
          <ac:chgData name="Anderson, Troy" userId="04de3903-03dd-44db-8353-3f14e4dd6886" providerId="ADAL" clId="{C7E16F8A-5ADD-461E-908B-D52289D70F87}" dt="2024-06-20T14:06:07.640" v="9" actId="478"/>
          <ac:spMkLst>
            <pc:docMk/>
            <pc:sldMk cId="2555911169" sldId="705"/>
            <ac:spMk id="60" creationId="{8CBAE244-09AA-489A-8D85-C1603BFB5D1C}"/>
          </ac:spMkLst>
        </pc:spChg>
        <pc:spChg chg="add del mod">
          <ac:chgData name="Anderson, Troy" userId="04de3903-03dd-44db-8353-3f14e4dd6886" providerId="ADAL" clId="{C7E16F8A-5ADD-461E-908B-D52289D70F87}" dt="2024-06-20T14:05:44.115" v="6"/>
          <ac:spMkLst>
            <pc:docMk/>
            <pc:sldMk cId="2555911169" sldId="705"/>
            <ac:spMk id="61" creationId="{3650FC9E-256A-1E7D-9A9E-EF12C36F075E}"/>
          </ac:spMkLst>
        </pc:spChg>
        <pc:spChg chg="add del mod">
          <ac:chgData name="Anderson, Troy" userId="04de3903-03dd-44db-8353-3f14e4dd6886" providerId="ADAL" clId="{C7E16F8A-5ADD-461E-908B-D52289D70F87}" dt="2024-06-20T14:05:44.115" v="6"/>
          <ac:spMkLst>
            <pc:docMk/>
            <pc:sldMk cId="2555911169" sldId="705"/>
            <ac:spMk id="62" creationId="{DA9984F2-6017-0B31-336B-931F319C9CBD}"/>
          </ac:spMkLst>
        </pc:spChg>
        <pc:spChg chg="add del mod">
          <ac:chgData name="Anderson, Troy" userId="04de3903-03dd-44db-8353-3f14e4dd6886" providerId="ADAL" clId="{C7E16F8A-5ADD-461E-908B-D52289D70F87}" dt="2024-06-20T14:05:44.115" v="6"/>
          <ac:spMkLst>
            <pc:docMk/>
            <pc:sldMk cId="2555911169" sldId="705"/>
            <ac:spMk id="63" creationId="{B937EA3E-21BE-0A35-BB3E-A2921E093902}"/>
          </ac:spMkLst>
        </pc:spChg>
        <pc:spChg chg="add del mod">
          <ac:chgData name="Anderson, Troy" userId="04de3903-03dd-44db-8353-3f14e4dd6886" providerId="ADAL" clId="{C7E16F8A-5ADD-461E-908B-D52289D70F87}" dt="2024-06-20T14:05:44.115" v="6"/>
          <ac:spMkLst>
            <pc:docMk/>
            <pc:sldMk cId="2555911169" sldId="705"/>
            <ac:spMk id="64" creationId="{478CA486-9BF8-95CF-E676-3FA18137F9B6}"/>
          </ac:spMkLst>
        </pc:spChg>
        <pc:spChg chg="add del mod">
          <ac:chgData name="Anderson, Troy" userId="04de3903-03dd-44db-8353-3f14e4dd6886" providerId="ADAL" clId="{C7E16F8A-5ADD-461E-908B-D52289D70F87}" dt="2024-06-20T14:05:44.115" v="6"/>
          <ac:spMkLst>
            <pc:docMk/>
            <pc:sldMk cId="2555911169" sldId="705"/>
            <ac:spMk id="65" creationId="{48D05E58-D424-4112-5A4B-748CE9EF52D8}"/>
          </ac:spMkLst>
        </pc:spChg>
        <pc:spChg chg="add del mod">
          <ac:chgData name="Anderson, Troy" userId="04de3903-03dd-44db-8353-3f14e4dd6886" providerId="ADAL" clId="{C7E16F8A-5ADD-461E-908B-D52289D70F87}" dt="2024-06-20T14:05:44.115" v="6"/>
          <ac:spMkLst>
            <pc:docMk/>
            <pc:sldMk cId="2555911169" sldId="705"/>
            <ac:spMk id="66" creationId="{BEE2CF9F-71A4-BEA5-838E-F28681D3345C}"/>
          </ac:spMkLst>
        </pc:spChg>
        <pc:spChg chg="add del">
          <ac:chgData name="Anderson, Troy" userId="04de3903-03dd-44db-8353-3f14e4dd6886" providerId="ADAL" clId="{C7E16F8A-5ADD-461E-908B-D52289D70F87}" dt="2024-06-20T14:06:07.640" v="9" actId="478"/>
          <ac:spMkLst>
            <pc:docMk/>
            <pc:sldMk cId="2555911169" sldId="705"/>
            <ac:spMk id="67" creationId="{677FB7AA-0425-4ECC-9149-91187034677E}"/>
          </ac:spMkLst>
        </pc:spChg>
        <pc:spChg chg="add del mod">
          <ac:chgData name="Anderson, Troy" userId="04de3903-03dd-44db-8353-3f14e4dd6886" providerId="ADAL" clId="{C7E16F8A-5ADD-461E-908B-D52289D70F87}" dt="2024-06-20T14:05:44.115" v="6"/>
          <ac:spMkLst>
            <pc:docMk/>
            <pc:sldMk cId="2555911169" sldId="705"/>
            <ac:spMk id="68" creationId="{DDAB219D-467A-8074-CF30-68CDAFA94EF1}"/>
          </ac:spMkLst>
        </pc:spChg>
        <pc:spChg chg="add del mod">
          <ac:chgData name="Anderson, Troy" userId="04de3903-03dd-44db-8353-3f14e4dd6886" providerId="ADAL" clId="{C7E16F8A-5ADD-461E-908B-D52289D70F87}" dt="2024-06-20T14:05:44.115" v="6"/>
          <ac:spMkLst>
            <pc:docMk/>
            <pc:sldMk cId="2555911169" sldId="705"/>
            <ac:spMk id="69" creationId="{F819D9BF-15E7-9EFD-B3F4-71AB5CE1772C}"/>
          </ac:spMkLst>
        </pc:spChg>
        <pc:spChg chg="add del mod">
          <ac:chgData name="Anderson, Troy" userId="04de3903-03dd-44db-8353-3f14e4dd6886" providerId="ADAL" clId="{C7E16F8A-5ADD-461E-908B-D52289D70F87}" dt="2024-06-20T14:05:44.115" v="6"/>
          <ac:spMkLst>
            <pc:docMk/>
            <pc:sldMk cId="2555911169" sldId="705"/>
            <ac:spMk id="70" creationId="{546AB942-1D9A-AD10-2198-B22C7DEEB35C}"/>
          </ac:spMkLst>
        </pc:spChg>
        <pc:spChg chg="add mod">
          <ac:chgData name="Anderson, Troy" userId="04de3903-03dd-44db-8353-3f14e4dd6886" providerId="ADAL" clId="{C7E16F8A-5ADD-461E-908B-D52289D70F87}" dt="2024-06-20T14:06:20.437" v="10"/>
          <ac:spMkLst>
            <pc:docMk/>
            <pc:sldMk cId="2555911169" sldId="705"/>
            <ac:spMk id="71" creationId="{0624ED8F-70A4-7EE7-2657-248F20018348}"/>
          </ac:spMkLst>
        </pc:spChg>
        <pc:spChg chg="add mod">
          <ac:chgData name="Anderson, Troy" userId="04de3903-03dd-44db-8353-3f14e4dd6886" providerId="ADAL" clId="{C7E16F8A-5ADD-461E-908B-D52289D70F87}" dt="2024-06-20T14:06:20.437" v="10"/>
          <ac:spMkLst>
            <pc:docMk/>
            <pc:sldMk cId="2555911169" sldId="705"/>
            <ac:spMk id="72" creationId="{524794F7-BF72-536D-7B90-49389AD426CB}"/>
          </ac:spMkLst>
        </pc:spChg>
        <pc:spChg chg="add mod">
          <ac:chgData name="Anderson, Troy" userId="04de3903-03dd-44db-8353-3f14e4dd6886" providerId="ADAL" clId="{C7E16F8A-5ADD-461E-908B-D52289D70F87}" dt="2024-06-20T14:06:20.437" v="10"/>
          <ac:spMkLst>
            <pc:docMk/>
            <pc:sldMk cId="2555911169" sldId="705"/>
            <ac:spMk id="73" creationId="{9F65DC0F-9B09-0EFA-F07B-1691AFFB25E9}"/>
          </ac:spMkLst>
        </pc:spChg>
        <pc:spChg chg="add mod">
          <ac:chgData name="Anderson, Troy" userId="04de3903-03dd-44db-8353-3f14e4dd6886" providerId="ADAL" clId="{C7E16F8A-5ADD-461E-908B-D52289D70F87}" dt="2024-06-20T14:06:20.437" v="10"/>
          <ac:spMkLst>
            <pc:docMk/>
            <pc:sldMk cId="2555911169" sldId="705"/>
            <ac:spMk id="74" creationId="{E35F0C8D-8639-9307-DA6D-F4C2BC3BFC4A}"/>
          </ac:spMkLst>
        </pc:spChg>
        <pc:spChg chg="add mod">
          <ac:chgData name="Anderson, Troy" userId="04de3903-03dd-44db-8353-3f14e4dd6886" providerId="ADAL" clId="{C7E16F8A-5ADD-461E-908B-D52289D70F87}" dt="2024-06-20T14:06:20.437" v="10"/>
          <ac:spMkLst>
            <pc:docMk/>
            <pc:sldMk cId="2555911169" sldId="705"/>
            <ac:spMk id="76" creationId="{A035A313-6849-CDB1-DA7D-3391C61AB747}"/>
          </ac:spMkLst>
        </pc:spChg>
        <pc:spChg chg="add mod">
          <ac:chgData name="Anderson, Troy" userId="04de3903-03dd-44db-8353-3f14e4dd6886" providerId="ADAL" clId="{C7E16F8A-5ADD-461E-908B-D52289D70F87}" dt="2024-06-20T14:06:20.437" v="10"/>
          <ac:spMkLst>
            <pc:docMk/>
            <pc:sldMk cId="2555911169" sldId="705"/>
            <ac:spMk id="77" creationId="{E981685A-6FCD-E14C-6124-7ABED5E243CD}"/>
          </ac:spMkLst>
        </pc:spChg>
        <pc:spChg chg="add mod">
          <ac:chgData name="Anderson, Troy" userId="04de3903-03dd-44db-8353-3f14e4dd6886" providerId="ADAL" clId="{C7E16F8A-5ADD-461E-908B-D52289D70F87}" dt="2024-06-20T14:06:20.437" v="10"/>
          <ac:spMkLst>
            <pc:docMk/>
            <pc:sldMk cId="2555911169" sldId="705"/>
            <ac:spMk id="78" creationId="{59EF5252-961B-25B0-A52E-1CAC608C87EF}"/>
          </ac:spMkLst>
        </pc:spChg>
        <pc:spChg chg="add mod">
          <ac:chgData name="Anderson, Troy" userId="04de3903-03dd-44db-8353-3f14e4dd6886" providerId="ADAL" clId="{C7E16F8A-5ADD-461E-908B-D52289D70F87}" dt="2024-06-20T14:06:20.437" v="10"/>
          <ac:spMkLst>
            <pc:docMk/>
            <pc:sldMk cId="2555911169" sldId="705"/>
            <ac:spMk id="79" creationId="{13EE2278-9931-118C-C84F-BF69545FCDB4}"/>
          </ac:spMkLst>
        </pc:spChg>
        <pc:spChg chg="add mod">
          <ac:chgData name="Anderson, Troy" userId="04de3903-03dd-44db-8353-3f14e4dd6886" providerId="ADAL" clId="{C7E16F8A-5ADD-461E-908B-D52289D70F87}" dt="2024-06-20T14:06:20.437" v="10"/>
          <ac:spMkLst>
            <pc:docMk/>
            <pc:sldMk cId="2555911169" sldId="705"/>
            <ac:spMk id="80" creationId="{D1109C54-1E8E-5845-0421-49F50BE11C25}"/>
          </ac:spMkLst>
        </pc:spChg>
        <pc:spChg chg="add mod">
          <ac:chgData name="Anderson, Troy" userId="04de3903-03dd-44db-8353-3f14e4dd6886" providerId="ADAL" clId="{C7E16F8A-5ADD-461E-908B-D52289D70F87}" dt="2024-06-20T14:06:20.437" v="10"/>
          <ac:spMkLst>
            <pc:docMk/>
            <pc:sldMk cId="2555911169" sldId="705"/>
            <ac:spMk id="81" creationId="{B7F0F25A-221D-A561-7530-439DC7F629D2}"/>
          </ac:spMkLst>
        </pc:spChg>
        <pc:spChg chg="add mod">
          <ac:chgData name="Anderson, Troy" userId="04de3903-03dd-44db-8353-3f14e4dd6886" providerId="ADAL" clId="{C7E16F8A-5ADD-461E-908B-D52289D70F87}" dt="2024-06-20T14:06:20.437" v="10"/>
          <ac:spMkLst>
            <pc:docMk/>
            <pc:sldMk cId="2555911169" sldId="705"/>
            <ac:spMk id="82" creationId="{4F3F91F8-2A43-CF18-B035-E9FD3F716A24}"/>
          </ac:spMkLst>
        </pc:spChg>
        <pc:spChg chg="add mod">
          <ac:chgData name="Anderson, Troy" userId="04de3903-03dd-44db-8353-3f14e4dd6886" providerId="ADAL" clId="{C7E16F8A-5ADD-461E-908B-D52289D70F87}" dt="2024-06-20T14:06:20.437" v="10"/>
          <ac:spMkLst>
            <pc:docMk/>
            <pc:sldMk cId="2555911169" sldId="705"/>
            <ac:spMk id="83" creationId="{FA3D4F19-1C12-80DD-0B62-70A2EFA5CEEF}"/>
          </ac:spMkLst>
        </pc:spChg>
        <pc:spChg chg="add mod">
          <ac:chgData name="Anderson, Troy" userId="04de3903-03dd-44db-8353-3f14e4dd6886" providerId="ADAL" clId="{C7E16F8A-5ADD-461E-908B-D52289D70F87}" dt="2024-06-20T14:06:20.437" v="10"/>
          <ac:spMkLst>
            <pc:docMk/>
            <pc:sldMk cId="2555911169" sldId="705"/>
            <ac:spMk id="84" creationId="{3B5E5C3D-257F-9C87-5DA1-B6CCAAEF9377}"/>
          </ac:spMkLst>
        </pc:spChg>
        <pc:spChg chg="add mod">
          <ac:chgData name="Anderson, Troy" userId="04de3903-03dd-44db-8353-3f14e4dd6886" providerId="ADAL" clId="{C7E16F8A-5ADD-461E-908B-D52289D70F87}" dt="2024-06-20T14:06:20.437" v="10"/>
          <ac:spMkLst>
            <pc:docMk/>
            <pc:sldMk cId="2555911169" sldId="705"/>
            <ac:spMk id="86" creationId="{28EF3142-7919-41DC-E517-489BC6597282}"/>
          </ac:spMkLst>
        </pc:spChg>
        <pc:spChg chg="add mod">
          <ac:chgData name="Anderson, Troy" userId="04de3903-03dd-44db-8353-3f14e4dd6886" providerId="ADAL" clId="{C7E16F8A-5ADD-461E-908B-D52289D70F87}" dt="2024-06-20T14:06:20.437" v="10"/>
          <ac:spMkLst>
            <pc:docMk/>
            <pc:sldMk cId="2555911169" sldId="705"/>
            <ac:spMk id="87" creationId="{1FBCCAA4-538E-AC6B-85AF-FCD3D0733D5A}"/>
          </ac:spMkLst>
        </pc:spChg>
        <pc:spChg chg="add mod">
          <ac:chgData name="Anderson, Troy" userId="04de3903-03dd-44db-8353-3f14e4dd6886" providerId="ADAL" clId="{C7E16F8A-5ADD-461E-908B-D52289D70F87}" dt="2024-06-20T14:06:20.437" v="10"/>
          <ac:spMkLst>
            <pc:docMk/>
            <pc:sldMk cId="2555911169" sldId="705"/>
            <ac:spMk id="88" creationId="{418BFFB8-A4BB-030C-72E6-C9AB4FAABFC4}"/>
          </ac:spMkLst>
        </pc:spChg>
        <pc:spChg chg="add mod">
          <ac:chgData name="Anderson, Troy" userId="04de3903-03dd-44db-8353-3f14e4dd6886" providerId="ADAL" clId="{C7E16F8A-5ADD-461E-908B-D52289D70F87}" dt="2024-06-20T14:06:20.437" v="10"/>
          <ac:spMkLst>
            <pc:docMk/>
            <pc:sldMk cId="2555911169" sldId="705"/>
            <ac:spMk id="89" creationId="{A3727842-9989-D51D-A426-36D270C46BBC}"/>
          </ac:spMkLst>
        </pc:spChg>
        <pc:spChg chg="add mod">
          <ac:chgData name="Anderson, Troy" userId="04de3903-03dd-44db-8353-3f14e4dd6886" providerId="ADAL" clId="{C7E16F8A-5ADD-461E-908B-D52289D70F87}" dt="2024-06-20T14:06:20.437" v="10"/>
          <ac:spMkLst>
            <pc:docMk/>
            <pc:sldMk cId="2555911169" sldId="705"/>
            <ac:spMk id="90" creationId="{024B19EC-ABCB-4612-2DAE-F861279D7530}"/>
          </ac:spMkLst>
        </pc:spChg>
        <pc:spChg chg="add mod">
          <ac:chgData name="Anderson, Troy" userId="04de3903-03dd-44db-8353-3f14e4dd6886" providerId="ADAL" clId="{C7E16F8A-5ADD-461E-908B-D52289D70F87}" dt="2024-06-20T14:06:20.437" v="10"/>
          <ac:spMkLst>
            <pc:docMk/>
            <pc:sldMk cId="2555911169" sldId="705"/>
            <ac:spMk id="91" creationId="{A471BC88-65FD-2094-E6C1-A16F9F4F600D}"/>
          </ac:spMkLst>
        </pc:spChg>
        <pc:spChg chg="add mod">
          <ac:chgData name="Anderson, Troy" userId="04de3903-03dd-44db-8353-3f14e4dd6886" providerId="ADAL" clId="{C7E16F8A-5ADD-461E-908B-D52289D70F87}" dt="2024-06-20T14:06:20.437" v="10"/>
          <ac:spMkLst>
            <pc:docMk/>
            <pc:sldMk cId="2555911169" sldId="705"/>
            <ac:spMk id="92" creationId="{3D2DFA6C-06A5-4AF1-FBEC-EDA51752432D}"/>
          </ac:spMkLst>
        </pc:spChg>
        <pc:spChg chg="add mod">
          <ac:chgData name="Anderson, Troy" userId="04de3903-03dd-44db-8353-3f14e4dd6886" providerId="ADAL" clId="{C7E16F8A-5ADD-461E-908B-D52289D70F87}" dt="2024-06-20T14:06:20.437" v="10"/>
          <ac:spMkLst>
            <pc:docMk/>
            <pc:sldMk cId="2555911169" sldId="705"/>
            <ac:spMk id="93" creationId="{C947302C-E5BE-EE18-6A42-93555E5DAFA0}"/>
          </ac:spMkLst>
        </pc:spChg>
        <pc:spChg chg="add mod">
          <ac:chgData name="Anderson, Troy" userId="04de3903-03dd-44db-8353-3f14e4dd6886" providerId="ADAL" clId="{C7E16F8A-5ADD-461E-908B-D52289D70F87}" dt="2024-06-20T14:06:20.437" v="10"/>
          <ac:spMkLst>
            <pc:docMk/>
            <pc:sldMk cId="2555911169" sldId="705"/>
            <ac:spMk id="94" creationId="{A4CE29BE-DC28-A232-0688-0733D4FDBC7E}"/>
          </ac:spMkLst>
        </pc:spChg>
        <pc:spChg chg="add mod">
          <ac:chgData name="Anderson, Troy" userId="04de3903-03dd-44db-8353-3f14e4dd6886" providerId="ADAL" clId="{C7E16F8A-5ADD-461E-908B-D52289D70F87}" dt="2024-06-20T14:06:20.437" v="10"/>
          <ac:spMkLst>
            <pc:docMk/>
            <pc:sldMk cId="2555911169" sldId="705"/>
            <ac:spMk id="95" creationId="{66F4B1D9-B728-9550-2354-F503E9119011}"/>
          </ac:spMkLst>
        </pc:spChg>
        <pc:spChg chg="add mod">
          <ac:chgData name="Anderson, Troy" userId="04de3903-03dd-44db-8353-3f14e4dd6886" providerId="ADAL" clId="{C7E16F8A-5ADD-461E-908B-D52289D70F87}" dt="2024-06-20T14:06:20.437" v="10"/>
          <ac:spMkLst>
            <pc:docMk/>
            <pc:sldMk cId="2555911169" sldId="705"/>
            <ac:spMk id="96" creationId="{8540623A-ECFC-2C54-D0CA-D19EE761B0E4}"/>
          </ac:spMkLst>
        </pc:spChg>
        <pc:spChg chg="add mod">
          <ac:chgData name="Anderson, Troy" userId="04de3903-03dd-44db-8353-3f14e4dd6886" providerId="ADAL" clId="{C7E16F8A-5ADD-461E-908B-D52289D70F87}" dt="2024-06-20T14:06:20.437" v="10"/>
          <ac:spMkLst>
            <pc:docMk/>
            <pc:sldMk cId="2555911169" sldId="705"/>
            <ac:spMk id="97" creationId="{3B4F4EA4-780C-7458-24CF-2857EC54A04B}"/>
          </ac:spMkLst>
        </pc:spChg>
        <pc:spChg chg="add mod">
          <ac:chgData name="Anderson, Troy" userId="04de3903-03dd-44db-8353-3f14e4dd6886" providerId="ADAL" clId="{C7E16F8A-5ADD-461E-908B-D52289D70F87}" dt="2024-06-20T14:06:20.437" v="10"/>
          <ac:spMkLst>
            <pc:docMk/>
            <pc:sldMk cId="2555911169" sldId="705"/>
            <ac:spMk id="98" creationId="{9D819960-E3CE-8740-1B7D-7F7F5383EB2C}"/>
          </ac:spMkLst>
        </pc:spChg>
        <pc:spChg chg="add mod">
          <ac:chgData name="Anderson, Troy" userId="04de3903-03dd-44db-8353-3f14e4dd6886" providerId="ADAL" clId="{C7E16F8A-5ADD-461E-908B-D52289D70F87}" dt="2024-06-20T14:06:20.437" v="10"/>
          <ac:spMkLst>
            <pc:docMk/>
            <pc:sldMk cId="2555911169" sldId="705"/>
            <ac:spMk id="99" creationId="{D3CD185C-66B2-C7C6-E111-8A3E222F43B9}"/>
          </ac:spMkLst>
        </pc:spChg>
        <pc:spChg chg="add mod">
          <ac:chgData name="Anderson, Troy" userId="04de3903-03dd-44db-8353-3f14e4dd6886" providerId="ADAL" clId="{C7E16F8A-5ADD-461E-908B-D52289D70F87}" dt="2024-06-20T14:06:20.437" v="10"/>
          <ac:spMkLst>
            <pc:docMk/>
            <pc:sldMk cId="2555911169" sldId="705"/>
            <ac:spMk id="101" creationId="{CD7DA066-9ACD-D2AF-7EE3-8596303318DB}"/>
          </ac:spMkLst>
        </pc:spChg>
        <pc:spChg chg="add mod">
          <ac:chgData name="Anderson, Troy" userId="04de3903-03dd-44db-8353-3f14e4dd6886" providerId="ADAL" clId="{C7E16F8A-5ADD-461E-908B-D52289D70F87}" dt="2024-06-20T14:06:20.437" v="10"/>
          <ac:spMkLst>
            <pc:docMk/>
            <pc:sldMk cId="2555911169" sldId="705"/>
            <ac:spMk id="102" creationId="{E363A76F-4A47-8D69-C7AA-43E0560C350E}"/>
          </ac:spMkLst>
        </pc:spChg>
        <pc:spChg chg="add mod">
          <ac:chgData name="Anderson, Troy" userId="04de3903-03dd-44db-8353-3f14e4dd6886" providerId="ADAL" clId="{C7E16F8A-5ADD-461E-908B-D52289D70F87}" dt="2024-06-20T14:06:20.437" v="10"/>
          <ac:spMkLst>
            <pc:docMk/>
            <pc:sldMk cId="2555911169" sldId="705"/>
            <ac:spMk id="103" creationId="{5434FF78-C823-92A2-79E8-1A32E3953B00}"/>
          </ac:spMkLst>
        </pc:spChg>
        <pc:spChg chg="add mod">
          <ac:chgData name="Anderson, Troy" userId="04de3903-03dd-44db-8353-3f14e4dd6886" providerId="ADAL" clId="{C7E16F8A-5ADD-461E-908B-D52289D70F87}" dt="2024-06-20T14:06:20.437" v="10"/>
          <ac:spMkLst>
            <pc:docMk/>
            <pc:sldMk cId="2555911169" sldId="705"/>
            <ac:spMk id="104" creationId="{ABA0BF53-C412-0F1E-E5C5-1E6EDD8CBFE1}"/>
          </ac:spMkLst>
        </pc:spChg>
        <pc:spChg chg="add mod">
          <ac:chgData name="Anderson, Troy" userId="04de3903-03dd-44db-8353-3f14e4dd6886" providerId="ADAL" clId="{C7E16F8A-5ADD-461E-908B-D52289D70F87}" dt="2024-06-20T14:06:20.437" v="10"/>
          <ac:spMkLst>
            <pc:docMk/>
            <pc:sldMk cId="2555911169" sldId="705"/>
            <ac:spMk id="105" creationId="{01621AA9-E8D9-18F7-EACA-61B6EB971C58}"/>
          </ac:spMkLst>
        </pc:spChg>
        <pc:spChg chg="add mod">
          <ac:chgData name="Anderson, Troy" userId="04de3903-03dd-44db-8353-3f14e4dd6886" providerId="ADAL" clId="{C7E16F8A-5ADD-461E-908B-D52289D70F87}" dt="2024-06-20T14:06:20.437" v="10"/>
          <ac:spMkLst>
            <pc:docMk/>
            <pc:sldMk cId="2555911169" sldId="705"/>
            <ac:spMk id="106" creationId="{5439C080-5D60-EDF6-624B-A8D2B657D511}"/>
          </ac:spMkLst>
        </pc:spChg>
        <pc:spChg chg="add mod">
          <ac:chgData name="Anderson, Troy" userId="04de3903-03dd-44db-8353-3f14e4dd6886" providerId="ADAL" clId="{C7E16F8A-5ADD-461E-908B-D52289D70F87}" dt="2024-06-20T14:06:20.437" v="10"/>
          <ac:spMkLst>
            <pc:docMk/>
            <pc:sldMk cId="2555911169" sldId="705"/>
            <ac:spMk id="107" creationId="{66638073-B62F-96AB-3C02-E0D33FBA28D5}"/>
          </ac:spMkLst>
        </pc:spChg>
        <pc:spChg chg="add mod">
          <ac:chgData name="Anderson, Troy" userId="04de3903-03dd-44db-8353-3f14e4dd6886" providerId="ADAL" clId="{C7E16F8A-5ADD-461E-908B-D52289D70F87}" dt="2024-06-20T14:06:20.437" v="10"/>
          <ac:spMkLst>
            <pc:docMk/>
            <pc:sldMk cId="2555911169" sldId="705"/>
            <ac:spMk id="108" creationId="{94FF0368-8C39-5223-97AE-4FF4EF5AC2CE}"/>
          </ac:spMkLst>
        </pc:spChg>
        <pc:spChg chg="add mod">
          <ac:chgData name="Anderson, Troy" userId="04de3903-03dd-44db-8353-3f14e4dd6886" providerId="ADAL" clId="{C7E16F8A-5ADD-461E-908B-D52289D70F87}" dt="2024-06-20T14:06:20.437" v="10"/>
          <ac:spMkLst>
            <pc:docMk/>
            <pc:sldMk cId="2555911169" sldId="705"/>
            <ac:spMk id="109" creationId="{950922CB-5915-4D47-8B30-3D178AB6C152}"/>
          </ac:spMkLst>
        </pc:spChg>
        <pc:spChg chg="add mod">
          <ac:chgData name="Anderson, Troy" userId="04de3903-03dd-44db-8353-3f14e4dd6886" providerId="ADAL" clId="{C7E16F8A-5ADD-461E-908B-D52289D70F87}" dt="2024-06-20T14:06:20.437" v="10"/>
          <ac:spMkLst>
            <pc:docMk/>
            <pc:sldMk cId="2555911169" sldId="705"/>
            <ac:spMk id="110" creationId="{9559B3D0-ECAC-9F81-DEC6-48BB65667555}"/>
          </ac:spMkLst>
        </pc:spChg>
        <pc:spChg chg="add mod">
          <ac:chgData name="Anderson, Troy" userId="04de3903-03dd-44db-8353-3f14e4dd6886" providerId="ADAL" clId="{C7E16F8A-5ADD-461E-908B-D52289D70F87}" dt="2024-06-20T14:06:20.437" v="10"/>
          <ac:spMkLst>
            <pc:docMk/>
            <pc:sldMk cId="2555911169" sldId="705"/>
            <ac:spMk id="111" creationId="{6F6E94A8-714D-BD9F-B66E-836FB54F65EA}"/>
          </ac:spMkLst>
        </pc:spChg>
        <pc:spChg chg="add mod">
          <ac:chgData name="Anderson, Troy" userId="04de3903-03dd-44db-8353-3f14e4dd6886" providerId="ADAL" clId="{C7E16F8A-5ADD-461E-908B-D52289D70F87}" dt="2024-06-20T14:06:20.437" v="10"/>
          <ac:spMkLst>
            <pc:docMk/>
            <pc:sldMk cId="2555911169" sldId="705"/>
            <ac:spMk id="112" creationId="{178EB3DE-24EC-2536-67E1-8709CC3287E4}"/>
          </ac:spMkLst>
        </pc:spChg>
        <pc:spChg chg="add mod">
          <ac:chgData name="Anderson, Troy" userId="04de3903-03dd-44db-8353-3f14e4dd6886" providerId="ADAL" clId="{C7E16F8A-5ADD-461E-908B-D52289D70F87}" dt="2024-06-20T14:06:20.437" v="10"/>
          <ac:spMkLst>
            <pc:docMk/>
            <pc:sldMk cId="2555911169" sldId="705"/>
            <ac:spMk id="113" creationId="{18841C27-07B8-F625-D0A2-168E083DD796}"/>
          </ac:spMkLst>
        </pc:spChg>
        <pc:spChg chg="add mod">
          <ac:chgData name="Anderson, Troy" userId="04de3903-03dd-44db-8353-3f14e4dd6886" providerId="ADAL" clId="{C7E16F8A-5ADD-461E-908B-D52289D70F87}" dt="2024-06-20T14:06:20.437" v="10"/>
          <ac:spMkLst>
            <pc:docMk/>
            <pc:sldMk cId="2555911169" sldId="705"/>
            <ac:spMk id="114" creationId="{42EBAB62-CC95-A3AF-2B6F-21E9838EADB8}"/>
          </ac:spMkLst>
        </pc:spChg>
        <pc:graphicFrameChg chg="add del">
          <ac:chgData name="Anderson, Troy" userId="04de3903-03dd-44db-8353-3f14e4dd6886" providerId="ADAL" clId="{C7E16F8A-5ADD-461E-908B-D52289D70F87}" dt="2024-06-20T14:06:07.640" v="9" actId="478"/>
          <ac:graphicFrameMkLst>
            <pc:docMk/>
            <pc:sldMk cId="2555911169" sldId="705"/>
            <ac:graphicFrameMk id="7" creationId="{C9891136-BD87-176C-5143-91FEF1125173}"/>
          </ac:graphicFrameMkLst>
        </pc:graphicFrameChg>
        <pc:graphicFrameChg chg="add del mod">
          <ac:chgData name="Anderson, Troy" userId="04de3903-03dd-44db-8353-3f14e4dd6886" providerId="ADAL" clId="{C7E16F8A-5ADD-461E-908B-D52289D70F87}" dt="2024-06-20T14:05:44.115" v="6"/>
          <ac:graphicFrameMkLst>
            <pc:docMk/>
            <pc:sldMk cId="2555911169" sldId="705"/>
            <ac:graphicFrameMk id="16" creationId="{89293AD9-42D3-D5E6-BC9E-ADEC7B1051F4}"/>
          </ac:graphicFrameMkLst>
        </pc:graphicFrameChg>
        <pc:graphicFrameChg chg="add del mod">
          <ac:chgData name="Anderson, Troy" userId="04de3903-03dd-44db-8353-3f14e4dd6886" providerId="ADAL" clId="{C7E16F8A-5ADD-461E-908B-D52289D70F87}" dt="2024-06-20T14:05:44.115" v="6"/>
          <ac:graphicFrameMkLst>
            <pc:docMk/>
            <pc:sldMk cId="2555911169" sldId="705"/>
            <ac:graphicFrameMk id="31" creationId="{1DA6E405-CCD4-FEFD-CDE3-626B9F7EFB62}"/>
          </ac:graphicFrameMkLst>
        </pc:graphicFrameChg>
        <pc:graphicFrameChg chg="add del">
          <ac:chgData name="Anderson, Troy" userId="04de3903-03dd-44db-8353-3f14e4dd6886" providerId="ADAL" clId="{C7E16F8A-5ADD-461E-908B-D52289D70F87}" dt="2024-06-20T14:06:07.640" v="9" actId="478"/>
          <ac:graphicFrameMkLst>
            <pc:docMk/>
            <pc:sldMk cId="2555911169" sldId="705"/>
            <ac:graphicFrameMk id="33" creationId="{00000000-0000-0000-0000-000000000000}"/>
          </ac:graphicFrameMkLst>
        </pc:graphicFrameChg>
        <pc:graphicFrameChg chg="add mod">
          <ac:chgData name="Anderson, Troy" userId="04de3903-03dd-44db-8353-3f14e4dd6886" providerId="ADAL" clId="{C7E16F8A-5ADD-461E-908B-D52289D70F87}" dt="2024-06-20T14:06:20.437" v="10"/>
          <ac:graphicFrameMkLst>
            <pc:docMk/>
            <pc:sldMk cId="2555911169" sldId="705"/>
            <ac:graphicFrameMk id="75" creationId="{67CB9B57-82F7-4BEA-83CA-00A58C39AA08}"/>
          </ac:graphicFrameMkLst>
        </pc:graphicFrameChg>
        <pc:graphicFrameChg chg="add mod">
          <ac:chgData name="Anderson, Troy" userId="04de3903-03dd-44db-8353-3f14e4dd6886" providerId="ADAL" clId="{C7E16F8A-5ADD-461E-908B-D52289D70F87}" dt="2024-06-20T14:06:20.437" v="10"/>
          <ac:graphicFrameMkLst>
            <pc:docMk/>
            <pc:sldMk cId="2555911169" sldId="705"/>
            <ac:graphicFrameMk id="85" creationId="{26DAC5BE-D980-51BD-7DE3-F8C8AACDA50C}"/>
          </ac:graphicFrameMkLst>
        </pc:graphicFrameChg>
        <pc:cxnChg chg="add del mod">
          <ac:chgData name="Anderson, Troy" userId="04de3903-03dd-44db-8353-3f14e4dd6886" providerId="ADAL" clId="{C7E16F8A-5ADD-461E-908B-D52289D70F87}" dt="2024-06-20T14:05:44.115" v="6"/>
          <ac:cxnSpMkLst>
            <pc:docMk/>
            <pc:sldMk cId="2555911169" sldId="705"/>
            <ac:cxnSpMk id="50" creationId="{6D6B6CC5-FF62-2D43-55B6-1D45AA998DD1}"/>
          </ac:cxnSpMkLst>
        </pc:cxnChg>
        <pc:cxnChg chg="add mod">
          <ac:chgData name="Anderson, Troy" userId="04de3903-03dd-44db-8353-3f14e4dd6886" providerId="ADAL" clId="{C7E16F8A-5ADD-461E-908B-D52289D70F87}" dt="2024-06-20T14:06:20.437" v="10"/>
          <ac:cxnSpMkLst>
            <pc:docMk/>
            <pc:sldMk cId="2555911169" sldId="705"/>
            <ac:cxnSpMk id="100" creationId="{02375290-C237-6F5D-4B63-A65FDDE0796B}"/>
          </ac:cxnSpMkLst>
        </pc:cxnChg>
      </pc:sldChg>
      <pc:sldChg chg="addSp modSp add del mod">
        <pc:chgData name="Anderson, Troy" userId="04de3903-03dd-44db-8353-3f14e4dd6886" providerId="ADAL" clId="{C7E16F8A-5ADD-461E-908B-D52289D70F87}" dt="2024-12-03T17:30:29.584" v="28" actId="47"/>
        <pc:sldMkLst>
          <pc:docMk/>
          <pc:sldMk cId="2312871216" sldId="706"/>
        </pc:sldMkLst>
        <pc:spChg chg="add mod">
          <ac:chgData name="Anderson, Troy" userId="04de3903-03dd-44db-8353-3f14e4dd6886" providerId="ADAL" clId="{C7E16F8A-5ADD-461E-908B-D52289D70F87}" dt="2024-12-03T17:30:05.545" v="25" actId="20577"/>
          <ac:spMkLst>
            <pc:docMk/>
            <pc:sldMk cId="2312871216" sldId="706"/>
            <ac:spMk id="22" creationId="{CE58B178-7DAD-BEEB-73B2-9D25DFB7D948}"/>
          </ac:spMkLst>
        </pc:spChg>
      </pc:sldChg>
      <pc:sldChg chg="addSp modSp add mod">
        <pc:chgData name="Anderson, Troy" userId="04de3903-03dd-44db-8353-3f14e4dd6886" providerId="ADAL" clId="{C7E16F8A-5ADD-461E-908B-D52289D70F87}" dt="2025-02-12T15:57:30.492" v="49" actId="20577"/>
        <pc:sldMkLst>
          <pc:docMk/>
          <pc:sldMk cId="4019816342" sldId="706"/>
        </pc:sldMkLst>
        <pc:spChg chg="add mod">
          <ac:chgData name="Anderson, Troy" userId="04de3903-03dd-44db-8353-3f14e4dd6886" providerId="ADAL" clId="{C7E16F8A-5ADD-461E-908B-D52289D70F87}" dt="2025-02-12T15:57:30.492" v="49" actId="20577"/>
          <ac:spMkLst>
            <pc:docMk/>
            <pc:sldMk cId="4019816342" sldId="706"/>
            <ac:spMk id="15" creationId="{5C2560DF-FF4C-4B85-035E-7537653A0ECD}"/>
          </ac:spMkLst>
        </pc:spChg>
      </pc:sldChg>
      <pc:sldChg chg="addSp delSp modSp add del mod">
        <pc:chgData name="Anderson, Troy" userId="04de3903-03dd-44db-8353-3f14e4dd6886" providerId="ADAL" clId="{C7E16F8A-5ADD-461E-908B-D52289D70F87}" dt="2025-02-12T15:57:37.045" v="50" actId="47"/>
        <pc:sldMkLst>
          <pc:docMk/>
          <pc:sldMk cId="4249386037" sldId="707"/>
        </pc:sldMkLst>
        <pc:spChg chg="del">
          <ac:chgData name="Anderson, Troy" userId="04de3903-03dd-44db-8353-3f14e4dd6886" providerId="ADAL" clId="{C7E16F8A-5ADD-461E-908B-D52289D70F87}" dt="2025-01-06T19:44:42.408" v="30" actId="478"/>
          <ac:spMkLst>
            <pc:docMk/>
            <pc:sldMk cId="4249386037" sldId="707"/>
            <ac:spMk id="2" creationId="{00000000-0000-0000-0000-000000000000}"/>
          </ac:spMkLst>
        </pc:spChg>
        <pc:spChg chg="del">
          <ac:chgData name="Anderson, Troy" userId="04de3903-03dd-44db-8353-3f14e4dd6886" providerId="ADAL" clId="{C7E16F8A-5ADD-461E-908B-D52289D70F87}" dt="2025-01-06T19:44:42.408" v="30" actId="478"/>
          <ac:spMkLst>
            <pc:docMk/>
            <pc:sldMk cId="4249386037" sldId="707"/>
            <ac:spMk id="3" creationId="{00000000-0000-0000-0000-000000000000}"/>
          </ac:spMkLst>
        </pc:spChg>
        <pc:spChg chg="del">
          <ac:chgData name="Anderson, Troy" userId="04de3903-03dd-44db-8353-3f14e4dd6886" providerId="ADAL" clId="{C7E16F8A-5ADD-461E-908B-D52289D70F87}" dt="2025-01-06T19:44:52.886" v="32" actId="478"/>
          <ac:spMkLst>
            <pc:docMk/>
            <pc:sldMk cId="4249386037" sldId="707"/>
            <ac:spMk id="4" creationId="{4B2EE148-6B8D-CD45-C358-68A5C2C23D65}"/>
          </ac:spMkLst>
        </pc:spChg>
        <pc:spChg chg="del">
          <ac:chgData name="Anderson, Troy" userId="04de3903-03dd-44db-8353-3f14e4dd6886" providerId="ADAL" clId="{C7E16F8A-5ADD-461E-908B-D52289D70F87}" dt="2025-01-06T19:44:42.408" v="30" actId="478"/>
          <ac:spMkLst>
            <pc:docMk/>
            <pc:sldMk cId="4249386037" sldId="707"/>
            <ac:spMk id="5" creationId="{05F62EFB-D714-1571-D587-DE9AD37940A4}"/>
          </ac:spMkLst>
        </pc:spChg>
        <pc:spChg chg="del">
          <ac:chgData name="Anderson, Troy" userId="04de3903-03dd-44db-8353-3f14e4dd6886" providerId="ADAL" clId="{C7E16F8A-5ADD-461E-908B-D52289D70F87}" dt="2025-01-06T19:44:57.918" v="33" actId="478"/>
          <ac:spMkLst>
            <pc:docMk/>
            <pc:sldMk cId="4249386037" sldId="707"/>
            <ac:spMk id="6" creationId="{00000000-0000-0000-0000-000000000000}"/>
          </ac:spMkLst>
        </pc:spChg>
        <pc:spChg chg="del">
          <ac:chgData name="Anderson, Troy" userId="04de3903-03dd-44db-8353-3f14e4dd6886" providerId="ADAL" clId="{C7E16F8A-5ADD-461E-908B-D52289D70F87}" dt="2025-01-06T19:44:57.918" v="33" actId="478"/>
          <ac:spMkLst>
            <pc:docMk/>
            <pc:sldMk cId="4249386037" sldId="707"/>
            <ac:spMk id="8" creationId="{910136E5-EBFA-7A6B-2C0A-EBFE5A4B3914}"/>
          </ac:spMkLst>
        </pc:spChg>
        <pc:spChg chg="del">
          <ac:chgData name="Anderson, Troy" userId="04de3903-03dd-44db-8353-3f14e4dd6886" providerId="ADAL" clId="{C7E16F8A-5ADD-461E-908B-D52289D70F87}" dt="2025-01-06T19:44:52.886" v="32" actId="478"/>
          <ac:spMkLst>
            <pc:docMk/>
            <pc:sldMk cId="4249386037" sldId="707"/>
            <ac:spMk id="9" creationId="{22DF4776-98CC-F894-84DE-A452FD405951}"/>
          </ac:spMkLst>
        </pc:spChg>
        <pc:spChg chg="del">
          <ac:chgData name="Anderson, Troy" userId="04de3903-03dd-44db-8353-3f14e4dd6886" providerId="ADAL" clId="{C7E16F8A-5ADD-461E-908B-D52289D70F87}" dt="2025-01-06T19:44:52.886" v="32" actId="478"/>
          <ac:spMkLst>
            <pc:docMk/>
            <pc:sldMk cId="4249386037" sldId="707"/>
            <ac:spMk id="10" creationId="{2F974D47-70AE-8B16-8AFF-79EA315C83EA}"/>
          </ac:spMkLst>
        </pc:spChg>
        <pc:spChg chg="del">
          <ac:chgData name="Anderson, Troy" userId="04de3903-03dd-44db-8353-3f14e4dd6886" providerId="ADAL" clId="{C7E16F8A-5ADD-461E-908B-D52289D70F87}" dt="2025-01-06T19:44:57.918" v="33" actId="478"/>
          <ac:spMkLst>
            <pc:docMk/>
            <pc:sldMk cId="4249386037" sldId="707"/>
            <ac:spMk id="11" creationId="{8C68C5E7-6110-1043-A807-C185F79C9115}"/>
          </ac:spMkLst>
        </pc:spChg>
        <pc:spChg chg="del">
          <ac:chgData name="Anderson, Troy" userId="04de3903-03dd-44db-8353-3f14e4dd6886" providerId="ADAL" clId="{C7E16F8A-5ADD-461E-908B-D52289D70F87}" dt="2025-01-06T19:44:52.886" v="32" actId="478"/>
          <ac:spMkLst>
            <pc:docMk/>
            <pc:sldMk cId="4249386037" sldId="707"/>
            <ac:spMk id="12" creationId="{B55C91AD-E3F4-0703-F1EA-0E27F21FD4B3}"/>
          </ac:spMkLst>
        </pc:spChg>
        <pc:spChg chg="del">
          <ac:chgData name="Anderson, Troy" userId="04de3903-03dd-44db-8353-3f14e4dd6886" providerId="ADAL" clId="{C7E16F8A-5ADD-461E-908B-D52289D70F87}" dt="2025-01-06T19:44:57.918" v="33" actId="478"/>
          <ac:spMkLst>
            <pc:docMk/>
            <pc:sldMk cId="4249386037" sldId="707"/>
            <ac:spMk id="13" creationId="{E8ABAEEF-D09F-B2E8-7F78-4763272CC5D3}"/>
          </ac:spMkLst>
        </pc:spChg>
        <pc:spChg chg="del">
          <ac:chgData name="Anderson, Troy" userId="04de3903-03dd-44db-8353-3f14e4dd6886" providerId="ADAL" clId="{C7E16F8A-5ADD-461E-908B-D52289D70F87}" dt="2025-01-06T19:44:57.918" v="33" actId="478"/>
          <ac:spMkLst>
            <pc:docMk/>
            <pc:sldMk cId="4249386037" sldId="707"/>
            <ac:spMk id="14" creationId="{A28D714B-568B-7116-7E19-FFA899FE34D1}"/>
          </ac:spMkLst>
        </pc:spChg>
        <pc:spChg chg="del">
          <ac:chgData name="Anderson, Troy" userId="04de3903-03dd-44db-8353-3f14e4dd6886" providerId="ADAL" clId="{C7E16F8A-5ADD-461E-908B-D52289D70F87}" dt="2025-01-06T19:44:57.918" v="33" actId="478"/>
          <ac:spMkLst>
            <pc:docMk/>
            <pc:sldMk cId="4249386037" sldId="707"/>
            <ac:spMk id="16" creationId="{B4C0643D-2073-8F79-87D0-82D2BBC2D9EA}"/>
          </ac:spMkLst>
        </pc:spChg>
        <pc:spChg chg="del">
          <ac:chgData name="Anderson, Troy" userId="04de3903-03dd-44db-8353-3f14e4dd6886" providerId="ADAL" clId="{C7E16F8A-5ADD-461E-908B-D52289D70F87}" dt="2025-01-06T19:44:57.918" v="33" actId="478"/>
          <ac:spMkLst>
            <pc:docMk/>
            <pc:sldMk cId="4249386037" sldId="707"/>
            <ac:spMk id="17" creationId="{E6E02350-D7E2-A621-1C4A-E23E54FC2329}"/>
          </ac:spMkLst>
        </pc:spChg>
        <pc:spChg chg="del">
          <ac:chgData name="Anderson, Troy" userId="04de3903-03dd-44db-8353-3f14e4dd6886" providerId="ADAL" clId="{C7E16F8A-5ADD-461E-908B-D52289D70F87}" dt="2025-01-06T19:44:57.918" v="33" actId="478"/>
          <ac:spMkLst>
            <pc:docMk/>
            <pc:sldMk cId="4249386037" sldId="707"/>
            <ac:spMk id="18" creationId="{E95184D5-02EA-FC5F-62ED-AFCBC03B7EAE}"/>
          </ac:spMkLst>
        </pc:spChg>
        <pc:spChg chg="del">
          <ac:chgData name="Anderson, Troy" userId="04de3903-03dd-44db-8353-3f14e4dd6886" providerId="ADAL" clId="{C7E16F8A-5ADD-461E-908B-D52289D70F87}" dt="2025-01-06T19:44:57.918" v="33" actId="478"/>
          <ac:spMkLst>
            <pc:docMk/>
            <pc:sldMk cId="4249386037" sldId="707"/>
            <ac:spMk id="19" creationId="{1C6A88F9-126C-4AFF-A9FE-3DEAAFD04664}"/>
          </ac:spMkLst>
        </pc:spChg>
        <pc:spChg chg="del">
          <ac:chgData name="Anderson, Troy" userId="04de3903-03dd-44db-8353-3f14e4dd6886" providerId="ADAL" clId="{C7E16F8A-5ADD-461E-908B-D52289D70F87}" dt="2025-01-06T19:44:52.886" v="32" actId="478"/>
          <ac:spMkLst>
            <pc:docMk/>
            <pc:sldMk cId="4249386037" sldId="707"/>
            <ac:spMk id="20" creationId="{9AB7D7C9-1D43-4FBD-CC01-0B92F05044CE}"/>
          </ac:spMkLst>
        </pc:spChg>
        <pc:spChg chg="del">
          <ac:chgData name="Anderson, Troy" userId="04de3903-03dd-44db-8353-3f14e4dd6886" providerId="ADAL" clId="{C7E16F8A-5ADD-461E-908B-D52289D70F87}" dt="2025-01-06T19:44:52.886" v="32" actId="478"/>
          <ac:spMkLst>
            <pc:docMk/>
            <pc:sldMk cId="4249386037" sldId="707"/>
            <ac:spMk id="21" creationId="{C54298ED-6F96-E8BE-6F2A-6A5286DF5E47}"/>
          </ac:spMkLst>
        </pc:spChg>
        <pc:spChg chg="del">
          <ac:chgData name="Anderson, Troy" userId="04de3903-03dd-44db-8353-3f14e4dd6886" providerId="ADAL" clId="{C7E16F8A-5ADD-461E-908B-D52289D70F87}" dt="2025-01-06T19:44:42.408" v="30" actId="478"/>
          <ac:spMkLst>
            <pc:docMk/>
            <pc:sldMk cId="4249386037" sldId="707"/>
            <ac:spMk id="22" creationId="{607283F4-E212-A1A9-262F-34411FE2EF9F}"/>
          </ac:spMkLst>
        </pc:spChg>
        <pc:spChg chg="del">
          <ac:chgData name="Anderson, Troy" userId="04de3903-03dd-44db-8353-3f14e4dd6886" providerId="ADAL" clId="{C7E16F8A-5ADD-461E-908B-D52289D70F87}" dt="2025-01-06T19:45:01.031" v="34" actId="478"/>
          <ac:spMkLst>
            <pc:docMk/>
            <pc:sldMk cId="4249386037" sldId="707"/>
            <ac:spMk id="23" creationId="{07F34012-CD28-318A-7E53-C6DD49EAC532}"/>
          </ac:spMkLst>
        </pc:spChg>
        <pc:spChg chg="del">
          <ac:chgData name="Anderson, Troy" userId="04de3903-03dd-44db-8353-3f14e4dd6886" providerId="ADAL" clId="{C7E16F8A-5ADD-461E-908B-D52289D70F87}" dt="2025-01-06T19:44:57.918" v="33" actId="478"/>
          <ac:spMkLst>
            <pc:docMk/>
            <pc:sldMk cId="4249386037" sldId="707"/>
            <ac:spMk id="24" creationId="{00000000-0000-0000-0000-000000000000}"/>
          </ac:spMkLst>
        </pc:spChg>
        <pc:spChg chg="del">
          <ac:chgData name="Anderson, Troy" userId="04de3903-03dd-44db-8353-3f14e4dd6886" providerId="ADAL" clId="{C7E16F8A-5ADD-461E-908B-D52289D70F87}" dt="2025-01-06T19:44:57.918" v="33" actId="478"/>
          <ac:spMkLst>
            <pc:docMk/>
            <pc:sldMk cId="4249386037" sldId="707"/>
            <ac:spMk id="25" creationId="{60846DDB-5068-A1A0-9AC3-B8FE9DA5BA9A}"/>
          </ac:spMkLst>
        </pc:spChg>
        <pc:spChg chg="del">
          <ac:chgData name="Anderson, Troy" userId="04de3903-03dd-44db-8353-3f14e4dd6886" providerId="ADAL" clId="{C7E16F8A-5ADD-461E-908B-D52289D70F87}" dt="2025-01-06T19:44:57.918" v="33" actId="478"/>
          <ac:spMkLst>
            <pc:docMk/>
            <pc:sldMk cId="4249386037" sldId="707"/>
            <ac:spMk id="26" creationId="{AE526C8B-9728-07BC-115D-2FA367AF8530}"/>
          </ac:spMkLst>
        </pc:spChg>
        <pc:spChg chg="del">
          <ac:chgData name="Anderson, Troy" userId="04de3903-03dd-44db-8353-3f14e4dd6886" providerId="ADAL" clId="{C7E16F8A-5ADD-461E-908B-D52289D70F87}" dt="2025-01-06T19:44:57.918" v="33" actId="478"/>
          <ac:spMkLst>
            <pc:docMk/>
            <pc:sldMk cId="4249386037" sldId="707"/>
            <ac:spMk id="28" creationId="{D71B230A-1570-ABB5-7E64-53318C74B64A}"/>
          </ac:spMkLst>
        </pc:spChg>
        <pc:spChg chg="del">
          <ac:chgData name="Anderson, Troy" userId="04de3903-03dd-44db-8353-3f14e4dd6886" providerId="ADAL" clId="{C7E16F8A-5ADD-461E-908B-D52289D70F87}" dt="2025-01-06T19:44:57.918" v="33" actId="478"/>
          <ac:spMkLst>
            <pc:docMk/>
            <pc:sldMk cId="4249386037" sldId="707"/>
            <ac:spMk id="29" creationId="{00000000-0000-0000-0000-000000000000}"/>
          </ac:spMkLst>
        </pc:spChg>
        <pc:spChg chg="del">
          <ac:chgData name="Anderson, Troy" userId="04de3903-03dd-44db-8353-3f14e4dd6886" providerId="ADAL" clId="{C7E16F8A-5ADD-461E-908B-D52289D70F87}" dt="2025-01-06T19:44:57.918" v="33" actId="478"/>
          <ac:spMkLst>
            <pc:docMk/>
            <pc:sldMk cId="4249386037" sldId="707"/>
            <ac:spMk id="30" creationId="{00000000-0000-0000-0000-000000000000}"/>
          </ac:spMkLst>
        </pc:spChg>
        <pc:spChg chg="del">
          <ac:chgData name="Anderson, Troy" userId="04de3903-03dd-44db-8353-3f14e4dd6886" providerId="ADAL" clId="{C7E16F8A-5ADD-461E-908B-D52289D70F87}" dt="2025-01-06T19:44:52.886" v="32" actId="478"/>
          <ac:spMkLst>
            <pc:docMk/>
            <pc:sldMk cId="4249386037" sldId="707"/>
            <ac:spMk id="31" creationId="{11335025-BCF2-72E5-B929-E9862EC89D4F}"/>
          </ac:spMkLst>
        </pc:spChg>
        <pc:spChg chg="del">
          <ac:chgData name="Anderson, Troy" userId="04de3903-03dd-44db-8353-3f14e4dd6886" providerId="ADAL" clId="{C7E16F8A-5ADD-461E-908B-D52289D70F87}" dt="2025-01-06T19:44:52.886" v="32" actId="478"/>
          <ac:spMkLst>
            <pc:docMk/>
            <pc:sldMk cId="4249386037" sldId="707"/>
            <ac:spMk id="32" creationId="{00000000-0000-0000-0000-000000000000}"/>
          </ac:spMkLst>
        </pc:spChg>
        <pc:spChg chg="del">
          <ac:chgData name="Anderson, Troy" userId="04de3903-03dd-44db-8353-3f14e4dd6886" providerId="ADAL" clId="{C7E16F8A-5ADD-461E-908B-D52289D70F87}" dt="2025-01-06T19:44:57.918" v="33" actId="478"/>
          <ac:spMkLst>
            <pc:docMk/>
            <pc:sldMk cId="4249386037" sldId="707"/>
            <ac:spMk id="35" creationId="{49811323-921D-3C31-0BF9-B5BAAEAF3297}"/>
          </ac:spMkLst>
        </pc:spChg>
        <pc:spChg chg="del">
          <ac:chgData name="Anderson, Troy" userId="04de3903-03dd-44db-8353-3f14e4dd6886" providerId="ADAL" clId="{C7E16F8A-5ADD-461E-908B-D52289D70F87}" dt="2025-01-06T19:44:57.918" v="33" actId="478"/>
          <ac:spMkLst>
            <pc:docMk/>
            <pc:sldMk cId="4249386037" sldId="707"/>
            <ac:spMk id="37" creationId="{57B7AC61-A23E-666B-199A-0A157810EB90}"/>
          </ac:spMkLst>
        </pc:spChg>
        <pc:spChg chg="del">
          <ac:chgData name="Anderson, Troy" userId="04de3903-03dd-44db-8353-3f14e4dd6886" providerId="ADAL" clId="{C7E16F8A-5ADD-461E-908B-D52289D70F87}" dt="2025-01-06T19:44:57.918" v="33" actId="478"/>
          <ac:spMkLst>
            <pc:docMk/>
            <pc:sldMk cId="4249386037" sldId="707"/>
            <ac:spMk id="38" creationId="{057DFE9C-A543-6223-A64A-F24A566BE525}"/>
          </ac:spMkLst>
        </pc:spChg>
        <pc:spChg chg="add mod">
          <ac:chgData name="Anderson, Troy" userId="04de3903-03dd-44db-8353-3f14e4dd6886" providerId="ADAL" clId="{C7E16F8A-5ADD-461E-908B-D52289D70F87}" dt="2025-02-12T15:57:09.661" v="43" actId="1076"/>
          <ac:spMkLst>
            <pc:docMk/>
            <pc:sldMk cId="4249386037" sldId="707"/>
            <ac:spMk id="39" creationId="{A265E365-9017-2EEE-F017-168AB2A0DEC6}"/>
          </ac:spMkLst>
        </pc:spChg>
        <pc:spChg chg="add del mod">
          <ac:chgData name="Anderson, Troy" userId="04de3903-03dd-44db-8353-3f14e4dd6886" providerId="ADAL" clId="{C7E16F8A-5ADD-461E-908B-D52289D70F87}" dt="2025-01-06T19:44:46.560" v="31" actId="478"/>
          <ac:spMkLst>
            <pc:docMk/>
            <pc:sldMk cId="4249386037" sldId="707"/>
            <ac:spMk id="43" creationId="{8F7831EE-2FCD-4C64-8496-0C88EF5279D8}"/>
          </ac:spMkLst>
        </pc:spChg>
        <pc:spChg chg="del">
          <ac:chgData name="Anderson, Troy" userId="04de3903-03dd-44db-8353-3f14e4dd6886" providerId="ADAL" clId="{C7E16F8A-5ADD-461E-908B-D52289D70F87}" dt="2025-01-06T19:44:42.408" v="30" actId="478"/>
          <ac:spMkLst>
            <pc:docMk/>
            <pc:sldMk cId="4249386037" sldId="707"/>
            <ac:spMk id="51" creationId="{00000000-0000-0000-0000-000000000000}"/>
          </ac:spMkLst>
        </pc:spChg>
        <pc:spChg chg="del">
          <ac:chgData name="Anderson, Troy" userId="04de3903-03dd-44db-8353-3f14e4dd6886" providerId="ADAL" clId="{C7E16F8A-5ADD-461E-908B-D52289D70F87}" dt="2025-01-06T19:44:42.408" v="30" actId="478"/>
          <ac:spMkLst>
            <pc:docMk/>
            <pc:sldMk cId="4249386037" sldId="707"/>
            <ac:spMk id="53" creationId="{00000000-0000-0000-0000-000000000000}"/>
          </ac:spMkLst>
        </pc:spChg>
        <pc:spChg chg="del">
          <ac:chgData name="Anderson, Troy" userId="04de3903-03dd-44db-8353-3f14e4dd6886" providerId="ADAL" clId="{C7E16F8A-5ADD-461E-908B-D52289D70F87}" dt="2025-01-06T19:44:42.408" v="30" actId="478"/>
          <ac:spMkLst>
            <pc:docMk/>
            <pc:sldMk cId="4249386037" sldId="707"/>
            <ac:spMk id="54" creationId="{00000000-0000-0000-0000-000000000000}"/>
          </ac:spMkLst>
        </pc:spChg>
        <pc:spChg chg="del">
          <ac:chgData name="Anderson, Troy" userId="04de3903-03dd-44db-8353-3f14e4dd6886" providerId="ADAL" clId="{C7E16F8A-5ADD-461E-908B-D52289D70F87}" dt="2025-01-06T19:44:42.408" v="30" actId="478"/>
          <ac:spMkLst>
            <pc:docMk/>
            <pc:sldMk cId="4249386037" sldId="707"/>
            <ac:spMk id="55" creationId="{00000000-0000-0000-0000-000000000000}"/>
          </ac:spMkLst>
        </pc:spChg>
        <pc:graphicFrameChg chg="del">
          <ac:chgData name="Anderson, Troy" userId="04de3903-03dd-44db-8353-3f14e4dd6886" providerId="ADAL" clId="{C7E16F8A-5ADD-461E-908B-D52289D70F87}" dt="2025-01-06T19:44:57.918" v="33" actId="478"/>
          <ac:graphicFrameMkLst>
            <pc:docMk/>
            <pc:sldMk cId="4249386037" sldId="707"/>
            <ac:graphicFrameMk id="7" creationId="{C9891136-BD87-176C-5143-91FEF1125173}"/>
          </ac:graphicFrameMkLst>
        </pc:graphicFrameChg>
        <pc:graphicFrameChg chg="del">
          <ac:chgData name="Anderson, Troy" userId="04de3903-03dd-44db-8353-3f14e4dd6886" providerId="ADAL" clId="{C7E16F8A-5ADD-461E-908B-D52289D70F87}" dt="2025-01-06T19:44:37.282" v="29" actId="478"/>
          <ac:graphicFrameMkLst>
            <pc:docMk/>
            <pc:sldMk cId="4249386037" sldId="707"/>
            <ac:graphicFrameMk id="33" creationId="{00000000-0000-0000-0000-000000000000}"/>
          </ac:graphicFrameMkLst>
        </pc:graphicFrameChg>
        <pc:cxnChg chg="del">
          <ac:chgData name="Anderson, Troy" userId="04de3903-03dd-44db-8353-3f14e4dd6886" providerId="ADAL" clId="{C7E16F8A-5ADD-461E-908B-D52289D70F87}" dt="2025-01-06T19:44:42.408" v="30" actId="478"/>
          <ac:cxnSpMkLst>
            <pc:docMk/>
            <pc:sldMk cId="4249386037" sldId="707"/>
            <ac:cxnSpMk id="15" creationId="{FF97F650-BA2A-6A7F-A8D7-1260E2126797}"/>
          </ac:cxnSpMkLst>
        </pc:cxnChg>
        <pc:cxnChg chg="del">
          <ac:chgData name="Anderson, Troy" userId="04de3903-03dd-44db-8353-3f14e4dd6886" providerId="ADAL" clId="{C7E16F8A-5ADD-461E-908B-D52289D70F87}" dt="2025-01-06T19:44:42.408" v="30" actId="478"/>
          <ac:cxnSpMkLst>
            <pc:docMk/>
            <pc:sldMk cId="4249386037" sldId="707"/>
            <ac:cxnSpMk id="27" creationId="{21F7035C-B54A-C4D7-618B-B21BF6D3D10C}"/>
          </ac:cxnSpMkLst>
        </pc:cxnChg>
        <pc:cxnChg chg="del">
          <ac:chgData name="Anderson, Troy" userId="04de3903-03dd-44db-8353-3f14e4dd6886" providerId="ADAL" clId="{C7E16F8A-5ADD-461E-908B-D52289D70F87}" dt="2025-01-06T19:45:01.031" v="34" actId="478"/>
          <ac:cxnSpMkLst>
            <pc:docMk/>
            <pc:sldMk cId="4249386037" sldId="707"/>
            <ac:cxnSpMk id="34" creationId="{3AC5352D-EDBE-C91D-903F-4B02EC421D52}"/>
          </ac:cxnSpMkLst>
        </pc:cxnChg>
        <pc:cxnChg chg="del">
          <ac:chgData name="Anderson, Troy" userId="04de3903-03dd-44db-8353-3f14e4dd6886" providerId="ADAL" clId="{C7E16F8A-5ADD-461E-908B-D52289D70F87}" dt="2025-01-06T19:44:42.408" v="30" actId="478"/>
          <ac:cxnSpMkLst>
            <pc:docMk/>
            <pc:sldMk cId="4249386037" sldId="707"/>
            <ac:cxnSpMk id="36" creationId="{3BB6A1F1-B2FF-DA97-B93F-2E326E95D2F0}"/>
          </ac:cxnSpMkLst>
        </pc:cxnChg>
        <pc:cxnChg chg="del">
          <ac:chgData name="Anderson, Troy" userId="04de3903-03dd-44db-8353-3f14e4dd6886" providerId="ADAL" clId="{C7E16F8A-5ADD-461E-908B-D52289D70F87}" dt="2025-01-06T19:44:57.918" v="33" actId="478"/>
          <ac:cxnSpMkLst>
            <pc:docMk/>
            <pc:sldMk cId="4249386037" sldId="707"/>
            <ac:cxnSpMk id="41" creationId="{D0564177-8A7D-0D54-1CE8-2D651421C4FA}"/>
          </ac:cxnSpMkLst>
        </pc:cxnChg>
        <pc:cxnChg chg="del">
          <ac:chgData name="Anderson, Troy" userId="04de3903-03dd-44db-8353-3f14e4dd6886" providerId="ADAL" clId="{C7E16F8A-5ADD-461E-908B-D52289D70F87}" dt="2025-01-06T19:44:57.918" v="33" actId="478"/>
          <ac:cxnSpMkLst>
            <pc:docMk/>
            <pc:sldMk cId="4249386037" sldId="707"/>
            <ac:cxnSpMk id="42" creationId="{56C96097-8195-512A-9C55-542ED971519D}"/>
          </ac:cxnSpMkLst>
        </pc:cxnChg>
      </pc:sldChg>
      <pc:sldMasterChg chg="modSldLayout">
        <pc:chgData name="Anderson, Troy" userId="04de3903-03dd-44db-8353-3f14e4dd6886" providerId="ADAL" clId="{C7E16F8A-5ADD-461E-908B-D52289D70F87}" dt="2024-01-28T21:32:43.339" v="0" actId="478"/>
        <pc:sldMasterMkLst>
          <pc:docMk/>
          <pc:sldMasterMk cId="3058975864" sldId="2147483648"/>
        </pc:sldMasterMkLst>
        <pc:sldLayoutChg chg="delSp mod">
          <pc:chgData name="Anderson, Troy" userId="04de3903-03dd-44db-8353-3f14e4dd6886" providerId="ADAL" clId="{C7E16F8A-5ADD-461E-908B-D52289D70F87}" dt="2024-01-28T21:32:43.339" v="0" actId="478"/>
          <pc:sldLayoutMkLst>
            <pc:docMk/>
            <pc:sldMasterMk cId="3058975864" sldId="2147483648"/>
            <pc:sldLayoutMk cId="2790084855" sldId="2147483650"/>
          </pc:sldLayoutMkLst>
          <pc:spChg chg="del">
            <ac:chgData name="Anderson, Troy" userId="04de3903-03dd-44db-8353-3f14e4dd6886" providerId="ADAL" clId="{C7E16F8A-5ADD-461E-908B-D52289D70F87}" dt="2024-01-28T21:32:43.339" v="0" actId="478"/>
            <ac:spMkLst>
              <pc:docMk/>
              <pc:sldMasterMk cId="3058975864" sldId="2147483648"/>
              <pc:sldLayoutMk cId="2790084855" sldId="2147483650"/>
              <ac:spMk id="10" creationId="{00000000-0000-0000-0000-000000000000}"/>
            </ac:spMkLst>
          </pc:spChg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2/12/2025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2/12/2025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056910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58796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411943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76076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742452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331097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756504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19220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207694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3157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657800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231350" y="0"/>
            <a:ext cx="591265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6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412906" y="2413338"/>
            <a:ext cx="5646034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/>
              <a:t>Revision Request</a:t>
            </a:r>
          </a:p>
          <a:p>
            <a:r>
              <a:rPr lang="en-US" sz="2400" b="1"/>
              <a:t>Project </a:t>
            </a:r>
            <a:r>
              <a:rPr lang="en-US" sz="2400" b="1" dirty="0"/>
              <a:t>Go-Live History</a:t>
            </a:r>
          </a:p>
          <a:p>
            <a:r>
              <a:rPr lang="en-US" sz="2400" b="1" dirty="0"/>
              <a:t> </a:t>
            </a:r>
          </a:p>
          <a:p>
            <a:r>
              <a:rPr lang="en-US" sz="2000" b="1" dirty="0"/>
              <a:t>2013 – Current</a:t>
            </a: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686800" cy="527613"/>
          </a:xfrm>
        </p:spPr>
        <p:txBody>
          <a:bodyPr/>
          <a:lstStyle/>
          <a:p>
            <a:r>
              <a:rPr lang="en-US" sz="2200" b="1" dirty="0">
                <a:solidFill>
                  <a:schemeClr val="accent1"/>
                </a:solidFill>
              </a:rPr>
              <a:t>2021 Release Targets – Board Approved NPRRs / SCRs / </a:t>
            </a:r>
            <a:r>
              <a:rPr lang="en-US" sz="2200" b="1" dirty="0" err="1">
                <a:solidFill>
                  <a:schemeClr val="accent1"/>
                </a:solidFill>
              </a:rPr>
              <a:t>xGRRs</a:t>
            </a:r>
            <a:r>
              <a:rPr lang="en-US" sz="2200" b="1" dirty="0">
                <a:solidFill>
                  <a:schemeClr val="accent1"/>
                </a:solidFill>
              </a:rPr>
              <a:t>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10</a:t>
            </a:fld>
            <a:endParaRPr lang="en-US"/>
          </a:p>
        </p:txBody>
      </p:sp>
      <p:sp>
        <p:nvSpPr>
          <p:cNvPr id="29" name="TextBox 15"/>
          <p:cNvSpPr txBox="1">
            <a:spLocks noChangeArrowheads="1"/>
          </p:cNvSpPr>
          <p:nvPr/>
        </p:nvSpPr>
        <p:spPr bwMode="auto">
          <a:xfrm>
            <a:off x="160280" y="5545329"/>
            <a:ext cx="3174414" cy="40011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t" anchorCtr="1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Go-live dates can differ from Protocol effective dates – Please refer to market notices for more details</a:t>
            </a:r>
          </a:p>
        </p:txBody>
      </p:sp>
      <p:sp>
        <p:nvSpPr>
          <p:cNvPr id="30" name="TextBox 22"/>
          <p:cNvSpPr txBox="1">
            <a:spLocks noChangeArrowheads="1"/>
          </p:cNvSpPr>
          <p:nvPr/>
        </p:nvSpPr>
        <p:spPr bwMode="auto">
          <a:xfrm>
            <a:off x="160279" y="5994365"/>
            <a:ext cx="3174415" cy="26161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t" anchorCtr="1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Release targets are subject to change</a:t>
            </a:r>
          </a:p>
        </p:txBody>
      </p:sp>
      <p:sp>
        <p:nvSpPr>
          <p:cNvPr id="32" name="TextBox 23"/>
          <p:cNvSpPr txBox="1">
            <a:spLocks noChangeArrowheads="1"/>
          </p:cNvSpPr>
          <p:nvPr/>
        </p:nvSpPr>
        <p:spPr bwMode="auto">
          <a:xfrm>
            <a:off x="3443195" y="5545329"/>
            <a:ext cx="1647290" cy="75405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APPENDIX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</a:rPr>
              <a:t>Red Text</a:t>
            </a: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: New additions and target release changes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0" i="0" u="none" strike="sng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Strike-Through Text</a:t>
            </a: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: Previous target release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(a), (b), etc.:</a:t>
            </a:r>
            <a:r>
              <a:rPr kumimoji="0" lang="en-US" sz="700" b="0" i="0" u="none" strike="noStrike" kern="0" cap="none" spc="0" normalizeH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</a:t>
            </a:r>
            <a:r>
              <a:rPr lang="en-US" sz="700" b="0" kern="0" dirty="0">
                <a:solidFill>
                  <a:srgbClr val="000000"/>
                </a:solidFill>
              </a:rPr>
              <a:t>M</a:t>
            </a:r>
            <a:r>
              <a:rPr kumimoji="0" lang="en-US" sz="7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ultiple</a:t>
            </a: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phase release</a:t>
            </a:r>
          </a:p>
        </p:txBody>
      </p:sp>
      <p:graphicFrame>
        <p:nvGraphicFramePr>
          <p:cNvPr id="33" name="Group 3"/>
          <p:cNvGraphicFramePr>
            <a:graphicFrameLocks/>
          </p:cNvGraphicFramePr>
          <p:nvPr/>
        </p:nvGraphicFramePr>
        <p:xfrm>
          <a:off x="160280" y="798446"/>
          <a:ext cx="8839200" cy="4243720"/>
        </p:xfrm>
        <a:graphic>
          <a:graphicData uri="http://schemas.openxmlformats.org/drawingml/2006/table">
            <a:tbl>
              <a:tblPr/>
              <a:tblGrid>
                <a:gridCol w="14399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53188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54954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February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2/2 – 2/4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April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3/30 – 4/1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May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5/25 – 5/27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July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7/27 – 7/29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October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10/5 – 10/7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December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12/7 – 12/9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4145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NPRR902</a:t>
                      </a: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(a)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NOGRR195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NPRR1055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OBDRR023</a:t>
                      </a: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(a)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NPRR1020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SCR804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NPRR971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NPRR986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NPRR998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NPRR1024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NPRR1043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NOGRR213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VCMRR027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PGRR070</a:t>
                      </a:r>
                      <a:endParaRPr kumimoji="0" lang="en-US" sz="9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b="0" i="0" u="none" strike="noStrike" kern="1200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NPRR1060</a:t>
                      </a: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NPRR974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NPRR978</a:t>
                      </a:r>
                      <a:r>
                        <a:rPr kumimoji="0" lang="en-US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(c)</a:t>
                      </a: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NPRR1048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NPRR1051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SCR811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ECMS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ECMS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NPRR1080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OBDRR030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NPRR1081</a:t>
                      </a: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(a)</a:t>
                      </a:r>
                      <a:endParaRPr kumimoji="0" lang="en-US" sz="9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NPRR902</a:t>
                      </a:r>
                      <a:r>
                        <a:rPr kumimoji="0" lang="en-US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(b)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NPRR905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sng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SCR789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NPRR1062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RMGRR164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NPRR1031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 </a:t>
                      </a:r>
                      <a:endParaRPr kumimoji="0" lang="en-US" sz="9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RRGRR026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NPRR867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NPRR1081</a:t>
                      </a:r>
                      <a:r>
                        <a:rPr kumimoji="0" lang="en-US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(b)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None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NPRR984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OBDRR023</a:t>
                      </a:r>
                      <a:r>
                        <a:rPr kumimoji="0" lang="en-US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(b)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sng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None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5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5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5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5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5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SCR781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4" name="TextBox 21"/>
          <p:cNvSpPr txBox="1">
            <a:spLocks noChangeArrowheads="1"/>
          </p:cNvSpPr>
          <p:nvPr/>
        </p:nvSpPr>
        <p:spPr bwMode="auto">
          <a:xfrm>
            <a:off x="5194363" y="5545982"/>
            <a:ext cx="1173951" cy="83099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sng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Project Status Codes 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NS = Not Started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I     = Initiation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P    = Planning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E    = Execution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H    = On Hold</a:t>
            </a:r>
          </a:p>
        </p:txBody>
      </p:sp>
      <p:sp>
        <p:nvSpPr>
          <p:cNvPr id="3" name="Flowchart: Alternate Process 2"/>
          <p:cNvSpPr/>
          <p:nvPr/>
        </p:nvSpPr>
        <p:spPr>
          <a:xfrm>
            <a:off x="160867" y="797795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R1</a:t>
            </a:r>
            <a:endParaRPr lang="en-US" sz="1400" b="1" dirty="0"/>
          </a:p>
        </p:txBody>
      </p:sp>
      <p:sp>
        <p:nvSpPr>
          <p:cNvPr id="51" name="Flowchart: Alternate Process 50"/>
          <p:cNvSpPr/>
          <p:nvPr/>
        </p:nvSpPr>
        <p:spPr>
          <a:xfrm>
            <a:off x="1600200" y="806036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R2</a:t>
            </a:r>
            <a:endParaRPr lang="en-US" sz="1400" b="1" dirty="0"/>
          </a:p>
        </p:txBody>
      </p:sp>
      <p:sp>
        <p:nvSpPr>
          <p:cNvPr id="52" name="Flowchart: Alternate Process 51"/>
          <p:cNvSpPr/>
          <p:nvPr/>
        </p:nvSpPr>
        <p:spPr>
          <a:xfrm>
            <a:off x="3124200" y="796160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R3</a:t>
            </a:r>
            <a:endParaRPr lang="en-US" sz="1400" b="1" dirty="0"/>
          </a:p>
        </p:txBody>
      </p:sp>
      <p:sp>
        <p:nvSpPr>
          <p:cNvPr id="53" name="Flowchart: Alternate Process 52"/>
          <p:cNvSpPr/>
          <p:nvPr/>
        </p:nvSpPr>
        <p:spPr>
          <a:xfrm>
            <a:off x="4572000" y="802054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R4</a:t>
            </a:r>
            <a:endParaRPr lang="en-US" sz="1400" b="1" dirty="0"/>
          </a:p>
        </p:txBody>
      </p:sp>
      <p:sp>
        <p:nvSpPr>
          <p:cNvPr id="54" name="Flowchart: Alternate Process 53"/>
          <p:cNvSpPr/>
          <p:nvPr/>
        </p:nvSpPr>
        <p:spPr>
          <a:xfrm>
            <a:off x="6021407" y="797439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R5</a:t>
            </a:r>
            <a:endParaRPr lang="en-US" sz="1400" b="1" dirty="0"/>
          </a:p>
        </p:txBody>
      </p:sp>
      <p:sp>
        <p:nvSpPr>
          <p:cNvPr id="55" name="Flowchart: Alternate Process 54"/>
          <p:cNvSpPr/>
          <p:nvPr/>
        </p:nvSpPr>
        <p:spPr>
          <a:xfrm>
            <a:off x="7475046" y="802054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R6</a:t>
            </a:r>
            <a:endParaRPr lang="en-US" sz="1400" b="1" dirty="0"/>
          </a:p>
        </p:txBody>
      </p:sp>
      <p:sp>
        <p:nvSpPr>
          <p:cNvPr id="18" name="TextBox 21"/>
          <p:cNvSpPr txBox="1">
            <a:spLocks noChangeArrowheads="1"/>
          </p:cNvSpPr>
          <p:nvPr/>
        </p:nvSpPr>
        <p:spPr bwMode="auto">
          <a:xfrm>
            <a:off x="6470115" y="5485388"/>
            <a:ext cx="2505302" cy="954107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/>
              <a:t>NPRR902(a) – ECEII Market Participant MPIM role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/>
              <a:t>NPRR902(b) – MIS links updated for ECEII reports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/>
              <a:t>NPRR978(c) – Forecast Zone scope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/>
              <a:t>NPRR1081(a) – Manual implementation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/>
              <a:t>NPRR1081(b) – Automated solution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/>
              <a:t>OBDRR023(a) – ERS Expenditure Limit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/>
              <a:t>OBDRR023(b) – 4 Standard Contract Terms/Year</a:t>
            </a:r>
          </a:p>
        </p:txBody>
      </p:sp>
      <p:graphicFrame>
        <p:nvGraphicFramePr>
          <p:cNvPr id="38" name="Table 37"/>
          <p:cNvGraphicFramePr>
            <a:graphicFrameLocks noGrp="1"/>
          </p:cNvGraphicFramePr>
          <p:nvPr/>
        </p:nvGraphicFramePr>
        <p:xfrm>
          <a:off x="176358" y="5098190"/>
          <a:ext cx="8799059" cy="365760"/>
        </p:xfrm>
        <a:graphic>
          <a:graphicData uri="http://schemas.openxmlformats.org/drawingml/2006/table">
            <a:tbl>
              <a:tblPr firstRow="1" bandRow="1"/>
              <a:tblGrid>
                <a:gridCol w="96664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83241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9337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n-US" sz="1200" b="1" dirty="0">
                          <a:solidFill>
                            <a:schemeClr val="tx1"/>
                          </a:solidFill>
                        </a:rPr>
                        <a:t>TBD Items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8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0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NPRRs: 484, 825(b), 826, 829, 841, 857, 879, 885, 904, 918, 930, 935(b), 936, 941, 945, 962, 965, 1004, 1006, 1019, 1023, 1030, 1032, 1034, 1040, 1057                  SCRs: 799, 805, </a:t>
                      </a:r>
                      <a:r>
                        <a:rPr lang="en-US" sz="900" b="0" strike="sng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809</a:t>
                      </a:r>
                      <a:r>
                        <a:rPr lang="en-US" sz="900" b="0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, 812                Market Guides: PGRR066, PGRR076       Other Binding Docs: OBDRR009</a:t>
                      </a:r>
                      <a:endParaRPr lang="en-US" sz="900" b="0" strike="sngStrike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6" name="TextBox 25"/>
          <p:cNvSpPr txBox="1"/>
          <p:nvPr/>
        </p:nvSpPr>
        <p:spPr>
          <a:xfrm>
            <a:off x="8621051" y="4604689"/>
            <a:ext cx="370549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00" b="1" i="1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  <a:endParaRPr kumimoji="0" lang="en-US" sz="1000" b="1" i="1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7118545" y="1366208"/>
            <a:ext cx="370549" cy="15927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  <a:r>
              <a:rPr lang="en-US" sz="105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  <a:endParaRPr lang="en-US" sz="9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</p:txBody>
      </p:sp>
      <p:sp>
        <p:nvSpPr>
          <p:cNvPr id="56" name="TextBox 12"/>
          <p:cNvSpPr txBox="1">
            <a:spLocks noChangeArrowheads="1"/>
          </p:cNvSpPr>
          <p:nvPr/>
        </p:nvSpPr>
        <p:spPr bwMode="auto">
          <a:xfrm>
            <a:off x="3080013" y="2633361"/>
            <a:ext cx="1490472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171450" lvl="0" indent="-171450" eaLnBrk="1" fontAlgn="base" hangingPunct="1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/>
            </a:pPr>
            <a:r>
              <a:rPr lang="en-US" sz="900" b="0" dirty="0"/>
              <a:t>Replace </a:t>
            </a:r>
            <a:r>
              <a:rPr lang="en-US" sz="900" b="0" dirty="0" err="1"/>
              <a:t>NoticeBuilder</a:t>
            </a:r>
            <a:endParaRPr lang="en-US" sz="900" b="0" kern="0" dirty="0"/>
          </a:p>
        </p:txBody>
      </p:sp>
      <p:sp>
        <p:nvSpPr>
          <p:cNvPr id="57" name="TextBox 12"/>
          <p:cNvSpPr txBox="1">
            <a:spLocks noChangeArrowheads="1"/>
          </p:cNvSpPr>
          <p:nvPr/>
        </p:nvSpPr>
        <p:spPr bwMode="auto">
          <a:xfrm>
            <a:off x="6024731" y="3200400"/>
            <a:ext cx="1445090" cy="600164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/>
              <a:t>ECMS</a:t>
            </a:r>
          </a:p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/>
              <a:t>11/17 – 11/20 </a:t>
            </a:r>
          </a:p>
          <a:p>
            <a:pPr marL="171450" lvl="0" indent="-171450" eaLnBrk="1" fontAlgn="base" hangingPunct="1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/>
            </a:pPr>
            <a:r>
              <a:rPr lang="en-US" sz="900" b="0" kern="0" dirty="0"/>
              <a:t>New navigation</a:t>
            </a:r>
          </a:p>
        </p:txBody>
      </p:sp>
      <p:sp>
        <p:nvSpPr>
          <p:cNvPr id="40" name="TextBox 12"/>
          <p:cNvSpPr txBox="1">
            <a:spLocks noChangeArrowheads="1"/>
          </p:cNvSpPr>
          <p:nvPr/>
        </p:nvSpPr>
        <p:spPr bwMode="auto">
          <a:xfrm>
            <a:off x="160279" y="1943100"/>
            <a:ext cx="1430686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/>
              <a:t>1/1</a:t>
            </a:r>
            <a:endParaRPr lang="en-US" sz="1200" kern="0" dirty="0"/>
          </a:p>
        </p:txBody>
      </p:sp>
      <p:sp>
        <p:nvSpPr>
          <p:cNvPr id="44" name="TextBox 43"/>
          <p:cNvSpPr txBox="1"/>
          <p:nvPr/>
        </p:nvSpPr>
        <p:spPr>
          <a:xfrm>
            <a:off x="1271547" y="2222500"/>
            <a:ext cx="37054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>
                <a:latin typeface="Wingdings" panose="05000000000000000000" pitchFamily="2" charset="2"/>
              </a:rPr>
              <a:t>ü</a:t>
            </a:r>
            <a:endParaRPr lang="en-US" sz="500" b="1" i="1" kern="0" noProof="0" dirty="0">
              <a:solidFill>
                <a:srgbClr val="000000"/>
              </a:solidFill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5676655" y="2468482"/>
            <a:ext cx="370549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00" b="1" i="1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  <a:endParaRPr kumimoji="0" lang="en-US" sz="1000" b="1" i="1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1303041" y="1366733"/>
            <a:ext cx="37054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>
                <a:latin typeface="Wingdings" panose="05000000000000000000" pitchFamily="2" charset="2"/>
              </a:rPr>
              <a:t>ü</a:t>
            </a:r>
            <a:endParaRPr lang="en-US" sz="500" b="1" i="1" kern="0" noProof="0" dirty="0">
              <a:solidFill>
                <a:srgbClr val="000000"/>
              </a:solidFill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1303789" y="1569467"/>
            <a:ext cx="37054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>
                <a:latin typeface="Wingdings" panose="05000000000000000000" pitchFamily="2" charset="2"/>
              </a:rPr>
              <a:t>ü</a:t>
            </a:r>
            <a:endParaRPr lang="en-US" sz="500" b="1" i="1" kern="0" noProof="0" dirty="0">
              <a:solidFill>
                <a:srgbClr val="000000"/>
              </a:solidFill>
            </a:endParaRPr>
          </a:p>
        </p:txBody>
      </p:sp>
      <p:sp>
        <p:nvSpPr>
          <p:cNvPr id="60" name="TextBox 12"/>
          <p:cNvSpPr txBox="1">
            <a:spLocks noChangeArrowheads="1"/>
          </p:cNvSpPr>
          <p:nvPr/>
        </p:nvSpPr>
        <p:spPr bwMode="auto">
          <a:xfrm>
            <a:off x="152400" y="2644001"/>
            <a:ext cx="1430686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/>
              <a:t>2/1</a:t>
            </a:r>
            <a:endParaRPr lang="en-US" sz="1200" kern="0" dirty="0"/>
          </a:p>
        </p:txBody>
      </p:sp>
      <p:sp>
        <p:nvSpPr>
          <p:cNvPr id="61" name="TextBox 12"/>
          <p:cNvSpPr txBox="1">
            <a:spLocks noChangeArrowheads="1"/>
          </p:cNvSpPr>
          <p:nvPr/>
        </p:nvSpPr>
        <p:spPr bwMode="auto">
          <a:xfrm>
            <a:off x="6024781" y="1939635"/>
            <a:ext cx="1430686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/>
              <a:t>10/1</a:t>
            </a:r>
            <a:endParaRPr lang="en-US" sz="1200" kern="0" dirty="0"/>
          </a:p>
        </p:txBody>
      </p:sp>
      <p:sp>
        <p:nvSpPr>
          <p:cNvPr id="42" name="TextBox 12"/>
          <p:cNvSpPr txBox="1">
            <a:spLocks noChangeArrowheads="1"/>
          </p:cNvSpPr>
          <p:nvPr/>
        </p:nvSpPr>
        <p:spPr bwMode="auto">
          <a:xfrm>
            <a:off x="1598860" y="3276600"/>
            <a:ext cx="1527048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/>
              <a:t>5/1</a:t>
            </a:r>
            <a:endParaRPr lang="en-US" sz="1200" kern="0" dirty="0"/>
          </a:p>
        </p:txBody>
      </p:sp>
      <p:sp>
        <p:nvSpPr>
          <p:cNvPr id="41" name="TextBox 12"/>
          <p:cNvSpPr txBox="1">
            <a:spLocks noChangeArrowheads="1"/>
          </p:cNvSpPr>
          <p:nvPr/>
        </p:nvSpPr>
        <p:spPr bwMode="auto">
          <a:xfrm>
            <a:off x="160279" y="3349975"/>
            <a:ext cx="1430686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/>
              <a:t>3/15</a:t>
            </a:r>
            <a:endParaRPr lang="en-US" sz="1200" kern="0" dirty="0"/>
          </a:p>
        </p:txBody>
      </p:sp>
      <p:sp>
        <p:nvSpPr>
          <p:cNvPr id="46" name="TextBox 45"/>
          <p:cNvSpPr txBox="1"/>
          <p:nvPr/>
        </p:nvSpPr>
        <p:spPr>
          <a:xfrm>
            <a:off x="1282700" y="2940050"/>
            <a:ext cx="37054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>
                <a:latin typeface="Wingdings" panose="05000000000000000000" pitchFamily="2" charset="2"/>
              </a:rPr>
              <a:t>ü</a:t>
            </a:r>
            <a:endParaRPr lang="en-US" sz="500" b="1" i="1" kern="0" noProof="0" dirty="0">
              <a:solidFill>
                <a:srgbClr val="000000"/>
              </a:solidFill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1289384" y="3639979"/>
            <a:ext cx="37054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>
                <a:latin typeface="Wingdings" panose="05000000000000000000" pitchFamily="2" charset="2"/>
              </a:rPr>
              <a:t>ü</a:t>
            </a:r>
            <a:endParaRPr lang="en-US" sz="500" b="1" i="1" kern="0" noProof="0" dirty="0">
              <a:solidFill>
                <a:srgbClr val="000000"/>
              </a:solidFill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2796058" y="1391005"/>
            <a:ext cx="370549" cy="17235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>
                <a:latin typeface="Wingdings" panose="05000000000000000000" pitchFamily="2" charset="2"/>
              </a:rPr>
              <a:t>ü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400" b="1" i="1" kern="0" noProof="0" dirty="0">
              <a:solidFill>
                <a:srgbClr val="000000"/>
              </a:solidFill>
              <a:latin typeface="Wingdings" panose="05000000000000000000" pitchFamily="2" charset="2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>
                <a:latin typeface="Wingdings" panose="05000000000000000000" pitchFamily="2" charset="2"/>
              </a:rPr>
              <a:t>ü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400" b="1" i="1" kern="0" noProof="0" dirty="0">
              <a:solidFill>
                <a:srgbClr val="000000"/>
              </a:solidFill>
              <a:latin typeface="Wingdings" panose="05000000000000000000" pitchFamily="2" charset="2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>
                <a:latin typeface="Wingdings" panose="05000000000000000000" pitchFamily="2" charset="2"/>
              </a:rPr>
              <a:t>ü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400" b="1" i="1" kern="0" noProof="0" dirty="0">
              <a:solidFill>
                <a:srgbClr val="000000"/>
              </a:solidFill>
              <a:latin typeface="Wingdings" panose="05000000000000000000" pitchFamily="2" charset="2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>
                <a:latin typeface="Wingdings" panose="05000000000000000000" pitchFamily="2" charset="2"/>
              </a:rPr>
              <a:t>ü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400" b="1" i="1" kern="0" noProof="0" dirty="0">
              <a:solidFill>
                <a:srgbClr val="000000"/>
              </a:solidFill>
              <a:latin typeface="Wingdings" panose="05000000000000000000" pitchFamily="2" charset="2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>
                <a:latin typeface="Wingdings" panose="05000000000000000000" pitchFamily="2" charset="2"/>
              </a:rPr>
              <a:t>ü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400" b="1" i="1" kern="0" noProof="0" dirty="0">
              <a:solidFill>
                <a:srgbClr val="000000"/>
              </a:solidFill>
              <a:latin typeface="Wingdings" panose="05000000000000000000" pitchFamily="2" charset="2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>
                <a:latin typeface="Wingdings" panose="05000000000000000000" pitchFamily="2" charset="2"/>
              </a:rPr>
              <a:t>ü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500" b="1" i="1" kern="0" noProof="0" dirty="0">
              <a:solidFill>
                <a:srgbClr val="000000"/>
              </a:solidFill>
              <a:latin typeface="Wingdings" panose="05000000000000000000" pitchFamily="2" charset="2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>
                <a:latin typeface="Wingdings" panose="05000000000000000000" pitchFamily="2" charset="2"/>
              </a:rPr>
              <a:t>ü</a:t>
            </a:r>
            <a:endParaRPr lang="en-US" sz="1000" b="1" i="1" kern="0" dirty="0">
              <a:solidFill>
                <a:srgbClr val="000000"/>
              </a:solidFill>
              <a:latin typeface="Wingdings" panose="05000000000000000000" pitchFamily="2" charset="2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700" b="1" i="1" kern="0" noProof="0" dirty="0">
              <a:solidFill>
                <a:srgbClr val="000000"/>
              </a:solidFill>
            </a:endParaRPr>
          </a:p>
        </p:txBody>
      </p:sp>
      <p:sp>
        <p:nvSpPr>
          <p:cNvPr id="65" name="TextBox 12"/>
          <p:cNvSpPr txBox="1">
            <a:spLocks noChangeArrowheads="1"/>
          </p:cNvSpPr>
          <p:nvPr/>
        </p:nvSpPr>
        <p:spPr bwMode="auto">
          <a:xfrm>
            <a:off x="160283" y="4226684"/>
            <a:ext cx="1430686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/>
              <a:t>4/22</a:t>
            </a:r>
            <a:endParaRPr lang="en-US" sz="1200" kern="0" dirty="0"/>
          </a:p>
        </p:txBody>
      </p:sp>
      <p:sp>
        <p:nvSpPr>
          <p:cNvPr id="66" name="TextBox 65"/>
          <p:cNvSpPr txBox="1"/>
          <p:nvPr/>
        </p:nvSpPr>
        <p:spPr>
          <a:xfrm>
            <a:off x="1295400" y="4493945"/>
            <a:ext cx="37054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>
                <a:latin typeface="Wingdings" panose="05000000000000000000" pitchFamily="2" charset="2"/>
              </a:rPr>
              <a:t>ü</a:t>
            </a:r>
            <a:endParaRPr lang="en-US" sz="500" b="1" i="1" kern="0" noProof="0" dirty="0">
              <a:solidFill>
                <a:srgbClr val="000000"/>
              </a:solidFill>
            </a:endParaRPr>
          </a:p>
        </p:txBody>
      </p:sp>
      <p:sp>
        <p:nvSpPr>
          <p:cNvPr id="67" name="TextBox 12"/>
          <p:cNvSpPr txBox="1">
            <a:spLocks noChangeArrowheads="1"/>
          </p:cNvSpPr>
          <p:nvPr/>
        </p:nvSpPr>
        <p:spPr bwMode="auto">
          <a:xfrm>
            <a:off x="1598861" y="4136293"/>
            <a:ext cx="1527048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/>
              <a:t>6/1</a:t>
            </a:r>
            <a:endParaRPr lang="en-US" sz="1200" kern="0" dirty="0"/>
          </a:p>
        </p:txBody>
      </p:sp>
      <p:sp>
        <p:nvSpPr>
          <p:cNvPr id="70" name="TextBox 69"/>
          <p:cNvSpPr txBox="1"/>
          <p:nvPr/>
        </p:nvSpPr>
        <p:spPr>
          <a:xfrm>
            <a:off x="2805337" y="3550140"/>
            <a:ext cx="37054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>
                <a:latin typeface="Wingdings" panose="05000000000000000000" pitchFamily="2" charset="2"/>
              </a:rPr>
              <a:t>ü</a:t>
            </a:r>
            <a:endParaRPr lang="en-US" sz="500" b="1" i="1" kern="0" noProof="0" dirty="0">
              <a:solidFill>
                <a:srgbClr val="000000"/>
              </a:solidFill>
            </a:endParaRPr>
          </a:p>
        </p:txBody>
      </p:sp>
      <p:sp>
        <p:nvSpPr>
          <p:cNvPr id="23" name="TextBox 12"/>
          <p:cNvSpPr txBox="1">
            <a:spLocks noChangeArrowheads="1"/>
          </p:cNvSpPr>
          <p:nvPr/>
        </p:nvSpPr>
        <p:spPr bwMode="auto">
          <a:xfrm>
            <a:off x="7462841" y="3870222"/>
            <a:ext cx="1522276" cy="738664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/>
              <a:t>RIOO – 12/20</a:t>
            </a:r>
          </a:p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b="0" dirty="0">
                <a:latin typeface="Arial" panose="020B0604020202020204" pitchFamily="34" charset="0"/>
              </a:rPr>
              <a:t>I</a:t>
            </a:r>
            <a:r>
              <a:rPr lang="en-US" sz="1000" b="0" i="0" dirty="0">
                <a:effectLst/>
                <a:latin typeface="Arial" panose="020B0604020202020204" pitchFamily="34" charset="0"/>
              </a:rPr>
              <a:t>nterconnection requests of less than 10MWs and DGRs</a:t>
            </a:r>
            <a:endParaRPr lang="en-US" sz="900" b="0" kern="0" dirty="0"/>
          </a:p>
        </p:txBody>
      </p:sp>
      <p:sp>
        <p:nvSpPr>
          <p:cNvPr id="71" name="TextBox 12"/>
          <p:cNvSpPr txBox="1">
            <a:spLocks noChangeArrowheads="1"/>
          </p:cNvSpPr>
          <p:nvPr/>
        </p:nvSpPr>
        <p:spPr bwMode="auto">
          <a:xfrm>
            <a:off x="3120170" y="3048355"/>
            <a:ext cx="1444752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/>
              <a:t>6/25</a:t>
            </a:r>
            <a:endParaRPr lang="en-US" sz="1200" kern="0" dirty="0"/>
          </a:p>
        </p:txBody>
      </p:sp>
      <p:sp>
        <p:nvSpPr>
          <p:cNvPr id="62" name="TextBox 61"/>
          <p:cNvSpPr txBox="1"/>
          <p:nvPr/>
        </p:nvSpPr>
        <p:spPr>
          <a:xfrm>
            <a:off x="4277651" y="1371600"/>
            <a:ext cx="370549" cy="37087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>
                <a:latin typeface="Wingdings" panose="05000000000000000000" pitchFamily="2" charset="2"/>
              </a:rPr>
              <a:t>ü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400" b="1" i="1" kern="0" noProof="0" dirty="0">
              <a:solidFill>
                <a:srgbClr val="000000"/>
              </a:solidFill>
              <a:latin typeface="Wingdings" panose="05000000000000000000" pitchFamily="2" charset="2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>
                <a:latin typeface="Wingdings" panose="05000000000000000000" pitchFamily="2" charset="2"/>
              </a:rPr>
              <a:t>ü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400" b="1" i="1" kern="0" noProof="0" dirty="0">
              <a:solidFill>
                <a:srgbClr val="000000"/>
              </a:solidFill>
              <a:latin typeface="Wingdings" panose="05000000000000000000" pitchFamily="2" charset="2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>
                <a:latin typeface="Wingdings" panose="05000000000000000000" pitchFamily="2" charset="2"/>
              </a:rPr>
              <a:t>ü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400" b="1" i="1" kern="0" noProof="0" dirty="0">
              <a:solidFill>
                <a:srgbClr val="000000"/>
              </a:solidFill>
              <a:latin typeface="Wingdings" panose="05000000000000000000" pitchFamily="2" charset="2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>
                <a:latin typeface="Wingdings" panose="05000000000000000000" pitchFamily="2" charset="2"/>
              </a:rPr>
              <a:t>ü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400" b="1" i="1" kern="0" noProof="0" dirty="0">
              <a:solidFill>
                <a:srgbClr val="000000"/>
              </a:solidFill>
              <a:latin typeface="Wingdings" panose="05000000000000000000" pitchFamily="2" charset="2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>
                <a:latin typeface="Wingdings" panose="05000000000000000000" pitchFamily="2" charset="2"/>
              </a:rPr>
              <a:t>ü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700" b="1" i="1" kern="0" noProof="0" dirty="0">
              <a:solidFill>
                <a:srgbClr val="000000"/>
              </a:solidFill>
              <a:latin typeface="Wingdings" panose="05000000000000000000" pitchFamily="2" charset="2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>
                <a:latin typeface="Wingdings" panose="05000000000000000000" pitchFamily="2" charset="2"/>
              </a:rPr>
              <a:t>ü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000" dirty="0">
              <a:latin typeface="Wingdings" panose="05000000000000000000" pitchFamily="2" charset="2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000" dirty="0">
              <a:latin typeface="Wingdings" panose="05000000000000000000" pitchFamily="2" charset="2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000" dirty="0">
              <a:latin typeface="Wingdings" panose="05000000000000000000" pitchFamily="2" charset="2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400" dirty="0">
              <a:latin typeface="Wingdings" panose="05000000000000000000" pitchFamily="2" charset="2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600" dirty="0">
              <a:latin typeface="Wingdings" panose="05000000000000000000" pitchFamily="2" charset="2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>
                <a:latin typeface="Wingdings" panose="05000000000000000000" pitchFamily="2" charset="2"/>
              </a:rPr>
              <a:t>ü</a:t>
            </a:r>
            <a:endParaRPr lang="en-US" sz="1000" b="1" i="1" kern="0" dirty="0">
              <a:solidFill>
                <a:srgbClr val="000000"/>
              </a:solidFill>
              <a:latin typeface="Wingdings" panose="05000000000000000000" pitchFamily="2" charset="2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800" dirty="0">
              <a:latin typeface="Wingdings" panose="05000000000000000000" pitchFamily="2" charset="2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800" dirty="0">
              <a:latin typeface="Wingdings" panose="05000000000000000000" pitchFamily="2" charset="2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400" dirty="0">
              <a:latin typeface="Wingdings" panose="05000000000000000000" pitchFamily="2" charset="2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100" dirty="0">
              <a:latin typeface="Wingdings" panose="05000000000000000000" pitchFamily="2" charset="2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400" dirty="0">
              <a:latin typeface="Wingdings" panose="05000000000000000000" pitchFamily="2" charset="2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>
                <a:latin typeface="Wingdings" panose="05000000000000000000" pitchFamily="2" charset="2"/>
              </a:rPr>
              <a:t>ü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400" b="1" i="1" kern="0" dirty="0">
              <a:solidFill>
                <a:srgbClr val="000000"/>
              </a:solidFill>
              <a:latin typeface="Wingdings" panose="05000000000000000000" pitchFamily="2" charset="2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>
                <a:latin typeface="Wingdings" panose="05000000000000000000" pitchFamily="2" charset="2"/>
              </a:rPr>
              <a:t>ü</a:t>
            </a:r>
            <a:endParaRPr lang="en-US" sz="1000" b="1" i="1" kern="0" dirty="0">
              <a:solidFill>
                <a:srgbClr val="000000"/>
              </a:solidFill>
              <a:latin typeface="Wingdings" panose="05000000000000000000" pitchFamily="2" charset="2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400" b="1" i="1" kern="0" noProof="0" dirty="0">
              <a:solidFill>
                <a:srgbClr val="000000"/>
              </a:solidFill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>
                <a:latin typeface="Wingdings" panose="05000000000000000000" pitchFamily="2" charset="2"/>
              </a:rPr>
              <a:t>ü</a:t>
            </a:r>
            <a:endParaRPr lang="en-US" sz="900" b="1" i="1" kern="0" noProof="0" dirty="0">
              <a:solidFill>
                <a:srgbClr val="000000"/>
              </a:solidFill>
            </a:endParaRPr>
          </a:p>
        </p:txBody>
      </p:sp>
      <p:sp>
        <p:nvSpPr>
          <p:cNvPr id="69" name="TextBox 12"/>
          <p:cNvSpPr txBox="1">
            <a:spLocks noChangeArrowheads="1"/>
          </p:cNvSpPr>
          <p:nvPr/>
        </p:nvSpPr>
        <p:spPr bwMode="auto">
          <a:xfrm>
            <a:off x="3078412" y="3512757"/>
            <a:ext cx="1490472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171450" lvl="0" indent="-171450" eaLnBrk="1" fontAlgn="base" hangingPunct="1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/>
            </a:pPr>
            <a:r>
              <a:rPr lang="en-US" sz="800" b="0" dirty="0"/>
              <a:t>New public version of ERCOT.com homepage</a:t>
            </a:r>
            <a:endParaRPr lang="en-US" sz="800" b="0" kern="0" dirty="0"/>
          </a:p>
        </p:txBody>
      </p:sp>
      <p:sp>
        <p:nvSpPr>
          <p:cNvPr id="74" name="TextBox 73"/>
          <p:cNvSpPr txBox="1"/>
          <p:nvPr/>
        </p:nvSpPr>
        <p:spPr>
          <a:xfrm>
            <a:off x="2819400" y="4414679"/>
            <a:ext cx="37054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>
                <a:latin typeface="Wingdings" panose="05000000000000000000" pitchFamily="2" charset="2"/>
              </a:rPr>
              <a:t>ü</a:t>
            </a:r>
            <a:endParaRPr lang="en-US" sz="500" b="1" i="1" kern="0" noProof="0" dirty="0">
              <a:solidFill>
                <a:srgbClr val="000000"/>
              </a:solidFill>
            </a:endParaRPr>
          </a:p>
        </p:txBody>
      </p:sp>
      <p:sp>
        <p:nvSpPr>
          <p:cNvPr id="72" name="TextBox 12"/>
          <p:cNvSpPr txBox="1">
            <a:spLocks noChangeArrowheads="1"/>
          </p:cNvSpPr>
          <p:nvPr/>
        </p:nvSpPr>
        <p:spPr bwMode="auto">
          <a:xfrm>
            <a:off x="3124200" y="3968790"/>
            <a:ext cx="1444752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/>
              <a:t>7/1</a:t>
            </a:r>
            <a:endParaRPr lang="en-US" sz="1200" kern="0" dirty="0"/>
          </a:p>
        </p:txBody>
      </p:sp>
      <p:sp>
        <p:nvSpPr>
          <p:cNvPr id="76" name="TextBox 12"/>
          <p:cNvSpPr txBox="1">
            <a:spLocks noChangeArrowheads="1"/>
          </p:cNvSpPr>
          <p:nvPr/>
        </p:nvSpPr>
        <p:spPr bwMode="auto">
          <a:xfrm>
            <a:off x="4566239" y="1917032"/>
            <a:ext cx="1444752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/>
              <a:t>7/14</a:t>
            </a:r>
            <a:endParaRPr lang="en-US" sz="1200" kern="0" dirty="0"/>
          </a:p>
        </p:txBody>
      </p:sp>
      <p:sp>
        <p:nvSpPr>
          <p:cNvPr id="64" name="TextBox 12"/>
          <p:cNvSpPr txBox="1">
            <a:spLocks noChangeArrowheads="1"/>
          </p:cNvSpPr>
          <p:nvPr/>
        </p:nvSpPr>
        <p:spPr bwMode="auto">
          <a:xfrm>
            <a:off x="4572000" y="2492214"/>
            <a:ext cx="1444752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kern="0" dirty="0"/>
              <a:t>7/23</a:t>
            </a:r>
          </a:p>
        </p:txBody>
      </p:sp>
      <p:sp>
        <p:nvSpPr>
          <p:cNvPr id="68" name="TextBox 12">
            <a:extLst>
              <a:ext uri="{FF2B5EF4-FFF2-40B4-BE49-F238E27FC236}">
                <a16:creationId xmlns:a16="http://schemas.microsoft.com/office/drawing/2014/main" id="{6A912B95-0CAD-454C-92FB-788C2A8B11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3316706"/>
            <a:ext cx="1444752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kern="0" dirty="0"/>
              <a:t>8/1</a:t>
            </a:r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30AD0E9E-4680-4466-977F-D7E5CB69B0D5}"/>
              </a:ext>
            </a:extLst>
          </p:cNvPr>
          <p:cNvSpPr txBox="1"/>
          <p:nvPr/>
        </p:nvSpPr>
        <p:spPr>
          <a:xfrm>
            <a:off x="5681417" y="1368993"/>
            <a:ext cx="370549" cy="18928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>
                <a:latin typeface="Wingdings" panose="05000000000000000000" pitchFamily="2" charset="2"/>
              </a:rPr>
              <a:t>ü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400" b="1" i="1" kern="0" noProof="0" dirty="0">
              <a:solidFill>
                <a:srgbClr val="000000"/>
              </a:solidFill>
              <a:latin typeface="Wingdings" panose="05000000000000000000" pitchFamily="2" charset="2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>
                <a:latin typeface="Wingdings" panose="05000000000000000000" pitchFamily="2" charset="2"/>
              </a:rPr>
              <a:t>ü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400" b="1" i="1" kern="0" noProof="0" dirty="0">
              <a:solidFill>
                <a:srgbClr val="000000"/>
              </a:solidFill>
              <a:latin typeface="Wingdings" panose="05000000000000000000" pitchFamily="2" charset="2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700" dirty="0">
              <a:latin typeface="Wingdings" panose="05000000000000000000" pitchFamily="2" charset="2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000" b="1" i="1" kern="0" dirty="0">
              <a:solidFill>
                <a:srgbClr val="000000"/>
              </a:solidFill>
              <a:latin typeface="Wingdings" panose="05000000000000000000" pitchFamily="2" charset="2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000" b="1" i="1" kern="0" noProof="0" dirty="0">
              <a:solidFill>
                <a:srgbClr val="000000"/>
              </a:solidFill>
              <a:latin typeface="Wingdings" panose="05000000000000000000" pitchFamily="2" charset="2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>
                <a:latin typeface="Wingdings" panose="05000000000000000000" pitchFamily="2" charset="2"/>
              </a:rPr>
              <a:t>ü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400" dirty="0">
              <a:latin typeface="Wingdings" panose="05000000000000000000" pitchFamily="2" charset="2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000" dirty="0">
              <a:latin typeface="Wingdings" panose="05000000000000000000" pitchFamily="2" charset="2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000" dirty="0">
              <a:latin typeface="Wingdings" panose="05000000000000000000" pitchFamily="2" charset="2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400" b="1" i="1" kern="0" dirty="0">
              <a:solidFill>
                <a:srgbClr val="000000"/>
              </a:solidFill>
              <a:latin typeface="Wingdings" panose="05000000000000000000" pitchFamily="2" charset="2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>
                <a:latin typeface="Wingdings" panose="05000000000000000000" pitchFamily="2" charset="2"/>
              </a:rPr>
              <a:t>ü</a:t>
            </a:r>
            <a:endParaRPr lang="en-US" sz="1000" b="1" i="1" kern="0" dirty="0">
              <a:solidFill>
                <a:srgbClr val="000000"/>
              </a:solidFill>
              <a:latin typeface="Wingdings" panose="05000000000000000000" pitchFamily="2" charset="2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400" b="1" i="1" kern="0" noProof="0" dirty="0">
              <a:solidFill>
                <a:srgbClr val="000000"/>
              </a:solidFill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>
                <a:latin typeface="Wingdings" panose="05000000000000000000" pitchFamily="2" charset="2"/>
              </a:rPr>
              <a:t>ü</a:t>
            </a:r>
            <a:endParaRPr lang="en-US" sz="900" b="1" i="1" kern="0" noProof="0" dirty="0">
              <a:solidFill>
                <a:srgbClr val="000000"/>
              </a:solidFill>
            </a:endParaRPr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id="{4F604CB6-33D6-4C79-9A1D-4F9296BECCDD}"/>
              </a:ext>
            </a:extLst>
          </p:cNvPr>
          <p:cNvSpPr txBox="1"/>
          <p:nvPr/>
        </p:nvSpPr>
        <p:spPr>
          <a:xfrm>
            <a:off x="5692666" y="3621506"/>
            <a:ext cx="37054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>
                <a:latin typeface="Wingdings" panose="05000000000000000000" pitchFamily="2" charset="2"/>
              </a:rPr>
              <a:t>ü</a:t>
            </a:r>
            <a:endParaRPr lang="en-US" sz="500" b="1" i="1" kern="0" noProof="0" dirty="0">
              <a:solidFill>
                <a:srgbClr val="000000"/>
              </a:solidFill>
            </a:endParaRPr>
          </a:p>
        </p:txBody>
      </p:sp>
      <p:sp>
        <p:nvSpPr>
          <p:cNvPr id="63" name="TextBox 12">
            <a:extLst>
              <a:ext uri="{FF2B5EF4-FFF2-40B4-BE49-F238E27FC236}">
                <a16:creationId xmlns:a16="http://schemas.microsoft.com/office/drawing/2014/main" id="{8C84AF0F-3125-4B89-857B-35456E5A30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3914001"/>
            <a:ext cx="1444752" cy="438582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kern="0" dirty="0"/>
              <a:t>September</a:t>
            </a:r>
          </a:p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50" b="0" kern="0" dirty="0"/>
              <a:t>Various Dates</a:t>
            </a:r>
          </a:p>
        </p:txBody>
      </p:sp>
      <p:sp>
        <p:nvSpPr>
          <p:cNvPr id="83" name="TextBox 82">
            <a:extLst>
              <a:ext uri="{FF2B5EF4-FFF2-40B4-BE49-F238E27FC236}">
                <a16:creationId xmlns:a16="http://schemas.microsoft.com/office/drawing/2014/main" id="{0EB4092D-FD89-4E79-81AC-DDFF1B90D046}"/>
              </a:ext>
            </a:extLst>
          </p:cNvPr>
          <p:cNvSpPr txBox="1"/>
          <p:nvPr/>
        </p:nvSpPr>
        <p:spPr>
          <a:xfrm>
            <a:off x="5715000" y="4343400"/>
            <a:ext cx="37054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>
                <a:latin typeface="Wingdings" panose="05000000000000000000" pitchFamily="2" charset="2"/>
              </a:rPr>
              <a:t>ü</a:t>
            </a:r>
            <a:endParaRPr lang="en-US" sz="500" b="1" i="1" kern="0" noProof="0" dirty="0">
              <a:solidFill>
                <a:srgbClr val="000000"/>
              </a:solidFill>
            </a:endParaRPr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A7C1D070-2BC9-4FEB-BEE7-D440A5724816}"/>
              </a:ext>
            </a:extLst>
          </p:cNvPr>
          <p:cNvSpPr txBox="1"/>
          <p:nvPr/>
        </p:nvSpPr>
        <p:spPr>
          <a:xfrm>
            <a:off x="5713110" y="4821125"/>
            <a:ext cx="37054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>
                <a:latin typeface="Wingdings" panose="05000000000000000000" pitchFamily="2" charset="2"/>
              </a:rPr>
              <a:t>ü</a:t>
            </a:r>
            <a:endParaRPr lang="en-US" sz="500" b="1" i="1" kern="0" noProof="0" dirty="0">
              <a:solidFill>
                <a:srgbClr val="000000"/>
              </a:solidFill>
            </a:endParaRPr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F0C5B7B3-9AFF-45EC-A3EF-DC7107E63721}"/>
              </a:ext>
            </a:extLst>
          </p:cNvPr>
          <p:cNvSpPr txBox="1"/>
          <p:nvPr/>
        </p:nvSpPr>
        <p:spPr>
          <a:xfrm>
            <a:off x="7133050" y="2257466"/>
            <a:ext cx="37054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>
                <a:latin typeface="Wingdings" panose="05000000000000000000" pitchFamily="2" charset="2"/>
              </a:rPr>
              <a:t>ü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400" b="1" i="1" kern="0" noProof="0" dirty="0">
              <a:solidFill>
                <a:srgbClr val="000000"/>
              </a:solidFill>
              <a:latin typeface="Wingdings" panose="05000000000000000000" pitchFamily="2" charset="2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>
                <a:latin typeface="Wingdings" panose="05000000000000000000" pitchFamily="2" charset="2"/>
              </a:rPr>
              <a:t>ü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400" b="1" i="1" kern="0" noProof="0" dirty="0">
              <a:solidFill>
                <a:srgbClr val="000000"/>
              </a:solidFill>
              <a:latin typeface="Wingdings" panose="05000000000000000000" pitchFamily="2" charset="2"/>
            </a:endParaRPr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076FB7B6-E4E2-4A5D-9595-8BDF64951464}"/>
              </a:ext>
            </a:extLst>
          </p:cNvPr>
          <p:cNvSpPr txBox="1"/>
          <p:nvPr/>
        </p:nvSpPr>
        <p:spPr>
          <a:xfrm>
            <a:off x="7175983" y="3384967"/>
            <a:ext cx="37054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>
                <a:latin typeface="Wingdings" panose="05000000000000000000" pitchFamily="2" charset="2"/>
              </a:rPr>
              <a:t>ü</a:t>
            </a:r>
            <a:endParaRPr lang="en-US" sz="800" b="1" i="1" kern="0" noProof="0" dirty="0">
              <a:solidFill>
                <a:srgbClr val="000000"/>
              </a:solidFill>
            </a:endParaRPr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id="{14AEE1AF-9CF2-4D04-870F-BC1B8B3384CD}"/>
              </a:ext>
            </a:extLst>
          </p:cNvPr>
          <p:cNvSpPr txBox="1"/>
          <p:nvPr/>
        </p:nvSpPr>
        <p:spPr>
          <a:xfrm>
            <a:off x="5700637" y="4581606"/>
            <a:ext cx="37054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>
                <a:latin typeface="Wingdings" panose="05000000000000000000" pitchFamily="2" charset="2"/>
              </a:rPr>
              <a:t>ü</a:t>
            </a:r>
            <a:endParaRPr lang="en-US" sz="500" b="1" i="1" kern="0" noProof="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510118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278700" cy="527613"/>
          </a:xfrm>
        </p:spPr>
        <p:txBody>
          <a:bodyPr/>
          <a:lstStyle/>
          <a:p>
            <a:r>
              <a:rPr lang="en-US" sz="2200" b="1" dirty="0">
                <a:solidFill>
                  <a:schemeClr val="accent1"/>
                </a:solidFill>
              </a:rPr>
              <a:t>2022 Release Targets – Approved NPRRs / SCRs / </a:t>
            </a:r>
            <a:r>
              <a:rPr lang="en-US" sz="2200" b="1" dirty="0" err="1">
                <a:solidFill>
                  <a:schemeClr val="accent1"/>
                </a:solidFill>
              </a:rPr>
              <a:t>xGRRs</a:t>
            </a:r>
            <a:r>
              <a:rPr lang="en-US" sz="2200" b="1" dirty="0">
                <a:solidFill>
                  <a:schemeClr val="accent1"/>
                </a:solidFill>
              </a:rPr>
              <a:t>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11</a:t>
            </a:fld>
            <a:endParaRPr lang="en-US"/>
          </a:p>
        </p:txBody>
      </p:sp>
      <p:sp>
        <p:nvSpPr>
          <p:cNvPr id="29" name="TextBox 15"/>
          <p:cNvSpPr txBox="1">
            <a:spLocks noChangeArrowheads="1"/>
          </p:cNvSpPr>
          <p:nvPr/>
        </p:nvSpPr>
        <p:spPr bwMode="auto">
          <a:xfrm>
            <a:off x="160280" y="5590890"/>
            <a:ext cx="3174414" cy="40011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t" anchorCtr="1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Go-live dates can differ from Protocol effective dates – Please refer to market notices for more details</a:t>
            </a:r>
          </a:p>
        </p:txBody>
      </p:sp>
      <p:sp>
        <p:nvSpPr>
          <p:cNvPr id="30" name="TextBox 22"/>
          <p:cNvSpPr txBox="1">
            <a:spLocks noChangeArrowheads="1"/>
          </p:cNvSpPr>
          <p:nvPr/>
        </p:nvSpPr>
        <p:spPr bwMode="auto">
          <a:xfrm>
            <a:off x="160279" y="6002529"/>
            <a:ext cx="3174415" cy="26161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t" anchorCtr="1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Release targets are subject to change</a:t>
            </a:r>
          </a:p>
        </p:txBody>
      </p:sp>
      <p:sp>
        <p:nvSpPr>
          <p:cNvPr id="32" name="TextBox 23"/>
          <p:cNvSpPr txBox="1">
            <a:spLocks noChangeArrowheads="1"/>
          </p:cNvSpPr>
          <p:nvPr/>
        </p:nvSpPr>
        <p:spPr bwMode="auto">
          <a:xfrm>
            <a:off x="3443195" y="5595729"/>
            <a:ext cx="1647290" cy="75405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APPENDIX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</a:rPr>
              <a:t>Red Text</a:t>
            </a: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: New additions and target release changes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0" i="0" u="none" strike="sng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Strike-Through Text</a:t>
            </a: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: Previous target release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(a), (b), etc.:</a:t>
            </a:r>
            <a:r>
              <a:rPr kumimoji="0" lang="en-US" sz="700" b="0" i="0" u="none" strike="noStrike" kern="0" cap="none" spc="0" normalizeH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</a:t>
            </a:r>
            <a:r>
              <a:rPr lang="en-US" sz="700" b="0" kern="0" dirty="0">
                <a:solidFill>
                  <a:srgbClr val="000000"/>
                </a:solidFill>
              </a:rPr>
              <a:t>M</a:t>
            </a:r>
            <a:r>
              <a:rPr kumimoji="0" lang="en-US" sz="7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ultiple</a:t>
            </a: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phase release</a:t>
            </a:r>
          </a:p>
        </p:txBody>
      </p:sp>
      <p:graphicFrame>
        <p:nvGraphicFramePr>
          <p:cNvPr id="33" name="Group 3"/>
          <p:cNvGraphicFramePr>
            <a:graphicFrameLocks/>
          </p:cNvGraphicFramePr>
          <p:nvPr/>
        </p:nvGraphicFramePr>
        <p:xfrm>
          <a:off x="160280" y="798446"/>
          <a:ext cx="8839200" cy="4335160"/>
        </p:xfrm>
        <a:graphic>
          <a:graphicData uri="http://schemas.openxmlformats.org/drawingml/2006/table">
            <a:tbl>
              <a:tblPr/>
              <a:tblGrid>
                <a:gridCol w="14399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53188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54954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February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Various Dates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April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4/5 – 4/7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May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5/24 – 5/26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July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7/26 – 7/28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October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10/4 – 10/6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December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12/6 – 12/8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4145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LPGRR068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NPRR1054</a:t>
                      </a: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(a)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NPRR1005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NOGRR210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RRGRR025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NPRR917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NPRR1052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NPRR1065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sng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NPRR1073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NPRR1016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PGRR082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NOGRR212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None</a:t>
                      </a: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NPRR1092</a:t>
                      </a:r>
                      <a:r>
                        <a:rPr kumimoji="0" lang="en-US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(a)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NPRR939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NPRR1093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NPRR1101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NPRR1113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NOGRR191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NOGRR198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NOGRR232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OBDRR032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OBDRR033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OBDRR035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SCR800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SCR809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SCR814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MarkeTrak User Interface Refresh</a:t>
                      </a:r>
                      <a:endParaRPr kumimoji="0" lang="en-US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NPRR1108</a:t>
                      </a:r>
                      <a:r>
                        <a:rPr kumimoji="0" lang="en-US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(a)</a:t>
                      </a: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NPRR935</a:t>
                      </a:r>
                      <a:r>
                        <a:rPr kumimoji="0" lang="en-US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(b)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NOGRR239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NPRR1129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NPRR1108</a:t>
                      </a:r>
                      <a:r>
                        <a:rPr kumimoji="0" lang="en-US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(b)</a:t>
                      </a: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None</a:t>
                      </a:r>
                      <a:endParaRPr kumimoji="0" lang="en-US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sng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FFR Advancement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(NPRR863 FFR)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NPRR1120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OBDRR039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NPRR987</a:t>
                      </a:r>
                      <a:r>
                        <a:rPr kumimoji="0" lang="en-US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(a)</a:t>
                      </a: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NPRR1002</a:t>
                      </a:r>
                      <a:r>
                        <a:rPr kumimoji="0" lang="en-US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(a)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NPRR1063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NPRR1142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NPRR1084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NPRR1096</a:t>
                      </a:r>
                      <a:r>
                        <a:rPr kumimoji="0" lang="en-US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(a)</a:t>
                      </a: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NPRR1097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SCR812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5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5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RIOO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(“Create”, SODG, Load Resources)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4" name="TextBox 21"/>
          <p:cNvSpPr txBox="1">
            <a:spLocks noChangeArrowheads="1"/>
          </p:cNvSpPr>
          <p:nvPr/>
        </p:nvSpPr>
        <p:spPr bwMode="auto">
          <a:xfrm>
            <a:off x="5194363" y="5596382"/>
            <a:ext cx="1173951" cy="83099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sng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Project Status Codes 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NS = Not Started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I     = Initiation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P    = Planning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E    = Execution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H    = On Hold</a:t>
            </a:r>
          </a:p>
        </p:txBody>
      </p:sp>
      <p:sp>
        <p:nvSpPr>
          <p:cNvPr id="3" name="Flowchart: Alternate Process 2"/>
          <p:cNvSpPr/>
          <p:nvPr/>
        </p:nvSpPr>
        <p:spPr>
          <a:xfrm>
            <a:off x="160867" y="797795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R1</a:t>
            </a:r>
            <a:endParaRPr lang="en-US" sz="1400" b="1" dirty="0"/>
          </a:p>
        </p:txBody>
      </p:sp>
      <p:sp>
        <p:nvSpPr>
          <p:cNvPr id="51" name="Flowchart: Alternate Process 50"/>
          <p:cNvSpPr/>
          <p:nvPr/>
        </p:nvSpPr>
        <p:spPr>
          <a:xfrm>
            <a:off x="1600200" y="806036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R2</a:t>
            </a:r>
            <a:endParaRPr lang="en-US" sz="1400" b="1" dirty="0"/>
          </a:p>
        </p:txBody>
      </p:sp>
      <p:sp>
        <p:nvSpPr>
          <p:cNvPr id="52" name="Flowchart: Alternate Process 51"/>
          <p:cNvSpPr/>
          <p:nvPr/>
        </p:nvSpPr>
        <p:spPr>
          <a:xfrm>
            <a:off x="3124200" y="796160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R3</a:t>
            </a:r>
            <a:endParaRPr lang="en-US" sz="1400" b="1" dirty="0"/>
          </a:p>
        </p:txBody>
      </p:sp>
      <p:sp>
        <p:nvSpPr>
          <p:cNvPr id="53" name="Flowchart: Alternate Process 52"/>
          <p:cNvSpPr/>
          <p:nvPr/>
        </p:nvSpPr>
        <p:spPr>
          <a:xfrm>
            <a:off x="4572000" y="802054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R4</a:t>
            </a:r>
            <a:endParaRPr lang="en-US" sz="1400" b="1" dirty="0"/>
          </a:p>
        </p:txBody>
      </p:sp>
      <p:sp>
        <p:nvSpPr>
          <p:cNvPr id="54" name="Flowchart: Alternate Process 53"/>
          <p:cNvSpPr/>
          <p:nvPr/>
        </p:nvSpPr>
        <p:spPr>
          <a:xfrm>
            <a:off x="6021407" y="797439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R5</a:t>
            </a:r>
            <a:endParaRPr lang="en-US" sz="1400" b="1" dirty="0"/>
          </a:p>
        </p:txBody>
      </p:sp>
      <p:sp>
        <p:nvSpPr>
          <p:cNvPr id="55" name="Flowchart: Alternate Process 54"/>
          <p:cNvSpPr/>
          <p:nvPr/>
        </p:nvSpPr>
        <p:spPr>
          <a:xfrm>
            <a:off x="7475046" y="802054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R6</a:t>
            </a:r>
            <a:endParaRPr lang="en-US" sz="1400" b="1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4E236AF0-CB79-4485-8403-335353F306BE}"/>
              </a:ext>
            </a:extLst>
          </p:cNvPr>
          <p:cNvSpPr txBox="1"/>
          <p:nvPr/>
        </p:nvSpPr>
        <p:spPr>
          <a:xfrm>
            <a:off x="1283467" y="1357965"/>
            <a:ext cx="370549" cy="2616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9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9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</p:txBody>
      </p:sp>
      <p:sp>
        <p:nvSpPr>
          <p:cNvPr id="18" name="TextBox 12">
            <a:extLst>
              <a:ext uri="{FF2B5EF4-FFF2-40B4-BE49-F238E27FC236}">
                <a16:creationId xmlns:a16="http://schemas.microsoft.com/office/drawing/2014/main" id="{E8A5F11A-FAC8-44E9-A124-974A9FD48A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0200" y="2706469"/>
            <a:ext cx="1517904" cy="646331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/>
              <a:t>Securitization Subchapter N</a:t>
            </a:r>
            <a:r>
              <a:rPr lang="en-US" sz="1200" b="0" dirty="0"/>
              <a:t> March Go-Live</a:t>
            </a:r>
          </a:p>
        </p:txBody>
      </p:sp>
      <p:sp>
        <p:nvSpPr>
          <p:cNvPr id="21" name="TextBox 12">
            <a:extLst>
              <a:ext uri="{FF2B5EF4-FFF2-40B4-BE49-F238E27FC236}">
                <a16:creationId xmlns:a16="http://schemas.microsoft.com/office/drawing/2014/main" id="{894621B8-4089-424A-89E2-FA6B0C81EB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279" y="3914001"/>
            <a:ext cx="1430686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/>
              <a:t>1/1</a:t>
            </a:r>
            <a:endParaRPr lang="en-US" sz="1200" kern="0" dirty="0"/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FAFD570D-FC2B-499D-ABED-C30625E18FC6}"/>
              </a:ext>
            </a:extLst>
          </p:cNvPr>
          <p:cNvSpPr txBox="1"/>
          <p:nvPr/>
        </p:nvSpPr>
        <p:spPr>
          <a:xfrm>
            <a:off x="7157535" y="1143000"/>
            <a:ext cx="370549" cy="37087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3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1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2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b="1" i="1" kern="0" noProof="0" dirty="0">
              <a:solidFill>
                <a:srgbClr val="000000"/>
              </a:solidFill>
              <a:latin typeface="Wingdings" panose="05000000000000000000" pitchFamily="2" charset="2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400" b="1" i="1" kern="0" noProof="0" dirty="0">
              <a:solidFill>
                <a:srgbClr val="000000"/>
              </a:solidFill>
              <a:latin typeface="Wingdings" panose="05000000000000000000" pitchFamily="2" charset="2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500" b="1" i="1" kern="0" noProof="0" dirty="0">
              <a:solidFill>
                <a:srgbClr val="000000"/>
              </a:solidFill>
              <a:latin typeface="Wingdings" panose="05000000000000000000" pitchFamily="2" charset="2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900" b="1" dirty="0">
                <a:latin typeface="Wingdings" panose="05000000000000000000" pitchFamily="2" charset="2"/>
              </a:rPr>
              <a:t>ü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600" b="1" i="1" kern="0" noProof="0" dirty="0">
              <a:solidFill>
                <a:srgbClr val="000000"/>
              </a:solidFill>
              <a:latin typeface="Wingdings" panose="05000000000000000000" pitchFamily="2" charset="2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900" b="1" dirty="0">
                <a:latin typeface="Wingdings" panose="05000000000000000000" pitchFamily="2" charset="2"/>
              </a:rPr>
              <a:t>ü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9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800" b="1" i="1" kern="0" dirty="0">
              <a:solidFill>
                <a:srgbClr val="000000"/>
              </a:solidFill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700" b="1" i="1" kern="0" noProof="0" dirty="0">
              <a:solidFill>
                <a:srgbClr val="000000"/>
              </a:solidFill>
              <a:latin typeface="Wingdings" panose="05000000000000000000" pitchFamily="2" charset="2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08F9B4E1-51C2-44A0-884E-8E4AD146FBC5}"/>
              </a:ext>
            </a:extLst>
          </p:cNvPr>
          <p:cNvSpPr txBox="1"/>
          <p:nvPr/>
        </p:nvSpPr>
        <p:spPr>
          <a:xfrm>
            <a:off x="1241941" y="4211598"/>
            <a:ext cx="370549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400" b="1" i="1" kern="0" noProof="0" dirty="0">
              <a:solidFill>
                <a:srgbClr val="000000"/>
              </a:solidFill>
              <a:latin typeface="Wingdings" panose="05000000000000000000" pitchFamily="2" charset="2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400" b="1" i="1" kern="0" noProof="0" dirty="0">
              <a:solidFill>
                <a:srgbClr val="000000"/>
              </a:solidFill>
              <a:latin typeface="Wingdings" panose="05000000000000000000" pitchFamily="2" charset="2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400" b="1" i="1" kern="0" noProof="0" dirty="0">
              <a:solidFill>
                <a:srgbClr val="000000"/>
              </a:solidFill>
              <a:latin typeface="Wingdings" panose="05000000000000000000" pitchFamily="2" charset="2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1B47183-A9A5-429E-88CD-7459ED502EDB}"/>
              </a:ext>
            </a:extLst>
          </p:cNvPr>
          <p:cNvSpPr txBox="1"/>
          <p:nvPr/>
        </p:nvSpPr>
        <p:spPr>
          <a:xfrm rot="16200000">
            <a:off x="-183322" y="2891844"/>
            <a:ext cx="99578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u="sng" dirty="0"/>
              <a:t>DGR/DESR</a:t>
            </a:r>
          </a:p>
        </p:txBody>
      </p:sp>
      <p:sp>
        <p:nvSpPr>
          <p:cNvPr id="38" name="TextBox 21">
            <a:extLst>
              <a:ext uri="{FF2B5EF4-FFF2-40B4-BE49-F238E27FC236}">
                <a16:creationId xmlns:a16="http://schemas.microsoft.com/office/drawing/2014/main" id="{1FF61AC0-C7DB-4A25-AADC-B7C5E8C0B2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70115" y="5603751"/>
            <a:ext cx="2505302" cy="954107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/>
              <a:t>NPRR935(b) – New solar forecasts and reports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/>
              <a:t>NPRR987(a) – </a:t>
            </a:r>
            <a:r>
              <a:rPr lang="en-US" sz="800" b="0" dirty="0"/>
              <a:t>ESR Contribution to PRC </a:t>
            </a:r>
            <a:endParaRPr lang="en-US" sz="800" b="0" kern="0" dirty="0"/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/>
              <a:t>NPRR1002(a) – </a:t>
            </a:r>
            <a:r>
              <a:rPr lang="en-US" sz="800" b="0" dirty="0"/>
              <a:t>Charging Restrictions in 	Emergency Conditions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/>
              <a:t>NPRR1054(a) – Portion of gray box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/>
              <a:t>NPRR1092(a) – RUC offer floor change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/>
              <a:t>NPRR1096(a) – Non-Spin portion</a:t>
            </a:r>
          </a:p>
        </p:txBody>
      </p:sp>
      <p:graphicFrame>
        <p:nvGraphicFramePr>
          <p:cNvPr id="40" name="Table 39">
            <a:extLst>
              <a:ext uri="{FF2B5EF4-FFF2-40B4-BE49-F238E27FC236}">
                <a16:creationId xmlns:a16="http://schemas.microsoft.com/office/drawing/2014/main" id="{BB347731-9DCF-4A6B-84CF-377681286AF3}"/>
              </a:ext>
            </a:extLst>
          </p:cNvPr>
          <p:cNvGraphicFramePr>
            <a:graphicFrameLocks noGrp="1"/>
          </p:cNvGraphicFramePr>
          <p:nvPr/>
        </p:nvGraphicFramePr>
        <p:xfrm>
          <a:off x="176358" y="5184590"/>
          <a:ext cx="8799059" cy="365760"/>
        </p:xfrm>
        <a:graphic>
          <a:graphicData uri="http://schemas.openxmlformats.org/drawingml/2006/table">
            <a:tbl>
              <a:tblPr firstRow="1" bandRow="1"/>
              <a:tblGrid>
                <a:gridCol w="50944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28961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9337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n-US" sz="1100" b="1" dirty="0">
                          <a:solidFill>
                            <a:schemeClr val="tx1"/>
                          </a:solidFill>
                        </a:rPr>
                        <a:t>TBD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8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NPRRs</a:t>
                      </a:r>
                      <a:r>
                        <a:rPr lang="en-US" sz="900" b="0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: 484,825(b),826,829,841,857,879,885,904,918,930,936,941,945,962,963,965,975,987,995,1004,1006,1007,1019,1023,1026,1030,1032,1034,1057, 1077,1090,1092(b),1105  </a:t>
                      </a:r>
                      <a:r>
                        <a:rPr lang="en-US" sz="900" b="1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SCRs</a:t>
                      </a:r>
                      <a:r>
                        <a:rPr lang="en-US" sz="900" b="0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: 799,805,807,810,813,816,818,819  </a:t>
                      </a:r>
                      <a:r>
                        <a:rPr lang="en-US" sz="900" b="1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PGRRs</a:t>
                      </a:r>
                      <a:r>
                        <a:rPr lang="en-US" sz="900" b="0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: 066,076,088,091,094,099  </a:t>
                      </a:r>
                      <a:r>
                        <a:rPr lang="en-US" sz="900" b="1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Other</a:t>
                      </a:r>
                      <a:r>
                        <a:rPr lang="en-US" sz="900" b="0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: OBDRR009,OBDRR017,RRGRR028</a:t>
                      </a:r>
                      <a:endParaRPr lang="en-US" sz="900" b="0" strike="sngStrike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37" name="TextBox 36">
            <a:extLst>
              <a:ext uri="{FF2B5EF4-FFF2-40B4-BE49-F238E27FC236}">
                <a16:creationId xmlns:a16="http://schemas.microsoft.com/office/drawing/2014/main" id="{7F39025C-9B89-4268-9923-9C14C61F09D8}"/>
              </a:ext>
            </a:extLst>
          </p:cNvPr>
          <p:cNvSpPr txBox="1"/>
          <p:nvPr/>
        </p:nvSpPr>
        <p:spPr>
          <a:xfrm>
            <a:off x="1271463" y="1799349"/>
            <a:ext cx="370549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400" b="1" i="1" kern="0" noProof="0" dirty="0">
              <a:solidFill>
                <a:srgbClr val="000000"/>
              </a:solidFill>
              <a:latin typeface="Wingdings" panose="05000000000000000000" pitchFamily="2" charset="2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400" b="1" i="1" kern="0" noProof="0" dirty="0">
              <a:solidFill>
                <a:srgbClr val="000000"/>
              </a:solidFill>
              <a:latin typeface="Wingdings" panose="05000000000000000000" pitchFamily="2" charset="2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400" b="1" i="1" kern="0" noProof="0" dirty="0">
              <a:solidFill>
                <a:srgbClr val="000000"/>
              </a:solidFill>
              <a:latin typeface="Wingdings" panose="05000000000000000000" pitchFamily="2" charset="2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900" b="1" dirty="0">
              <a:latin typeface="Wingdings" panose="05000000000000000000" pitchFamily="2" charset="2"/>
            </a:endParaRP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FA943662-C4C1-42EA-AC48-DAABC68A57CE}"/>
              </a:ext>
            </a:extLst>
          </p:cNvPr>
          <p:cNvSpPr txBox="1"/>
          <p:nvPr/>
        </p:nvSpPr>
        <p:spPr>
          <a:xfrm>
            <a:off x="1297212" y="1372107"/>
            <a:ext cx="37054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</a:p>
        </p:txBody>
      </p:sp>
      <p:sp>
        <p:nvSpPr>
          <p:cNvPr id="44" name="TextBox 12">
            <a:extLst>
              <a:ext uri="{FF2B5EF4-FFF2-40B4-BE49-F238E27FC236}">
                <a16:creationId xmlns:a16="http://schemas.microsoft.com/office/drawing/2014/main" id="{F27A6DBD-3394-4702-8BAE-1D263496CF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18104" y="4218801"/>
            <a:ext cx="1447659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/>
              <a:t>6/4 – </a:t>
            </a:r>
            <a:r>
              <a:rPr lang="en-US" sz="1200" kern="0" dirty="0"/>
              <a:t>6/6</a:t>
            </a:r>
            <a:endParaRPr lang="en-US" sz="1200" dirty="0"/>
          </a:p>
        </p:txBody>
      </p:sp>
      <p:sp>
        <p:nvSpPr>
          <p:cNvPr id="45" name="TextBox 12">
            <a:extLst>
              <a:ext uri="{FF2B5EF4-FFF2-40B4-BE49-F238E27FC236}">
                <a16:creationId xmlns:a16="http://schemas.microsoft.com/office/drawing/2014/main" id="{BEA8AD31-63DF-4AB9-B1FF-AD64C69791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3049" y="1780401"/>
            <a:ext cx="1435608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/>
              <a:t>7/1</a:t>
            </a:r>
          </a:p>
        </p:txBody>
      </p:sp>
      <p:sp>
        <p:nvSpPr>
          <p:cNvPr id="47" name="TextBox 12">
            <a:extLst>
              <a:ext uri="{FF2B5EF4-FFF2-40B4-BE49-F238E27FC236}">
                <a16:creationId xmlns:a16="http://schemas.microsoft.com/office/drawing/2014/main" id="{0A570746-F7BB-4539-B22F-9B4D7B8F1C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1129" y="4142601"/>
            <a:ext cx="1510701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/>
              <a:t>5/13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BA54BB81-C4CA-4858-B2A6-33A342EEDFE4}"/>
              </a:ext>
            </a:extLst>
          </p:cNvPr>
          <p:cNvSpPr txBox="1"/>
          <p:nvPr/>
        </p:nvSpPr>
        <p:spPr>
          <a:xfrm>
            <a:off x="4266840" y="1363013"/>
            <a:ext cx="370549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400" b="1" i="1" kern="0" noProof="0" dirty="0">
              <a:solidFill>
                <a:srgbClr val="000000"/>
              </a:solidFill>
              <a:latin typeface="Wingdings" panose="05000000000000000000" pitchFamily="2" charset="2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400" b="1" i="1" kern="0" noProof="0" dirty="0">
              <a:solidFill>
                <a:srgbClr val="000000"/>
              </a:solidFill>
              <a:latin typeface="Wingdings" panose="05000000000000000000" pitchFamily="2" charset="2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500" b="1" i="1" kern="0" noProof="0" dirty="0">
              <a:solidFill>
                <a:srgbClr val="000000"/>
              </a:solidFill>
              <a:latin typeface="Wingdings" panose="05000000000000000000" pitchFamily="2" charset="2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900" b="1" dirty="0">
                <a:latin typeface="Wingdings" panose="05000000000000000000" pitchFamily="2" charset="2"/>
              </a:rPr>
              <a:t>ü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600" b="1" i="1" kern="0" noProof="0" dirty="0">
              <a:solidFill>
                <a:srgbClr val="000000"/>
              </a:solidFill>
              <a:latin typeface="Wingdings" panose="05000000000000000000" pitchFamily="2" charset="2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900" b="1" dirty="0">
                <a:latin typeface="Wingdings" panose="05000000000000000000" pitchFamily="2" charset="2"/>
              </a:rPr>
              <a:t>ü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500" b="1" i="1" kern="0" noProof="0" dirty="0">
              <a:solidFill>
                <a:srgbClr val="000000"/>
              </a:solidFill>
              <a:latin typeface="Wingdings" panose="05000000000000000000" pitchFamily="2" charset="2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900" b="1" dirty="0">
                <a:latin typeface="Wingdings" panose="05000000000000000000" pitchFamily="2" charset="2"/>
              </a:rPr>
              <a:t>ü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600" b="1" dirty="0">
              <a:latin typeface="Wingdings" panose="05000000000000000000" pitchFamily="2" charset="2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900" b="1" dirty="0">
                <a:latin typeface="Wingdings" panose="05000000000000000000" pitchFamily="2" charset="2"/>
              </a:rPr>
              <a:t>ü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400" b="1" i="1" kern="0" noProof="0" dirty="0">
              <a:solidFill>
                <a:srgbClr val="000000"/>
              </a:solidFill>
              <a:latin typeface="Wingdings" panose="05000000000000000000" pitchFamily="2" charset="2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900" b="1" dirty="0">
                <a:latin typeface="Wingdings" panose="05000000000000000000" pitchFamily="2" charset="2"/>
              </a:rPr>
              <a:t>ü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500" b="1" i="1" kern="0" noProof="0" dirty="0">
              <a:solidFill>
                <a:srgbClr val="000000"/>
              </a:solidFill>
              <a:latin typeface="Wingdings" panose="05000000000000000000" pitchFamily="2" charset="2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900" b="1" dirty="0">
                <a:latin typeface="Wingdings" panose="05000000000000000000" pitchFamily="2" charset="2"/>
              </a:rPr>
              <a:t>ü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600" b="1" dirty="0">
              <a:latin typeface="Wingdings" panose="05000000000000000000" pitchFamily="2" charset="2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900" b="1" dirty="0">
                <a:latin typeface="Wingdings" panose="05000000000000000000" pitchFamily="2" charset="2"/>
              </a:rPr>
              <a:t>ü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600" b="1" i="1" kern="0" noProof="0" dirty="0">
              <a:solidFill>
                <a:srgbClr val="000000"/>
              </a:solidFill>
              <a:latin typeface="Wingdings" panose="05000000000000000000" pitchFamily="2" charset="2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900" b="1" dirty="0">
                <a:latin typeface="Wingdings" panose="05000000000000000000" pitchFamily="2" charset="2"/>
              </a:rPr>
              <a:t>ü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600" b="1" i="1" kern="0" noProof="0" dirty="0">
              <a:solidFill>
                <a:srgbClr val="000000"/>
              </a:solidFill>
              <a:latin typeface="Wingdings" panose="05000000000000000000" pitchFamily="2" charset="2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1" dirty="0">
                <a:latin typeface="Wingdings" panose="05000000000000000000" pitchFamily="2" charset="2"/>
              </a:rPr>
              <a:t>ü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600" b="1" i="1" kern="0" noProof="0" dirty="0">
              <a:solidFill>
                <a:srgbClr val="000000"/>
              </a:solidFill>
              <a:latin typeface="Wingdings" panose="05000000000000000000" pitchFamily="2" charset="2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1" dirty="0">
                <a:latin typeface="Wingdings" panose="05000000000000000000" pitchFamily="2" charset="2"/>
              </a:rPr>
              <a:t>ü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EC833306-182F-453A-AD05-51402D04CFF1}"/>
              </a:ext>
            </a:extLst>
          </p:cNvPr>
          <p:cNvSpPr txBox="1"/>
          <p:nvPr/>
        </p:nvSpPr>
        <p:spPr>
          <a:xfrm>
            <a:off x="2781014" y="4434246"/>
            <a:ext cx="37054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400" b="1" i="1" kern="0" noProof="0" dirty="0">
              <a:solidFill>
                <a:srgbClr val="000000"/>
              </a:solidFill>
              <a:latin typeface="Wingdings" panose="05000000000000000000" pitchFamily="2" charset="2"/>
            </a:endParaRP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280ADB21-4500-405A-9151-FC206A9AC628}"/>
              </a:ext>
            </a:extLst>
          </p:cNvPr>
          <p:cNvSpPr txBox="1"/>
          <p:nvPr/>
        </p:nvSpPr>
        <p:spPr>
          <a:xfrm>
            <a:off x="4237784" y="4644478"/>
            <a:ext cx="37054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400" b="1" i="1" kern="0" noProof="0" dirty="0">
              <a:solidFill>
                <a:srgbClr val="000000"/>
              </a:solidFill>
              <a:latin typeface="Wingdings" panose="05000000000000000000" pitchFamily="2" charset="2"/>
            </a:endParaRPr>
          </a:p>
        </p:txBody>
      </p:sp>
      <p:sp>
        <p:nvSpPr>
          <p:cNvPr id="56" name="TextBox 12">
            <a:extLst>
              <a:ext uri="{FF2B5EF4-FFF2-40B4-BE49-F238E27FC236}">
                <a16:creationId xmlns:a16="http://schemas.microsoft.com/office/drawing/2014/main" id="{D0B54A94-E156-4367-B642-F8C3A3B97E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17587" y="1752600"/>
            <a:ext cx="1444752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/>
              <a:t>10/13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C9A94A39-F269-4008-BF6D-A1AB4E265B9E}"/>
              </a:ext>
            </a:extLst>
          </p:cNvPr>
          <p:cNvSpPr txBox="1"/>
          <p:nvPr/>
        </p:nvSpPr>
        <p:spPr>
          <a:xfrm>
            <a:off x="5686139" y="2084295"/>
            <a:ext cx="37054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400" b="1" i="1" kern="0" noProof="0" dirty="0">
              <a:solidFill>
                <a:srgbClr val="000000"/>
              </a:solidFill>
              <a:latin typeface="Wingdings" panose="05000000000000000000" pitchFamily="2" charset="2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400" b="1" i="1" kern="0" noProof="0" dirty="0">
              <a:solidFill>
                <a:srgbClr val="000000"/>
              </a:solidFill>
              <a:latin typeface="Wingdings" panose="05000000000000000000" pitchFamily="2" charset="2"/>
            </a:endParaRP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FD05E216-7450-46DA-A74B-B3195AE447BD}"/>
              </a:ext>
            </a:extLst>
          </p:cNvPr>
          <p:cNvSpPr txBox="1"/>
          <p:nvPr/>
        </p:nvSpPr>
        <p:spPr>
          <a:xfrm>
            <a:off x="2815286" y="2896899"/>
            <a:ext cx="37054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400" b="1" i="1" kern="0" noProof="0" dirty="0">
              <a:solidFill>
                <a:srgbClr val="000000"/>
              </a:solidFill>
              <a:latin typeface="Wingdings" panose="05000000000000000000" pitchFamily="2" charset="2"/>
            </a:endParaRPr>
          </a:p>
        </p:txBody>
      </p:sp>
      <p:sp>
        <p:nvSpPr>
          <p:cNvPr id="42" name="TextBox 12">
            <a:extLst>
              <a:ext uri="{FF2B5EF4-FFF2-40B4-BE49-F238E27FC236}">
                <a16:creationId xmlns:a16="http://schemas.microsoft.com/office/drawing/2014/main" id="{AED6FA2E-F32D-4CAD-AA7A-8FCEF82119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69023" y="2743200"/>
            <a:ext cx="1444752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/>
              <a:t>7/15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0C52B2B0-E72D-4290-A430-8579FC3421E7}"/>
              </a:ext>
            </a:extLst>
          </p:cNvPr>
          <p:cNvSpPr txBox="1"/>
          <p:nvPr/>
        </p:nvSpPr>
        <p:spPr>
          <a:xfrm>
            <a:off x="5686139" y="3048000"/>
            <a:ext cx="37054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400" b="1" i="1" kern="0" noProof="0" dirty="0">
              <a:solidFill>
                <a:srgbClr val="000000"/>
              </a:solidFill>
              <a:latin typeface="Wingdings" panose="05000000000000000000" pitchFamily="2" charset="2"/>
            </a:endParaRPr>
          </a:p>
        </p:txBody>
      </p:sp>
      <p:sp>
        <p:nvSpPr>
          <p:cNvPr id="59" name="TextBox 12">
            <a:extLst>
              <a:ext uri="{FF2B5EF4-FFF2-40B4-BE49-F238E27FC236}">
                <a16:creationId xmlns:a16="http://schemas.microsoft.com/office/drawing/2014/main" id="{B9289A21-4522-4B32-AD58-E449A3719C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3456801"/>
            <a:ext cx="1435608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/>
              <a:t>8/16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138C5F6D-835D-41DA-8C94-EADF810A990A}"/>
              </a:ext>
            </a:extLst>
          </p:cNvPr>
          <p:cNvSpPr txBox="1"/>
          <p:nvPr/>
        </p:nvSpPr>
        <p:spPr>
          <a:xfrm>
            <a:off x="5697070" y="1371600"/>
            <a:ext cx="37054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400" b="1" i="1" kern="0" noProof="0" dirty="0">
              <a:solidFill>
                <a:srgbClr val="000000"/>
              </a:solidFill>
              <a:latin typeface="Wingdings" panose="05000000000000000000" pitchFamily="2" charset="2"/>
            </a:endParaRPr>
          </a:p>
        </p:txBody>
      </p:sp>
      <p:sp>
        <p:nvSpPr>
          <p:cNvPr id="63" name="TextBox 12">
            <a:extLst>
              <a:ext uri="{FF2B5EF4-FFF2-40B4-BE49-F238E27FC236}">
                <a16:creationId xmlns:a16="http://schemas.microsoft.com/office/drawing/2014/main" id="{137BEB68-90B5-4990-A00C-980DF9A120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17480" y="3861123"/>
            <a:ext cx="1444752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/>
              <a:t>12/1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C560A412-7448-4145-B12C-5F88D71F07DF}"/>
              </a:ext>
            </a:extLst>
          </p:cNvPr>
          <p:cNvSpPr txBox="1"/>
          <p:nvPr/>
        </p:nvSpPr>
        <p:spPr>
          <a:xfrm>
            <a:off x="5692140" y="3768923"/>
            <a:ext cx="37054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400" b="1" i="1" kern="0" noProof="0" dirty="0">
              <a:solidFill>
                <a:srgbClr val="000000"/>
              </a:solidFill>
              <a:latin typeface="Wingdings" panose="05000000000000000000" pitchFamily="2" charset="2"/>
            </a:endParaRPr>
          </a:p>
        </p:txBody>
      </p:sp>
      <p:sp>
        <p:nvSpPr>
          <p:cNvPr id="62" name="TextBox 12">
            <a:extLst>
              <a:ext uri="{FF2B5EF4-FFF2-40B4-BE49-F238E27FC236}">
                <a16:creationId xmlns:a16="http://schemas.microsoft.com/office/drawing/2014/main" id="{98AF0D27-623B-45BD-884A-A2217AD999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67600" y="3798726"/>
            <a:ext cx="1510604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/>
              <a:t>12/9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2FFDACC2-5CB8-4DC1-9898-060761164FA9}"/>
              </a:ext>
            </a:extLst>
          </p:cNvPr>
          <p:cNvSpPr txBox="1"/>
          <p:nvPr/>
        </p:nvSpPr>
        <p:spPr>
          <a:xfrm>
            <a:off x="8679444" y="1363013"/>
            <a:ext cx="370549" cy="30315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400" b="1" i="1" kern="0" noProof="0" dirty="0">
              <a:solidFill>
                <a:srgbClr val="000000"/>
              </a:solidFill>
              <a:latin typeface="Wingdings" panose="05000000000000000000" pitchFamily="2" charset="2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400" b="1" i="1" kern="0" noProof="0" dirty="0">
              <a:solidFill>
                <a:srgbClr val="000000"/>
              </a:solidFill>
              <a:latin typeface="Wingdings" panose="05000000000000000000" pitchFamily="2" charset="2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500" b="1" i="1" kern="0" noProof="0" dirty="0">
              <a:solidFill>
                <a:srgbClr val="000000"/>
              </a:solidFill>
              <a:latin typeface="Wingdings" panose="05000000000000000000" pitchFamily="2" charset="2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900" b="1" dirty="0">
                <a:latin typeface="Wingdings" panose="05000000000000000000" pitchFamily="2" charset="2"/>
              </a:rPr>
              <a:t>ü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600" b="1" i="1" kern="0" noProof="0" dirty="0">
              <a:solidFill>
                <a:srgbClr val="000000"/>
              </a:solidFill>
              <a:latin typeface="Wingdings" panose="05000000000000000000" pitchFamily="2" charset="2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900" b="1" dirty="0">
                <a:latin typeface="Wingdings" panose="05000000000000000000" pitchFamily="2" charset="2"/>
              </a:rPr>
              <a:t> 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500" b="1" i="1" kern="0" noProof="0" dirty="0">
              <a:solidFill>
                <a:srgbClr val="000000"/>
              </a:solidFill>
              <a:latin typeface="Wingdings" panose="05000000000000000000" pitchFamily="2" charset="2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900" b="1" dirty="0">
                <a:latin typeface="Wingdings" panose="05000000000000000000" pitchFamily="2" charset="2"/>
              </a:rPr>
              <a:t> 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600" b="1" dirty="0">
              <a:latin typeface="Wingdings" panose="05000000000000000000" pitchFamily="2" charset="2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900" b="1" dirty="0">
                <a:latin typeface="Wingdings" panose="05000000000000000000" pitchFamily="2" charset="2"/>
              </a:rPr>
              <a:t> 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400" b="1" i="1" kern="0" noProof="0" dirty="0">
              <a:solidFill>
                <a:srgbClr val="000000"/>
              </a:solidFill>
              <a:latin typeface="Wingdings" panose="05000000000000000000" pitchFamily="2" charset="2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900" b="1" dirty="0">
                <a:latin typeface="Wingdings" panose="05000000000000000000" pitchFamily="2" charset="2"/>
              </a:rPr>
              <a:t> 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500" b="1" i="1" kern="0" noProof="0" dirty="0">
              <a:solidFill>
                <a:srgbClr val="000000"/>
              </a:solidFill>
              <a:latin typeface="Wingdings" panose="05000000000000000000" pitchFamily="2" charset="2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900" b="1" dirty="0">
                <a:latin typeface="Wingdings" panose="05000000000000000000" pitchFamily="2" charset="2"/>
              </a:rPr>
              <a:t> 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100" b="1" dirty="0">
              <a:latin typeface="Wingdings" panose="05000000000000000000" pitchFamily="2" charset="2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900" b="1" dirty="0">
              <a:latin typeface="Wingdings" panose="05000000000000000000" pitchFamily="2" charset="2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900" b="1" dirty="0">
                <a:latin typeface="Wingdings" panose="05000000000000000000" pitchFamily="2" charset="2"/>
              </a:rPr>
              <a:t> 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600" b="1" i="1" kern="0" noProof="0" dirty="0">
              <a:solidFill>
                <a:srgbClr val="000000"/>
              </a:solidFill>
              <a:latin typeface="Wingdings" panose="05000000000000000000" pitchFamily="2" charset="2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900" b="1" dirty="0">
                <a:latin typeface="Wingdings" panose="05000000000000000000" pitchFamily="2" charset="2"/>
              </a:rPr>
              <a:t> 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600" b="1" i="1" kern="0" noProof="0" dirty="0">
                <a:solidFill>
                  <a:srgbClr val="000000"/>
                </a:solidFill>
                <a:latin typeface="Wingdings" panose="05000000000000000000" pitchFamily="2" charset="2"/>
              </a:rPr>
              <a:t> </a:t>
            </a:r>
            <a:endParaRPr lang="en-US" sz="800" b="1" dirty="0">
              <a:latin typeface="Wingdings" panose="05000000000000000000" pitchFamily="2" charset="2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600" b="1" i="1" kern="0" noProof="0" dirty="0">
              <a:solidFill>
                <a:srgbClr val="000000"/>
              </a:solidFill>
              <a:latin typeface="Wingdings" panose="05000000000000000000" pitchFamily="2" charset="2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1" dirty="0">
                <a:latin typeface="Wingdings" panose="05000000000000000000" pitchFamily="2" charset="2"/>
              </a:rPr>
              <a:t>ü</a:t>
            </a:r>
          </a:p>
        </p:txBody>
      </p:sp>
    </p:spTree>
    <p:extLst>
      <p:ext uri="{BB962C8B-B14F-4D97-AF65-F5344CB8AC3E}">
        <p14:creationId xmlns:p14="http://schemas.microsoft.com/office/powerpoint/2010/main" val="399341977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59449"/>
            <a:ext cx="7924800" cy="435268"/>
          </a:xfrm>
        </p:spPr>
        <p:txBody>
          <a:bodyPr/>
          <a:lstStyle/>
          <a:p>
            <a:r>
              <a:rPr lang="en-US" sz="2200" b="1" dirty="0">
                <a:solidFill>
                  <a:schemeClr val="accent1"/>
                </a:solidFill>
              </a:rPr>
              <a:t>2023 Releases – Approved NPRRs / SCRs / xGRRs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12</a:t>
            </a:fld>
            <a:endParaRPr lang="en-US"/>
          </a:p>
        </p:txBody>
      </p:sp>
      <p:sp>
        <p:nvSpPr>
          <p:cNvPr id="29" name="TextBox 15"/>
          <p:cNvSpPr txBox="1">
            <a:spLocks noChangeArrowheads="1"/>
          </p:cNvSpPr>
          <p:nvPr/>
        </p:nvSpPr>
        <p:spPr bwMode="auto">
          <a:xfrm>
            <a:off x="160280" y="5590890"/>
            <a:ext cx="3174414" cy="40011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t" anchorCtr="1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Go-live dates can differ from Protocol effective dates – Please refer to market notices for more details</a:t>
            </a:r>
          </a:p>
        </p:txBody>
      </p:sp>
      <p:sp>
        <p:nvSpPr>
          <p:cNvPr id="30" name="TextBox 22"/>
          <p:cNvSpPr txBox="1">
            <a:spLocks noChangeArrowheads="1"/>
          </p:cNvSpPr>
          <p:nvPr/>
        </p:nvSpPr>
        <p:spPr bwMode="auto">
          <a:xfrm>
            <a:off x="160279" y="6002529"/>
            <a:ext cx="3174415" cy="26161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t" anchorCtr="1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Release targets are subject to change</a:t>
            </a:r>
          </a:p>
        </p:txBody>
      </p:sp>
      <p:sp>
        <p:nvSpPr>
          <p:cNvPr id="32" name="TextBox 23"/>
          <p:cNvSpPr txBox="1">
            <a:spLocks noChangeArrowheads="1"/>
          </p:cNvSpPr>
          <p:nvPr/>
        </p:nvSpPr>
        <p:spPr bwMode="auto">
          <a:xfrm>
            <a:off x="3443195" y="5595729"/>
            <a:ext cx="1647290" cy="75405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APPENDIX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</a:rPr>
              <a:t>Red Text</a:t>
            </a: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: New additions and target release changes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0" i="0" u="none" strike="sng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Strike-Through Text</a:t>
            </a: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: Previous target release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(a), (b), etc.:</a:t>
            </a:r>
            <a:r>
              <a:rPr kumimoji="0" lang="en-US" sz="700" b="0" i="0" u="none" strike="noStrike" kern="0" cap="none" spc="0" normalizeH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</a:t>
            </a:r>
            <a:r>
              <a:rPr lang="en-US" sz="700" b="0" kern="0" dirty="0">
                <a:solidFill>
                  <a:srgbClr val="000000"/>
                </a:solidFill>
              </a:rPr>
              <a:t>M</a:t>
            </a:r>
            <a:r>
              <a:rPr kumimoji="0" lang="en-US" sz="7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ultiple</a:t>
            </a: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phase release</a:t>
            </a:r>
          </a:p>
        </p:txBody>
      </p:sp>
      <p:graphicFrame>
        <p:nvGraphicFramePr>
          <p:cNvPr id="33" name="Group 3"/>
          <p:cNvGraphicFramePr>
            <a:graphicFrameLocks/>
          </p:cNvGraphicFramePr>
          <p:nvPr/>
        </p:nvGraphicFramePr>
        <p:xfrm>
          <a:off x="160280" y="881387"/>
          <a:ext cx="8839200" cy="3931920"/>
        </p:xfrm>
        <a:graphic>
          <a:graphicData uri="http://schemas.openxmlformats.org/drawingml/2006/table">
            <a:tbl>
              <a:tblPr/>
              <a:tblGrid>
                <a:gridCol w="14399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53188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9831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February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1/31 – 2/2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March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3/28 – 3/30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June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6/6 – 6/8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July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7/25 – 7/27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October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10/3 – 10/5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December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12/5 – 12/7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8464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NPRR1020</a:t>
                      </a: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(a)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sng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sng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None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ECRS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(NPRR863)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NPRR903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NPRR992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NPRR1015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NPRR1085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NPRR1096</a:t>
                      </a:r>
                      <a:r>
                        <a:rPr kumimoji="0" lang="en-US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(b)</a:t>
                      </a: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NPRR1148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NOGRR186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NOGRR187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OBDRR043/44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NPRR1135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Securitization Phase 2A – Maine Invoice and Credit Exposure</a:t>
                      </a:r>
                      <a:endParaRPr kumimoji="0" lang="en-US" sz="10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8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SCR789 </a:t>
                      </a:r>
                      <a:r>
                        <a:rPr kumimoji="0" lang="en-US" sz="105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Ph2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05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NPRR1112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sng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NPRR1154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LPGRR070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NPRR1163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NPRR1136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NPRR1175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NPRR1189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OBDRR048</a:t>
                      </a: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6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EMS Upgrade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SCR824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SCR807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SCR816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SCR822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NOGRR249</a:t>
                      </a:r>
                      <a:r>
                        <a:rPr kumimoji="0" lang="en-US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(a)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 </a:t>
                      </a:r>
                      <a:endParaRPr kumimoji="0" lang="en-US" sz="105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NPRR1026</a:t>
                      </a:r>
                      <a:r>
                        <a:rPr kumimoji="0" lang="en-US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(a)</a:t>
                      </a: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NPRR1164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PGRR081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RRGRR033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NPRR1153</a:t>
                      </a:r>
                      <a:endParaRPr kumimoji="0" lang="en-US" sz="105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4" name="TextBox 21"/>
          <p:cNvSpPr txBox="1">
            <a:spLocks noChangeArrowheads="1"/>
          </p:cNvSpPr>
          <p:nvPr/>
        </p:nvSpPr>
        <p:spPr bwMode="auto">
          <a:xfrm>
            <a:off x="5194363" y="5596382"/>
            <a:ext cx="1173951" cy="83099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sng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Project Status Codes 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NS = Not Started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I     = Initiation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P    = Planning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E    = Execution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H    = On Hold</a:t>
            </a:r>
          </a:p>
        </p:txBody>
      </p:sp>
      <p:sp>
        <p:nvSpPr>
          <p:cNvPr id="3" name="Flowchart: Alternate Process 2"/>
          <p:cNvSpPr/>
          <p:nvPr/>
        </p:nvSpPr>
        <p:spPr>
          <a:xfrm>
            <a:off x="160867" y="880735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R1</a:t>
            </a:r>
            <a:endParaRPr lang="en-US" sz="1400" b="1" dirty="0"/>
          </a:p>
        </p:txBody>
      </p:sp>
      <p:sp>
        <p:nvSpPr>
          <p:cNvPr id="51" name="Flowchart: Alternate Process 50"/>
          <p:cNvSpPr/>
          <p:nvPr/>
        </p:nvSpPr>
        <p:spPr>
          <a:xfrm>
            <a:off x="1600200" y="888976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R2</a:t>
            </a:r>
            <a:endParaRPr lang="en-US" sz="1400" b="1" dirty="0"/>
          </a:p>
        </p:txBody>
      </p:sp>
      <p:sp>
        <p:nvSpPr>
          <p:cNvPr id="52" name="Flowchart: Alternate Process 51"/>
          <p:cNvSpPr/>
          <p:nvPr/>
        </p:nvSpPr>
        <p:spPr>
          <a:xfrm>
            <a:off x="3124200" y="879100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R3</a:t>
            </a:r>
            <a:endParaRPr lang="en-US" sz="1400" b="1" dirty="0"/>
          </a:p>
        </p:txBody>
      </p:sp>
      <p:sp>
        <p:nvSpPr>
          <p:cNvPr id="53" name="Flowchart: Alternate Process 52"/>
          <p:cNvSpPr/>
          <p:nvPr/>
        </p:nvSpPr>
        <p:spPr>
          <a:xfrm>
            <a:off x="4572000" y="884994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R4</a:t>
            </a:r>
            <a:endParaRPr lang="en-US" sz="1400" b="1" dirty="0"/>
          </a:p>
        </p:txBody>
      </p:sp>
      <p:sp>
        <p:nvSpPr>
          <p:cNvPr id="54" name="Flowchart: Alternate Process 53"/>
          <p:cNvSpPr/>
          <p:nvPr/>
        </p:nvSpPr>
        <p:spPr>
          <a:xfrm>
            <a:off x="6021407" y="880379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R5</a:t>
            </a:r>
            <a:endParaRPr lang="en-US" sz="1400" b="1" dirty="0"/>
          </a:p>
        </p:txBody>
      </p:sp>
      <p:sp>
        <p:nvSpPr>
          <p:cNvPr id="55" name="Flowchart: Alternate Process 54"/>
          <p:cNvSpPr/>
          <p:nvPr/>
        </p:nvSpPr>
        <p:spPr>
          <a:xfrm>
            <a:off x="7475046" y="884994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R6</a:t>
            </a:r>
            <a:endParaRPr lang="en-US" sz="1400" b="1" dirty="0"/>
          </a:p>
        </p:txBody>
      </p:sp>
      <p:sp>
        <p:nvSpPr>
          <p:cNvPr id="38" name="TextBox 21">
            <a:extLst>
              <a:ext uri="{FF2B5EF4-FFF2-40B4-BE49-F238E27FC236}">
                <a16:creationId xmlns:a16="http://schemas.microsoft.com/office/drawing/2014/main" id="{1FF61AC0-C7DB-4A25-AADC-B7C5E8C0B2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70115" y="5603191"/>
            <a:ext cx="2505302" cy="584775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/>
              <a:t>NPRR1020(a) – EPS Metering portion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/>
              <a:t>NPRR1026(a) – SLF – RIOO portion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/>
              <a:t>NPRR1096(b) – ECRS portion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/>
              <a:t>NOGRR249(a) – </a:t>
            </a:r>
            <a:r>
              <a:rPr lang="en-US" sz="800" b="0" kern="0" dirty="0" err="1"/>
              <a:t>GridGeo</a:t>
            </a:r>
            <a:r>
              <a:rPr lang="en-US" sz="800" b="0" kern="0" dirty="0"/>
              <a:t> portion</a:t>
            </a:r>
          </a:p>
        </p:txBody>
      </p:sp>
      <p:graphicFrame>
        <p:nvGraphicFramePr>
          <p:cNvPr id="40" name="Table 39">
            <a:extLst>
              <a:ext uri="{FF2B5EF4-FFF2-40B4-BE49-F238E27FC236}">
                <a16:creationId xmlns:a16="http://schemas.microsoft.com/office/drawing/2014/main" id="{BB347731-9DCF-4A6B-84CF-377681286AF3}"/>
              </a:ext>
            </a:extLst>
          </p:cNvPr>
          <p:cNvGraphicFramePr>
            <a:graphicFrameLocks noGrp="1"/>
          </p:cNvGraphicFramePr>
          <p:nvPr/>
        </p:nvGraphicFramePr>
        <p:xfrm>
          <a:off x="176358" y="5136811"/>
          <a:ext cx="8799059" cy="365760"/>
        </p:xfrm>
        <a:graphic>
          <a:graphicData uri="http://schemas.openxmlformats.org/drawingml/2006/table">
            <a:tbl>
              <a:tblPr firstRow="1" bandRow="1"/>
              <a:tblGrid>
                <a:gridCol w="50944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28961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9337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n-US" sz="1100" b="1" dirty="0">
                          <a:solidFill>
                            <a:schemeClr val="tx1"/>
                          </a:solidFill>
                        </a:rPr>
                        <a:t>TBD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8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NPRRs</a:t>
                      </a:r>
                      <a:r>
                        <a:rPr lang="en-US" sz="900" b="0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: 484,825(b),826,829,841,857,879,885,904,918,930,936,941,945,963,965,975,987,995,1004,1006,1007,1019,1030,1032,1034,1057, 1077,1105,1111, 1128,1131    </a:t>
                      </a:r>
                      <a:r>
                        <a:rPr lang="en-US" sz="900" b="1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SCRs</a:t>
                      </a:r>
                      <a:r>
                        <a:rPr lang="en-US" sz="900" b="0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: 799,805,810,818,819    </a:t>
                      </a:r>
                      <a:r>
                        <a:rPr lang="en-US" sz="900" b="1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PGRRs</a:t>
                      </a:r>
                      <a:r>
                        <a:rPr lang="en-US" sz="900" b="0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: 066,076,088,091,094,099,103    </a:t>
                      </a:r>
                      <a:r>
                        <a:rPr lang="en-US" sz="900" b="1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Other</a:t>
                      </a:r>
                      <a:r>
                        <a:rPr lang="en-US" sz="900" b="0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: OBDRR009,OBDRR017,RRGRR028</a:t>
                      </a:r>
                      <a:endParaRPr lang="en-US" sz="900" b="0" strike="sngStrike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60" name="TextBox 59">
            <a:extLst>
              <a:ext uri="{FF2B5EF4-FFF2-40B4-BE49-F238E27FC236}">
                <a16:creationId xmlns:a16="http://schemas.microsoft.com/office/drawing/2014/main" id="{8CBAE244-09AA-489A-8D85-C1603BFB5D1C}"/>
              </a:ext>
            </a:extLst>
          </p:cNvPr>
          <p:cNvSpPr txBox="1"/>
          <p:nvPr/>
        </p:nvSpPr>
        <p:spPr>
          <a:xfrm>
            <a:off x="2806558" y="1451582"/>
            <a:ext cx="370549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6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43FABC49-64BA-4341-9620-8FAE27F64974}"/>
              </a:ext>
            </a:extLst>
          </p:cNvPr>
          <p:cNvSpPr txBox="1"/>
          <p:nvPr/>
        </p:nvSpPr>
        <p:spPr>
          <a:xfrm>
            <a:off x="4256524" y="1389707"/>
            <a:ext cx="370549" cy="25237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700" b="1" i="1" kern="0" dirty="0">
                <a:solidFill>
                  <a:srgbClr val="000000"/>
                </a:solidFill>
              </a:rPr>
              <a:t> </a:t>
            </a: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500" b="1" i="1" kern="0" dirty="0">
                <a:solidFill>
                  <a:srgbClr val="000000"/>
                </a:solidFill>
              </a:rPr>
              <a:t> </a:t>
            </a: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400" b="1" i="1" kern="0" dirty="0">
                <a:solidFill>
                  <a:srgbClr val="000000"/>
                </a:solidFill>
              </a:rPr>
              <a:t> </a:t>
            </a: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677FB7AA-0425-4ECC-9149-91187034677E}"/>
              </a:ext>
            </a:extLst>
          </p:cNvPr>
          <p:cNvSpPr txBox="1"/>
          <p:nvPr/>
        </p:nvSpPr>
        <p:spPr>
          <a:xfrm>
            <a:off x="7180915" y="1397185"/>
            <a:ext cx="370549" cy="31854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6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1" i="1" kern="0" dirty="0">
                <a:solidFill>
                  <a:srgbClr val="000000"/>
                </a:solidFill>
              </a:rPr>
              <a:t> </a:t>
            </a: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2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500" b="1" i="1" kern="0" dirty="0">
                <a:solidFill>
                  <a:srgbClr val="000000"/>
                </a:solidFill>
              </a:rPr>
              <a:t> </a:t>
            </a:r>
            <a:r>
              <a:rPr lang="en-US" sz="1000" b="1" dirty="0">
                <a:latin typeface="Wingdings" panose="05000000000000000000" pitchFamily="2" charset="2"/>
              </a:rPr>
              <a:t>ü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200" b="1" dirty="0">
              <a:latin typeface="Wingdings" panose="05000000000000000000" pitchFamily="2" charset="2"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dirty="0">
              <a:latin typeface="Wingdings" panose="05000000000000000000" pitchFamily="2" charset="2"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dirty="0">
              <a:latin typeface="Wingdings" panose="05000000000000000000" pitchFamily="2" charset="2"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6694C33D-5A6E-4835-8D60-5683CF0A7FFE}"/>
              </a:ext>
            </a:extLst>
          </p:cNvPr>
          <p:cNvSpPr txBox="1"/>
          <p:nvPr/>
        </p:nvSpPr>
        <p:spPr>
          <a:xfrm>
            <a:off x="8678397" y="1454540"/>
            <a:ext cx="370549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6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8479C2DE-7FC2-4409-B720-81664285021C}"/>
              </a:ext>
            </a:extLst>
          </p:cNvPr>
          <p:cNvSpPr txBox="1"/>
          <p:nvPr/>
        </p:nvSpPr>
        <p:spPr>
          <a:xfrm>
            <a:off x="8646711" y="1391476"/>
            <a:ext cx="416949" cy="32085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400" b="1" i="1" kern="0" dirty="0">
                <a:solidFill>
                  <a:srgbClr val="000000"/>
                </a:solidFill>
              </a:rPr>
              <a:t> </a:t>
            </a: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4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900" b="1" i="1" kern="0" dirty="0">
                <a:solidFill>
                  <a:srgbClr val="000000"/>
                </a:solidFill>
              </a:rPr>
              <a:t> </a:t>
            </a:r>
            <a:endParaRPr lang="en-US" sz="8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5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8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8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50" b="1" dirty="0">
                <a:latin typeface="Wingdings" panose="05000000000000000000" pitchFamily="2" charset="2"/>
              </a:rPr>
              <a:t>ü</a:t>
            </a:r>
            <a:endParaRPr lang="en-US" sz="105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50" b="1" dirty="0">
                <a:latin typeface="Wingdings" panose="05000000000000000000" pitchFamily="2" charset="2"/>
              </a:rPr>
              <a:t>ü</a:t>
            </a:r>
            <a:r>
              <a:rPr lang="en-US" sz="105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400" b="1" i="1" kern="0" dirty="0">
                <a:solidFill>
                  <a:srgbClr val="000000"/>
                </a:solidFill>
              </a:rPr>
              <a:t> </a:t>
            </a:r>
            <a:endParaRPr lang="en-US" sz="105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50" b="1" dirty="0">
                <a:latin typeface="Wingdings" panose="05000000000000000000" pitchFamily="2" charset="2"/>
              </a:rPr>
              <a:t>ü</a:t>
            </a:r>
            <a:endParaRPr lang="en-US" sz="105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400" b="1" i="1" kern="0" dirty="0">
                <a:solidFill>
                  <a:srgbClr val="000000"/>
                </a:solidFill>
              </a:rPr>
              <a:t> </a:t>
            </a:r>
            <a:endParaRPr lang="en-US" sz="105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50" b="1" dirty="0">
                <a:latin typeface="Wingdings" panose="05000000000000000000" pitchFamily="2" charset="2"/>
              </a:rPr>
              <a:t>ü</a:t>
            </a:r>
            <a:endParaRPr lang="en-US" sz="105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2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  <a:r>
              <a:rPr lang="en-US" sz="1000" b="1" i="1" kern="0" dirty="0">
                <a:solidFill>
                  <a:srgbClr val="000000"/>
                </a:solidFill>
              </a:rPr>
              <a:t>  </a:t>
            </a:r>
          </a:p>
        </p:txBody>
      </p:sp>
      <p:sp>
        <p:nvSpPr>
          <p:cNvPr id="28" name="TextBox 12">
            <a:extLst>
              <a:ext uri="{FF2B5EF4-FFF2-40B4-BE49-F238E27FC236}">
                <a16:creationId xmlns:a16="http://schemas.microsoft.com/office/drawing/2014/main" id="{086159DC-2D1C-470F-8874-21F198816B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20114" y="3399638"/>
            <a:ext cx="1435608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/>
              <a:t>11/2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6A0ADDBF-EB41-4850-814F-88AF8881525B}"/>
              </a:ext>
            </a:extLst>
          </p:cNvPr>
          <p:cNvSpPr txBox="1"/>
          <p:nvPr/>
        </p:nvSpPr>
        <p:spPr>
          <a:xfrm>
            <a:off x="2799724" y="1382649"/>
            <a:ext cx="370549" cy="9694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700" b="1" i="1" kern="0" dirty="0">
                <a:solidFill>
                  <a:srgbClr val="000000"/>
                </a:solidFill>
              </a:rPr>
              <a:t> </a:t>
            </a: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6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</p:txBody>
      </p:sp>
      <p:sp>
        <p:nvSpPr>
          <p:cNvPr id="37" name="TextBox 12">
            <a:extLst>
              <a:ext uri="{FF2B5EF4-FFF2-40B4-BE49-F238E27FC236}">
                <a16:creationId xmlns:a16="http://schemas.microsoft.com/office/drawing/2014/main" id="{A0B95E67-5918-4A23-AE00-6AC2416D33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5456" y="2316362"/>
            <a:ext cx="1430686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/>
              <a:t>7/14</a:t>
            </a:r>
            <a:endParaRPr lang="en-US" sz="1200" kern="0" dirty="0"/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12B2A94E-A5B3-4CF6-AAE2-12971C5EFBF2}"/>
              </a:ext>
            </a:extLst>
          </p:cNvPr>
          <p:cNvSpPr txBox="1"/>
          <p:nvPr/>
        </p:nvSpPr>
        <p:spPr>
          <a:xfrm>
            <a:off x="5716025" y="1200302"/>
            <a:ext cx="370549" cy="25699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700" b="1" i="1" kern="0" dirty="0">
                <a:solidFill>
                  <a:srgbClr val="000000"/>
                </a:solidFill>
              </a:rPr>
              <a:t> </a:t>
            </a: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9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900" b="1" i="1" kern="0" dirty="0">
                <a:solidFill>
                  <a:srgbClr val="000000"/>
                </a:solidFill>
              </a:rPr>
              <a:t> </a:t>
            </a: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  <a:endParaRPr lang="en-US" sz="12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6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600" b="1" i="1" kern="0" dirty="0">
                <a:solidFill>
                  <a:srgbClr val="000000"/>
                </a:solidFill>
              </a:rPr>
              <a:t> </a:t>
            </a:r>
            <a:endParaRPr lang="en-US" sz="12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2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6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9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  <a:endParaRPr lang="en-US" sz="1000" b="1" i="1" kern="0" dirty="0">
              <a:solidFill>
                <a:srgbClr val="000000"/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A615B54-2AA6-8B76-5F70-7479D7CF1C64}"/>
              </a:ext>
            </a:extLst>
          </p:cNvPr>
          <p:cNvSpPr txBox="1"/>
          <p:nvPr/>
        </p:nvSpPr>
        <p:spPr>
          <a:xfrm>
            <a:off x="1291752" y="1394355"/>
            <a:ext cx="37054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400" b="1" i="1" kern="0" noProof="0" dirty="0">
              <a:solidFill>
                <a:srgbClr val="000000"/>
              </a:solidFill>
              <a:latin typeface="Wingdings" panose="05000000000000000000" pitchFamily="2" charset="2"/>
            </a:endParaRPr>
          </a:p>
        </p:txBody>
      </p:sp>
      <p:sp>
        <p:nvSpPr>
          <p:cNvPr id="5" name="TextBox 12">
            <a:extLst>
              <a:ext uri="{FF2B5EF4-FFF2-40B4-BE49-F238E27FC236}">
                <a16:creationId xmlns:a16="http://schemas.microsoft.com/office/drawing/2014/main" id="{90B21521-06B7-DAF1-A0C8-8C7BACEDBB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0093" y="3179276"/>
            <a:ext cx="1444752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/>
              <a:t>10/1</a:t>
            </a:r>
            <a:endParaRPr lang="en-US" sz="1200" kern="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C36C19D-4DB6-38B4-FA0F-59241A00EA59}"/>
              </a:ext>
            </a:extLst>
          </p:cNvPr>
          <p:cNvSpPr txBox="1"/>
          <p:nvPr/>
        </p:nvSpPr>
        <p:spPr>
          <a:xfrm>
            <a:off x="5721867" y="1682778"/>
            <a:ext cx="37054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400" b="1" i="1" kern="0" noProof="0" dirty="0">
              <a:solidFill>
                <a:srgbClr val="000000"/>
              </a:solidFill>
              <a:latin typeface="Wingdings" panose="05000000000000000000" pitchFamily="2" charset="2"/>
            </a:endParaRPr>
          </a:p>
        </p:txBody>
      </p:sp>
      <p:sp>
        <p:nvSpPr>
          <p:cNvPr id="27" name="TextBox 12">
            <a:extLst>
              <a:ext uri="{FF2B5EF4-FFF2-40B4-BE49-F238E27FC236}">
                <a16:creationId xmlns:a16="http://schemas.microsoft.com/office/drawing/2014/main" id="{91228DEC-7DCD-4F3E-B94B-ED94A1A587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06184" y="4755511"/>
            <a:ext cx="4342170" cy="27699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/>
              <a:t>EMS Upgrade Freeze – </a:t>
            </a:r>
            <a:r>
              <a:rPr lang="en-US" sz="1200" b="0" dirty="0"/>
              <a:t>July 2023 – Jan. 2024</a:t>
            </a:r>
          </a:p>
        </p:txBody>
      </p:sp>
      <p:sp>
        <p:nvSpPr>
          <p:cNvPr id="9" name="TextBox 12">
            <a:extLst>
              <a:ext uri="{FF2B5EF4-FFF2-40B4-BE49-F238E27FC236}">
                <a16:creationId xmlns:a16="http://schemas.microsoft.com/office/drawing/2014/main" id="{78871F62-5B18-09C7-5271-70F92EC0C9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25794" y="1773619"/>
            <a:ext cx="1435608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/>
              <a:t>11/1</a:t>
            </a:r>
          </a:p>
        </p:txBody>
      </p:sp>
      <p:sp>
        <p:nvSpPr>
          <p:cNvPr id="7" name="TextBox 12">
            <a:extLst>
              <a:ext uri="{FF2B5EF4-FFF2-40B4-BE49-F238E27FC236}">
                <a16:creationId xmlns:a16="http://schemas.microsoft.com/office/drawing/2014/main" id="{2FBCA51C-2DDB-C907-32BA-EDE176CF97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24200" y="4124462"/>
            <a:ext cx="1445893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/>
              <a:t>6/28</a:t>
            </a:r>
            <a:endParaRPr lang="en-US" sz="1200" kern="0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F6F9E4D-B682-8965-C98B-92AB3542239E}"/>
              </a:ext>
            </a:extLst>
          </p:cNvPr>
          <p:cNvSpPr txBox="1"/>
          <p:nvPr/>
        </p:nvSpPr>
        <p:spPr>
          <a:xfrm>
            <a:off x="4244167" y="4427844"/>
            <a:ext cx="37054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400" b="1" i="1" kern="0" noProof="0" dirty="0">
              <a:solidFill>
                <a:srgbClr val="000000"/>
              </a:solidFill>
              <a:latin typeface="Wingdings" panose="05000000000000000000" pitchFamily="2" charset="2"/>
            </a:endParaRPr>
          </a:p>
        </p:txBody>
      </p:sp>
      <p:sp>
        <p:nvSpPr>
          <p:cNvPr id="12" name="TextBox 12">
            <a:extLst>
              <a:ext uri="{FF2B5EF4-FFF2-40B4-BE49-F238E27FC236}">
                <a16:creationId xmlns:a16="http://schemas.microsoft.com/office/drawing/2014/main" id="{E95D181E-BA7E-CE40-563F-8C6AA09545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27083" y="4051302"/>
            <a:ext cx="1428639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/>
              <a:t>12/19</a:t>
            </a:r>
          </a:p>
        </p:txBody>
      </p:sp>
      <p:sp>
        <p:nvSpPr>
          <p:cNvPr id="18" name="TextBox 12">
            <a:extLst>
              <a:ext uri="{FF2B5EF4-FFF2-40B4-BE49-F238E27FC236}">
                <a16:creationId xmlns:a16="http://schemas.microsoft.com/office/drawing/2014/main" id="{1E37C074-3BBB-8053-E711-761665B089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67095" y="2740570"/>
            <a:ext cx="1508674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/>
              <a:t>11/19 </a:t>
            </a:r>
            <a:r>
              <a:rPr lang="en-US" sz="1000" dirty="0"/>
              <a:t>and</a:t>
            </a:r>
            <a:r>
              <a:rPr lang="en-US" sz="1200" dirty="0"/>
              <a:t> 12/1</a:t>
            </a:r>
          </a:p>
        </p:txBody>
      </p:sp>
      <p:sp>
        <p:nvSpPr>
          <p:cNvPr id="23" name="TextBox 12">
            <a:extLst>
              <a:ext uri="{FF2B5EF4-FFF2-40B4-BE49-F238E27FC236}">
                <a16:creationId xmlns:a16="http://schemas.microsoft.com/office/drawing/2014/main" id="{221C9625-25D8-395B-4525-F1FB6C1FCE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67600" y="4058518"/>
            <a:ext cx="1508674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/>
              <a:t>12/20</a:t>
            </a:r>
          </a:p>
        </p:txBody>
      </p:sp>
    </p:spTree>
    <p:extLst>
      <p:ext uri="{BB962C8B-B14F-4D97-AF65-F5344CB8AC3E}">
        <p14:creationId xmlns:p14="http://schemas.microsoft.com/office/powerpoint/2010/main" val="106793382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59449"/>
            <a:ext cx="7924800" cy="435268"/>
          </a:xfrm>
        </p:spPr>
        <p:txBody>
          <a:bodyPr/>
          <a:lstStyle/>
          <a:p>
            <a:r>
              <a:rPr lang="en-US" sz="2200" b="1" dirty="0">
                <a:solidFill>
                  <a:schemeClr val="accent1"/>
                </a:solidFill>
              </a:rPr>
              <a:t>2024 Release</a:t>
            </a:r>
            <a:r>
              <a:rPr lang="en-US" sz="2200" dirty="0"/>
              <a:t>s</a:t>
            </a:r>
            <a:r>
              <a:rPr lang="en-US" sz="2200" b="1" dirty="0">
                <a:solidFill>
                  <a:schemeClr val="accent1"/>
                </a:solidFill>
              </a:rPr>
              <a:t> – Approved NPRRs / SCRs / xGRRs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13</a:t>
            </a:fld>
            <a:endParaRPr lang="en-US"/>
          </a:p>
        </p:txBody>
      </p:sp>
      <p:sp>
        <p:nvSpPr>
          <p:cNvPr id="29" name="TextBox 15"/>
          <p:cNvSpPr txBox="1">
            <a:spLocks noChangeArrowheads="1"/>
          </p:cNvSpPr>
          <p:nvPr/>
        </p:nvSpPr>
        <p:spPr bwMode="auto">
          <a:xfrm>
            <a:off x="160280" y="5617850"/>
            <a:ext cx="2278120" cy="55399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t" anchorCtr="1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Go-live dates can differ from Protocol effective dates – Please refer to market notices for more details</a:t>
            </a:r>
          </a:p>
        </p:txBody>
      </p:sp>
      <p:sp>
        <p:nvSpPr>
          <p:cNvPr id="30" name="TextBox 22"/>
          <p:cNvSpPr txBox="1">
            <a:spLocks noChangeArrowheads="1"/>
          </p:cNvSpPr>
          <p:nvPr/>
        </p:nvSpPr>
        <p:spPr bwMode="auto">
          <a:xfrm>
            <a:off x="2209800" y="6480993"/>
            <a:ext cx="3174415" cy="26161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t" anchorCtr="1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Release targets are subject to change</a:t>
            </a:r>
          </a:p>
        </p:txBody>
      </p:sp>
      <p:sp>
        <p:nvSpPr>
          <p:cNvPr id="32" name="TextBox 23"/>
          <p:cNvSpPr txBox="1">
            <a:spLocks noChangeArrowheads="1"/>
          </p:cNvSpPr>
          <p:nvPr/>
        </p:nvSpPr>
        <p:spPr bwMode="auto">
          <a:xfrm>
            <a:off x="2514600" y="5622689"/>
            <a:ext cx="1647290" cy="75405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APPENDIX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</a:rPr>
              <a:t>Red Text</a:t>
            </a: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: New additions and target release changes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0" i="0" u="none" strike="sng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Strike-Through Text</a:t>
            </a: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: Previous target release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(a), (b), etc.:</a:t>
            </a:r>
            <a:r>
              <a:rPr kumimoji="0" lang="en-US" sz="700" b="0" i="0" u="none" strike="noStrike" kern="0" cap="none" spc="0" normalizeH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</a:t>
            </a:r>
            <a:r>
              <a:rPr lang="en-US" sz="700" b="0" kern="0" dirty="0">
                <a:solidFill>
                  <a:srgbClr val="000000"/>
                </a:solidFill>
              </a:rPr>
              <a:t>M</a:t>
            </a:r>
            <a:r>
              <a:rPr kumimoji="0" lang="en-US" sz="7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ultiple</a:t>
            </a: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phase release</a:t>
            </a:r>
          </a:p>
        </p:txBody>
      </p:sp>
      <p:graphicFrame>
        <p:nvGraphicFramePr>
          <p:cNvPr id="33" name="Group 3"/>
          <p:cNvGraphicFramePr>
            <a:graphicFrameLocks/>
          </p:cNvGraphicFramePr>
          <p:nvPr/>
        </p:nvGraphicFramePr>
        <p:xfrm>
          <a:off x="160280" y="739903"/>
          <a:ext cx="8839200" cy="2926080"/>
        </p:xfrm>
        <a:graphic>
          <a:graphicData uri="http://schemas.openxmlformats.org/drawingml/2006/table">
            <a:tbl>
              <a:tblPr/>
              <a:tblGrid>
                <a:gridCol w="14399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53188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6464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January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1/25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 February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2/22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March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3/28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April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4/25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May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5/30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June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6/27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2031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NPRR1092</a:t>
                      </a: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(b)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sng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sng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PGRR098</a:t>
                      </a: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(a)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ESR Telemetry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sng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sng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Public API Enhancements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NPRR1132</a:t>
                      </a:r>
                      <a:r>
                        <a:rPr kumimoji="0" lang="en-US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(a)</a:t>
                      </a: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RRGRR032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NOGRR249</a:t>
                      </a:r>
                      <a:r>
                        <a:rPr kumimoji="0" lang="en-US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(b)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6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NPRR1184</a:t>
                      </a:r>
                      <a:r>
                        <a:rPr kumimoji="0" lang="en-US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(a)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NPRR1026</a:t>
                      </a:r>
                      <a:r>
                        <a:rPr kumimoji="0" lang="en-US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(b)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NPRR1172</a:t>
                      </a:r>
                      <a:r>
                        <a:rPr kumimoji="0" lang="en-US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(a)</a:t>
                      </a:r>
                      <a:endParaRPr kumimoji="0" lang="en-US" sz="9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NPRR1040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NOGRR247</a:t>
                      </a:r>
                      <a:r>
                        <a:rPr kumimoji="0" lang="en-US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(a)</a:t>
                      </a: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NPRR1165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NPRR989</a:t>
                      </a:r>
                      <a:r>
                        <a:rPr kumimoji="0" lang="en-US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(a)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NPRR1038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NOGRR204</a:t>
                      </a:r>
                      <a:r>
                        <a:rPr kumimoji="0" lang="en-US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(a)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0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SCR819</a:t>
                      </a:r>
                      <a:endParaRPr kumimoji="0" lang="en-US" sz="1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NPRR1111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0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0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0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8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8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0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Securitization Default Charge Supporting Data</a:t>
                      </a:r>
                      <a:endParaRPr kumimoji="0" lang="en-US" sz="7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NPRR1149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NPRR1186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NPRR1196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NPRR1121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NPRR1090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NPRR962</a:t>
                      </a: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NPRR1139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NPRR1205</a:t>
                      </a:r>
                      <a:r>
                        <a:rPr kumimoji="0" lang="en-US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(a)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4" name="TextBox 21"/>
          <p:cNvSpPr txBox="1">
            <a:spLocks noChangeArrowheads="1"/>
          </p:cNvSpPr>
          <p:nvPr/>
        </p:nvSpPr>
        <p:spPr bwMode="auto">
          <a:xfrm>
            <a:off x="4225663" y="5623342"/>
            <a:ext cx="1173951" cy="83099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sng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Project Status Codes 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NS = Not Started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I     = Initiation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P    = Planning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E    = Execution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H    = On Hold</a:t>
            </a:r>
          </a:p>
        </p:txBody>
      </p:sp>
      <p:sp>
        <p:nvSpPr>
          <p:cNvPr id="3" name="Flowchart: Alternate Process 2"/>
          <p:cNvSpPr/>
          <p:nvPr/>
        </p:nvSpPr>
        <p:spPr>
          <a:xfrm>
            <a:off x="160867" y="739250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R1</a:t>
            </a:r>
            <a:endParaRPr lang="en-US" sz="1400" b="1" dirty="0"/>
          </a:p>
        </p:txBody>
      </p:sp>
      <p:sp>
        <p:nvSpPr>
          <p:cNvPr id="51" name="Flowchart: Alternate Process 50"/>
          <p:cNvSpPr/>
          <p:nvPr/>
        </p:nvSpPr>
        <p:spPr>
          <a:xfrm>
            <a:off x="1600200" y="747491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R2</a:t>
            </a:r>
            <a:endParaRPr lang="en-US" sz="1400" b="1" dirty="0"/>
          </a:p>
        </p:txBody>
      </p:sp>
      <p:sp>
        <p:nvSpPr>
          <p:cNvPr id="53" name="Flowchart: Alternate Process 52"/>
          <p:cNvSpPr/>
          <p:nvPr/>
        </p:nvSpPr>
        <p:spPr>
          <a:xfrm>
            <a:off x="4572000" y="743509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R4</a:t>
            </a:r>
            <a:endParaRPr lang="en-US" sz="1400" b="1" dirty="0"/>
          </a:p>
        </p:txBody>
      </p:sp>
      <p:sp>
        <p:nvSpPr>
          <p:cNvPr id="54" name="Flowchart: Alternate Process 53"/>
          <p:cNvSpPr/>
          <p:nvPr/>
        </p:nvSpPr>
        <p:spPr>
          <a:xfrm>
            <a:off x="6021407" y="738894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R5</a:t>
            </a:r>
            <a:endParaRPr lang="en-US" sz="1400" b="1" dirty="0"/>
          </a:p>
        </p:txBody>
      </p:sp>
      <p:sp>
        <p:nvSpPr>
          <p:cNvPr id="55" name="Flowchart: Alternate Process 54"/>
          <p:cNvSpPr/>
          <p:nvPr/>
        </p:nvSpPr>
        <p:spPr>
          <a:xfrm>
            <a:off x="7475046" y="743509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R6</a:t>
            </a:r>
            <a:endParaRPr lang="en-US" sz="1400" b="1" dirty="0"/>
          </a:p>
        </p:txBody>
      </p:sp>
      <p:sp>
        <p:nvSpPr>
          <p:cNvPr id="38" name="TextBox 21">
            <a:extLst>
              <a:ext uri="{FF2B5EF4-FFF2-40B4-BE49-F238E27FC236}">
                <a16:creationId xmlns:a16="http://schemas.microsoft.com/office/drawing/2014/main" id="{1FF61AC0-C7DB-4A25-AADC-B7C5E8C0B2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53018" y="5574662"/>
            <a:ext cx="1938383" cy="954107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/>
              <a:t>NPRR989(a) – ESR tech. req.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/>
              <a:t>NPRR1026(b) – SLF – Reporting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/>
              <a:t>NPRR1092(b) – Limit RUC Opt-Out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/>
              <a:t>NPRR1132(a) – RIOO portion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/>
              <a:t>NPRR1172(a) – </a:t>
            </a:r>
            <a:r>
              <a:rPr lang="en-US" sz="700" b="0" kern="0" dirty="0"/>
              <a:t>RUC Process/</a:t>
            </a:r>
            <a:r>
              <a:rPr lang="en-US" sz="700" b="0" kern="0" dirty="0" err="1"/>
              <a:t>Clawback</a:t>
            </a:r>
            <a:endParaRPr lang="en-US" sz="700" b="0" kern="0" dirty="0"/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/>
              <a:t>NPRR1184(a) – Interest calcs</a:t>
            </a:r>
            <a:endParaRPr lang="en-US" sz="800" b="0" kern="0" dirty="0">
              <a:solidFill>
                <a:srgbClr val="FF0000"/>
              </a:solidFill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/>
              <a:t>NPRR1186(b) – 60 Day Reports</a:t>
            </a: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677FB7AA-0425-4ECC-9149-91187034677E}"/>
              </a:ext>
            </a:extLst>
          </p:cNvPr>
          <p:cNvSpPr txBox="1"/>
          <p:nvPr/>
        </p:nvSpPr>
        <p:spPr>
          <a:xfrm>
            <a:off x="7173251" y="1243191"/>
            <a:ext cx="370549" cy="69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8479C2DE-7FC2-4409-B720-81664285021C}"/>
              </a:ext>
            </a:extLst>
          </p:cNvPr>
          <p:cNvSpPr txBox="1"/>
          <p:nvPr/>
        </p:nvSpPr>
        <p:spPr>
          <a:xfrm>
            <a:off x="1301556" y="1240638"/>
            <a:ext cx="416949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  <a:r>
              <a:rPr lang="en-US" sz="1000" b="1" dirty="0">
                <a:latin typeface="Wingdings" panose="05000000000000000000" pitchFamily="2" charset="2"/>
              </a:rPr>
              <a:t>ü</a:t>
            </a:r>
            <a:r>
              <a:rPr lang="en-US" sz="1000" b="1" i="1" kern="0" dirty="0">
                <a:solidFill>
                  <a:srgbClr val="000000"/>
                </a:solidFill>
              </a:rPr>
              <a:t> 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2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8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6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7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</p:txBody>
      </p:sp>
      <p:graphicFrame>
        <p:nvGraphicFramePr>
          <p:cNvPr id="7" name="Group 3">
            <a:extLst>
              <a:ext uri="{FF2B5EF4-FFF2-40B4-BE49-F238E27FC236}">
                <a16:creationId xmlns:a16="http://schemas.microsoft.com/office/drawing/2014/main" id="{C9891136-BD87-176C-5143-91FEF1125173}"/>
              </a:ext>
            </a:extLst>
          </p:cNvPr>
          <p:cNvGraphicFramePr>
            <a:graphicFrameLocks/>
          </p:cNvGraphicFramePr>
          <p:nvPr/>
        </p:nvGraphicFramePr>
        <p:xfrm>
          <a:off x="159776" y="3670192"/>
          <a:ext cx="8839200" cy="1886712"/>
        </p:xfrm>
        <a:graphic>
          <a:graphicData uri="http://schemas.openxmlformats.org/drawingml/2006/table">
            <a:tbl>
              <a:tblPr/>
              <a:tblGrid>
                <a:gridCol w="14399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53188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3949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July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7/25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August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8/22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 September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9/26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TX SET 5.0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11/10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    December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12/11-12/12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8450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sng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sng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NPRR1058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NPRR1131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NPRR1186</a:t>
                      </a:r>
                      <a:r>
                        <a:rPr kumimoji="0" lang="en-US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(b)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OBDRR040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SCR821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Forecast Presentation Platform (CDR </a:t>
                      </a:r>
                      <a:r>
                        <a:rPr kumimoji="0" lang="en-US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rpts</a:t>
                      </a:r>
                      <a:r>
                        <a:rPr kumimoji="0" lang="en-US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NPRR1002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RRGRR023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NOGRR208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SCR799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SCR799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NPRR1205</a:t>
                      </a:r>
                      <a:r>
                        <a:rPr kumimoji="0" lang="en-US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(b)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NPRR1218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NPRR1231</a:t>
                      </a:r>
                      <a:endParaRPr kumimoji="0" lang="en-US" sz="9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NPRR1095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NPRR1134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NPRR1168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SCR817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SCR823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RMGRRs: 168,169,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172,179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NPRR1183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NPRR1184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PGRR082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PGRR094</a:t>
                      </a: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PGRR108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8" name="Flowchart: Alternate Process 7">
            <a:extLst>
              <a:ext uri="{FF2B5EF4-FFF2-40B4-BE49-F238E27FC236}">
                <a16:creationId xmlns:a16="http://schemas.microsoft.com/office/drawing/2014/main" id="{910136E5-EBFA-7A6B-2C0A-EBFE5A4B3914}"/>
              </a:ext>
            </a:extLst>
          </p:cNvPr>
          <p:cNvSpPr/>
          <p:nvPr/>
        </p:nvSpPr>
        <p:spPr>
          <a:xfrm>
            <a:off x="160363" y="3667186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R7</a:t>
            </a:r>
            <a:endParaRPr lang="en-US" sz="1400" b="1" dirty="0"/>
          </a:p>
        </p:txBody>
      </p:sp>
      <p:sp>
        <p:nvSpPr>
          <p:cNvPr id="9" name="Flowchart: Alternate Process 8">
            <a:extLst>
              <a:ext uri="{FF2B5EF4-FFF2-40B4-BE49-F238E27FC236}">
                <a16:creationId xmlns:a16="http://schemas.microsoft.com/office/drawing/2014/main" id="{22DF4776-98CC-F894-84DE-A452FD405951}"/>
              </a:ext>
            </a:extLst>
          </p:cNvPr>
          <p:cNvSpPr/>
          <p:nvPr/>
        </p:nvSpPr>
        <p:spPr>
          <a:xfrm>
            <a:off x="1599696" y="3675427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R8</a:t>
            </a:r>
            <a:endParaRPr lang="en-US" sz="1400" b="1" dirty="0"/>
          </a:p>
        </p:txBody>
      </p:sp>
      <p:sp>
        <p:nvSpPr>
          <p:cNvPr id="13" name="Flowchart: Alternate Process 12">
            <a:extLst>
              <a:ext uri="{FF2B5EF4-FFF2-40B4-BE49-F238E27FC236}">
                <a16:creationId xmlns:a16="http://schemas.microsoft.com/office/drawing/2014/main" id="{E8ABAEEF-D09F-B2E8-7F78-4763272CC5D3}"/>
              </a:ext>
            </a:extLst>
          </p:cNvPr>
          <p:cNvSpPr/>
          <p:nvPr/>
        </p:nvSpPr>
        <p:spPr>
          <a:xfrm>
            <a:off x="7474542" y="3671445"/>
            <a:ext cx="457200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R11</a:t>
            </a:r>
            <a:endParaRPr lang="en-US" sz="1400" b="1" dirty="0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275B39E2-742A-1D0C-D123-744064439D16}"/>
              </a:ext>
            </a:extLst>
          </p:cNvPr>
          <p:cNvSpPr txBox="1"/>
          <p:nvPr/>
        </p:nvSpPr>
        <p:spPr>
          <a:xfrm>
            <a:off x="4227253" y="1239346"/>
            <a:ext cx="416949" cy="24699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50" b="1" i="1" kern="0" dirty="0">
                <a:solidFill>
                  <a:srgbClr val="000000"/>
                </a:solidFill>
              </a:rPr>
              <a:t>    </a:t>
            </a: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1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  <a:r>
              <a:rPr lang="en-US" sz="900" b="1" i="1" kern="0" dirty="0">
                <a:solidFill>
                  <a:srgbClr val="000000"/>
                </a:solidFill>
              </a:rPr>
              <a:t> </a:t>
            </a: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6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8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latin typeface="Wingdings" panose="05000000000000000000" pitchFamily="2" charset="2"/>
              </a:rPr>
              <a:t>ü </a:t>
            </a: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  <a:latin typeface="Wingdings" panose="05000000000000000000" pitchFamily="2" charset="2"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  <a:endParaRPr lang="en-US" sz="1000" b="1" i="1" kern="0" dirty="0">
              <a:solidFill>
                <a:srgbClr val="000000"/>
              </a:solidFill>
              <a:latin typeface="Wingdings" panose="05000000000000000000" pitchFamily="2" charset="2"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  <a:latin typeface="Wingdings" panose="05000000000000000000" pitchFamily="2" charset="2"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  <a:r>
              <a:rPr lang="en-US" sz="1000" b="1" i="1" kern="0" dirty="0">
                <a:solidFill>
                  <a:srgbClr val="000000"/>
                </a:solidFill>
              </a:rPr>
              <a:t>  </a:t>
            </a:r>
          </a:p>
        </p:txBody>
      </p:sp>
      <p:sp>
        <p:nvSpPr>
          <p:cNvPr id="20" name="TextBox 12">
            <a:extLst>
              <a:ext uri="{FF2B5EF4-FFF2-40B4-BE49-F238E27FC236}">
                <a16:creationId xmlns:a16="http://schemas.microsoft.com/office/drawing/2014/main" id="{7B414E3D-1330-1DDD-AC5E-4E294FE8AC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2065" y="2259308"/>
            <a:ext cx="1429748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/>
              <a:t>2/1</a:t>
            </a:r>
          </a:p>
        </p:txBody>
      </p:sp>
      <p:sp>
        <p:nvSpPr>
          <p:cNvPr id="19" name="TextBox 12">
            <a:extLst>
              <a:ext uri="{FF2B5EF4-FFF2-40B4-BE49-F238E27FC236}">
                <a16:creationId xmlns:a16="http://schemas.microsoft.com/office/drawing/2014/main" id="{BD585D9C-A541-D6AA-B8B9-FB81D860B47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1431" y="2796132"/>
            <a:ext cx="1518678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/>
              <a:t>3/1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6C1BCB5-735E-26D9-5347-76174AA743C5}"/>
              </a:ext>
            </a:extLst>
          </p:cNvPr>
          <p:cNvSpPr txBox="1"/>
          <p:nvPr/>
        </p:nvSpPr>
        <p:spPr>
          <a:xfrm>
            <a:off x="8649864" y="4162575"/>
            <a:ext cx="37054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3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  <a:r>
              <a:rPr lang="en-US" sz="900" b="1" i="1" kern="0" dirty="0">
                <a:solidFill>
                  <a:srgbClr val="000000"/>
                </a:solidFill>
              </a:rPr>
              <a:t> </a:t>
            </a: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latin typeface="Wingdings" panose="05000000000000000000" pitchFamily="2" charset="2"/>
              </a:rPr>
              <a:t>ü </a:t>
            </a: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3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300" b="1" i="1" kern="0" dirty="0">
              <a:solidFill>
                <a:srgbClr val="000000"/>
              </a:solidFill>
              <a:latin typeface="Wingdings" panose="05000000000000000000" pitchFamily="2" charset="2"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  <a:r>
              <a:rPr lang="en-US" sz="1000" b="1" i="1" kern="0" dirty="0">
                <a:solidFill>
                  <a:srgbClr val="000000"/>
                </a:solidFill>
              </a:rPr>
              <a:t>  </a:t>
            </a:r>
          </a:p>
        </p:txBody>
      </p:sp>
      <p:sp>
        <p:nvSpPr>
          <p:cNvPr id="4" name="TextBox 12">
            <a:extLst>
              <a:ext uri="{FF2B5EF4-FFF2-40B4-BE49-F238E27FC236}">
                <a16:creationId xmlns:a16="http://schemas.microsoft.com/office/drawing/2014/main" id="{BF34BE13-842D-408D-EFB9-14E228A70C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279" y="1625644"/>
            <a:ext cx="1429748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/>
              <a:t>1/1</a:t>
            </a:r>
          </a:p>
        </p:txBody>
      </p:sp>
      <p:sp>
        <p:nvSpPr>
          <p:cNvPr id="14" name="TextBox 12">
            <a:extLst>
              <a:ext uri="{FF2B5EF4-FFF2-40B4-BE49-F238E27FC236}">
                <a16:creationId xmlns:a16="http://schemas.microsoft.com/office/drawing/2014/main" id="{411BFA5E-20DE-08A8-EF6F-B93A720A0E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9394" y="2892970"/>
            <a:ext cx="1426464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/>
              <a:t>2/16</a:t>
            </a:r>
          </a:p>
        </p:txBody>
      </p:sp>
      <p:sp>
        <p:nvSpPr>
          <p:cNvPr id="16" name="TextBox 12">
            <a:extLst>
              <a:ext uri="{FF2B5EF4-FFF2-40B4-BE49-F238E27FC236}">
                <a16:creationId xmlns:a16="http://schemas.microsoft.com/office/drawing/2014/main" id="{745C7704-ABEF-C3BB-521D-BC500FDEE8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20109" y="2468425"/>
            <a:ext cx="1444752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/>
              <a:t>4/1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4C08614E-A1B2-7A98-32B7-0DCFE05CBAAC}"/>
              </a:ext>
            </a:extLst>
          </p:cNvPr>
          <p:cNvSpPr txBox="1"/>
          <p:nvPr/>
        </p:nvSpPr>
        <p:spPr>
          <a:xfrm>
            <a:off x="5667754" y="1239346"/>
            <a:ext cx="416949" cy="37548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  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1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1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100" b="1" i="1" kern="0" dirty="0">
                <a:solidFill>
                  <a:srgbClr val="000000"/>
                </a:solidFill>
              </a:rPr>
              <a:t>  </a:t>
            </a: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900" b="1" i="1" kern="0" dirty="0">
                <a:solidFill>
                  <a:srgbClr val="000000"/>
                </a:solidFill>
              </a:rPr>
              <a:t> </a:t>
            </a: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6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9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7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9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 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A1E0FDDD-28A6-0F3D-A026-22295AEC577A}"/>
              </a:ext>
            </a:extLst>
          </p:cNvPr>
          <p:cNvSpPr txBox="1"/>
          <p:nvPr/>
        </p:nvSpPr>
        <p:spPr>
          <a:xfrm>
            <a:off x="1602439" y="1974062"/>
            <a:ext cx="1505732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00" dirty="0"/>
              <a:t>Various effective dates</a:t>
            </a:r>
          </a:p>
        </p:txBody>
      </p: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436DFE83-730B-DB79-0753-83C358CCA0FB}"/>
              </a:ext>
            </a:extLst>
          </p:cNvPr>
          <p:cNvCxnSpPr>
            <a:cxnSpLocks/>
          </p:cNvCxnSpPr>
          <p:nvPr/>
        </p:nvCxnSpPr>
        <p:spPr>
          <a:xfrm flipV="1">
            <a:off x="2336240" y="1871440"/>
            <a:ext cx="0" cy="16323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12">
            <a:extLst>
              <a:ext uri="{FF2B5EF4-FFF2-40B4-BE49-F238E27FC236}">
                <a16:creationId xmlns:a16="http://schemas.microsoft.com/office/drawing/2014/main" id="{45D00F21-2062-7021-577C-8A919A7996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0200" y="2179314"/>
            <a:ext cx="1520214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/>
              <a:t>2/26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1AAA6862-D1CD-7331-C306-A4FDBF226B8F}"/>
              </a:ext>
            </a:extLst>
          </p:cNvPr>
          <p:cNvSpPr txBox="1"/>
          <p:nvPr/>
        </p:nvSpPr>
        <p:spPr>
          <a:xfrm>
            <a:off x="1241402" y="4159196"/>
            <a:ext cx="416949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</p:txBody>
      </p:sp>
      <p:sp>
        <p:nvSpPr>
          <p:cNvPr id="37" name="TextBox 12">
            <a:extLst>
              <a:ext uri="{FF2B5EF4-FFF2-40B4-BE49-F238E27FC236}">
                <a16:creationId xmlns:a16="http://schemas.microsoft.com/office/drawing/2014/main" id="{215A6D6D-D0BD-DD38-470D-F6B966E83D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27248" y="1803898"/>
            <a:ext cx="1437613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/>
              <a:t>3/11</a:t>
            </a:r>
          </a:p>
        </p:txBody>
      </p:sp>
      <p:sp>
        <p:nvSpPr>
          <p:cNvPr id="39" name="TextBox 21">
            <a:extLst>
              <a:ext uri="{FF2B5EF4-FFF2-40B4-BE49-F238E27FC236}">
                <a16:creationId xmlns:a16="http://schemas.microsoft.com/office/drawing/2014/main" id="{33E8C581-A2AF-DD80-EDCF-73C73FAD61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91400" y="5613919"/>
            <a:ext cx="1691639" cy="830997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/>
              <a:t>NPRR1205(a) – Credit Limit %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/>
              <a:t>NPRR1205(b) – Credit Rating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/>
              <a:t>NOGRR204(a) – ESR tech req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/>
              <a:t>NOGRR247(a) – UFLS changes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/>
              <a:t>NOGRR249(b) – MIS posting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/>
              <a:t>PGRR098(a) – Section 4.1.1.8</a:t>
            </a:r>
          </a:p>
        </p:txBody>
      </p:sp>
      <p:sp>
        <p:nvSpPr>
          <p:cNvPr id="52" name="Flowchart: Alternate Process 51"/>
          <p:cNvSpPr/>
          <p:nvPr/>
        </p:nvSpPr>
        <p:spPr>
          <a:xfrm>
            <a:off x="3124200" y="737615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R3</a:t>
            </a:r>
            <a:endParaRPr lang="en-US" sz="1400" b="1" dirty="0"/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8CBAE244-09AA-489A-8D85-C1603BFB5D1C}"/>
              </a:ext>
            </a:extLst>
          </p:cNvPr>
          <p:cNvSpPr txBox="1"/>
          <p:nvPr/>
        </p:nvSpPr>
        <p:spPr>
          <a:xfrm>
            <a:off x="2806558" y="1310097"/>
            <a:ext cx="370549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6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6A0ADDBF-EB41-4850-814F-88AF8881525B}"/>
              </a:ext>
            </a:extLst>
          </p:cNvPr>
          <p:cNvSpPr txBox="1"/>
          <p:nvPr/>
        </p:nvSpPr>
        <p:spPr>
          <a:xfrm>
            <a:off x="2799724" y="1241164"/>
            <a:ext cx="370549" cy="42319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  <a:r>
              <a:rPr lang="en-US" sz="700" b="1" i="1" kern="0" dirty="0">
                <a:solidFill>
                  <a:srgbClr val="000000"/>
                </a:solidFill>
              </a:rPr>
              <a:t> </a:t>
            </a: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2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8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5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3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50" b="1" dirty="0">
                <a:latin typeface="Wingdings" panose="05000000000000000000" pitchFamily="2" charset="2"/>
              </a:rPr>
              <a:t>ü</a:t>
            </a:r>
            <a:endParaRPr lang="en-US" sz="105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2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2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  <a:r>
              <a:rPr lang="en-US" sz="900" b="1" i="1" kern="0" dirty="0">
                <a:solidFill>
                  <a:srgbClr val="000000"/>
                </a:solidFill>
              </a:rPr>
              <a:t> </a:t>
            </a: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6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latin typeface="Wingdings" panose="05000000000000000000" pitchFamily="2" charset="2"/>
              </a:rPr>
              <a:t>ü </a:t>
            </a: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  <a:latin typeface="Wingdings" panose="05000000000000000000" pitchFamily="2" charset="2"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 </a:t>
            </a:r>
          </a:p>
        </p:txBody>
      </p:sp>
      <p:sp>
        <p:nvSpPr>
          <p:cNvPr id="10" name="Flowchart: Alternate Process 9">
            <a:extLst>
              <a:ext uri="{FF2B5EF4-FFF2-40B4-BE49-F238E27FC236}">
                <a16:creationId xmlns:a16="http://schemas.microsoft.com/office/drawing/2014/main" id="{1197EDA7-DEFC-A6DF-BC49-02212A68763E}"/>
              </a:ext>
            </a:extLst>
          </p:cNvPr>
          <p:cNvSpPr/>
          <p:nvPr/>
        </p:nvSpPr>
        <p:spPr>
          <a:xfrm>
            <a:off x="3123696" y="3665551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R9</a:t>
            </a:r>
            <a:endParaRPr lang="en-US" sz="1400" b="1" dirty="0"/>
          </a:p>
        </p:txBody>
      </p:sp>
      <p:sp>
        <p:nvSpPr>
          <p:cNvPr id="23" name="TextBox 12">
            <a:extLst>
              <a:ext uri="{FF2B5EF4-FFF2-40B4-BE49-F238E27FC236}">
                <a16:creationId xmlns:a16="http://schemas.microsoft.com/office/drawing/2014/main" id="{F9E97EED-B7CB-11A2-420C-9A99DFDA1D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21407" y="2566405"/>
            <a:ext cx="1435608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/>
              <a:t>6/1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84CF5153-A1A9-DAD2-1FCA-FAAB1529DC19}"/>
              </a:ext>
            </a:extLst>
          </p:cNvPr>
          <p:cNvSpPr txBox="1"/>
          <p:nvPr/>
        </p:nvSpPr>
        <p:spPr>
          <a:xfrm>
            <a:off x="7201746" y="3017991"/>
            <a:ext cx="37054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474D5C7-DC37-56DF-C3AF-803FAFFB392D}"/>
              </a:ext>
            </a:extLst>
          </p:cNvPr>
          <p:cNvSpPr txBox="1"/>
          <p:nvPr/>
        </p:nvSpPr>
        <p:spPr>
          <a:xfrm>
            <a:off x="8631834" y="1257962"/>
            <a:ext cx="416949" cy="15850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3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  <a:r>
              <a:rPr lang="en-US" sz="900" b="1" i="1" kern="0" dirty="0">
                <a:solidFill>
                  <a:srgbClr val="000000"/>
                </a:solidFill>
              </a:rPr>
              <a:t> </a:t>
            </a: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6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latin typeface="Wingdings" panose="05000000000000000000" pitchFamily="2" charset="2"/>
              </a:rPr>
              <a:t>ü </a:t>
            </a: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  <a:latin typeface="Wingdings" panose="05000000000000000000" pitchFamily="2" charset="2"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  <a:latin typeface="Wingdings" panose="05000000000000000000" pitchFamily="2" charset="2"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  <a:endParaRPr lang="en-US" sz="1000" b="1" i="1" kern="0" dirty="0">
              <a:solidFill>
                <a:srgbClr val="000000"/>
              </a:solidFill>
              <a:latin typeface="Wingdings" panose="05000000000000000000" pitchFamily="2" charset="2"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  <a:latin typeface="Wingdings" panose="05000000000000000000" pitchFamily="2" charset="2"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  <a:r>
              <a:rPr lang="en-US" sz="1000" b="1" i="1" kern="0" dirty="0">
                <a:solidFill>
                  <a:srgbClr val="000000"/>
                </a:solidFill>
              </a:rPr>
              <a:t>  </a:t>
            </a:r>
          </a:p>
        </p:txBody>
      </p:sp>
      <p:sp>
        <p:nvSpPr>
          <p:cNvPr id="22" name="TextBox 12">
            <a:extLst>
              <a:ext uri="{FF2B5EF4-FFF2-40B4-BE49-F238E27FC236}">
                <a16:creationId xmlns:a16="http://schemas.microsoft.com/office/drawing/2014/main" id="{DEEC5BC8-C281-5AF8-1265-E0AE6ED224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66664" y="2961031"/>
            <a:ext cx="1517904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/>
              <a:t>7/1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EED2CF67-F07B-568A-D0BB-7A2889562F77}"/>
              </a:ext>
            </a:extLst>
          </p:cNvPr>
          <p:cNvSpPr txBox="1"/>
          <p:nvPr/>
        </p:nvSpPr>
        <p:spPr>
          <a:xfrm>
            <a:off x="8642031" y="3264212"/>
            <a:ext cx="37054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ECAE71A6-6512-4BDA-BEA6-FF456F05BFEB}"/>
              </a:ext>
            </a:extLst>
          </p:cNvPr>
          <p:cNvSpPr txBox="1"/>
          <p:nvPr/>
        </p:nvSpPr>
        <p:spPr>
          <a:xfrm>
            <a:off x="4210460" y="4288453"/>
            <a:ext cx="416949" cy="9694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3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6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latin typeface="Wingdings" panose="05000000000000000000" pitchFamily="2" charset="2"/>
              </a:rPr>
              <a:t>ü </a:t>
            </a: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  <a:latin typeface="Wingdings" panose="05000000000000000000" pitchFamily="2" charset="2"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33E1694A-7CEF-16A0-5EAA-913B607933F8}"/>
              </a:ext>
            </a:extLst>
          </p:cNvPr>
          <p:cNvSpPr txBox="1"/>
          <p:nvPr/>
        </p:nvSpPr>
        <p:spPr>
          <a:xfrm>
            <a:off x="7096755" y="4176258"/>
            <a:ext cx="416949" cy="13080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2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  <a:r>
              <a:rPr lang="en-US" sz="900" b="1" i="1" kern="0" dirty="0">
                <a:solidFill>
                  <a:srgbClr val="000000"/>
                </a:solidFill>
              </a:rPr>
              <a:t> </a:t>
            </a: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2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latin typeface="Wingdings" panose="05000000000000000000" pitchFamily="2" charset="2"/>
              </a:rPr>
              <a:t>ü </a:t>
            </a: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2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00" b="1" dirty="0">
                <a:latin typeface="Wingdings" panose="05000000000000000000" pitchFamily="2" charset="2"/>
              </a:rPr>
              <a:t> </a:t>
            </a:r>
            <a:endParaRPr lang="en-US" sz="1000" b="1" dirty="0">
              <a:latin typeface="Wingdings" panose="05000000000000000000" pitchFamily="2" charset="2"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  <a:endParaRPr lang="en-US" sz="1000" b="1" i="1" kern="0" dirty="0">
              <a:solidFill>
                <a:srgbClr val="000000"/>
              </a:solidFill>
              <a:latin typeface="Wingdings" panose="05000000000000000000" pitchFamily="2" charset="2"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  <a:latin typeface="Wingdings" panose="05000000000000000000" pitchFamily="2" charset="2"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  <a:r>
              <a:rPr lang="en-US" sz="1000" b="1" i="1" kern="0" dirty="0">
                <a:solidFill>
                  <a:srgbClr val="000000"/>
                </a:solidFill>
              </a:rPr>
              <a:t>  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17415DFD-53C9-A11C-3359-1D6CCA98E2B7}"/>
              </a:ext>
            </a:extLst>
          </p:cNvPr>
          <p:cNvSpPr txBox="1"/>
          <p:nvPr/>
        </p:nvSpPr>
        <p:spPr>
          <a:xfrm>
            <a:off x="5715000" y="4612106"/>
            <a:ext cx="37054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</p:txBody>
      </p:sp>
      <p:sp>
        <p:nvSpPr>
          <p:cNvPr id="50" name="TextBox 12">
            <a:extLst>
              <a:ext uri="{FF2B5EF4-FFF2-40B4-BE49-F238E27FC236}">
                <a16:creationId xmlns:a16="http://schemas.microsoft.com/office/drawing/2014/main" id="{715B52EF-387B-DAF9-1CEC-122A085AA9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89589" y="3571540"/>
            <a:ext cx="1426464" cy="769441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100" b="0" dirty="0">
                <a:latin typeface="Courier New" pitchFamily="49" charset="0"/>
              </a:rPr>
              <a:t>NPRR1217</a:t>
            </a:r>
          </a:p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en-US" sz="1100" b="0" dirty="0">
              <a:latin typeface="Courier New" pitchFamily="49" charset="0"/>
            </a:endParaRPr>
          </a:p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en-US" sz="1100" b="0" dirty="0">
              <a:latin typeface="Courier New" pitchFamily="49" charset="0"/>
            </a:endParaRPr>
          </a:p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100" b="0" dirty="0">
                <a:latin typeface="Courier New" pitchFamily="49" charset="0"/>
              </a:rPr>
              <a:t>SCR799</a:t>
            </a:r>
            <a:endParaRPr lang="en-US" sz="1200" b="0" dirty="0">
              <a:latin typeface="Courier New" pitchFamily="49" charset="0"/>
            </a:endParaRP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57DA868B-78AD-0B6B-396C-B4C60A10D956}"/>
              </a:ext>
            </a:extLst>
          </p:cNvPr>
          <p:cNvSpPr txBox="1"/>
          <p:nvPr/>
        </p:nvSpPr>
        <p:spPr>
          <a:xfrm>
            <a:off x="5725739" y="3581400"/>
            <a:ext cx="37054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</p:txBody>
      </p:sp>
      <p:sp>
        <p:nvSpPr>
          <p:cNvPr id="31" name="TextBox 12">
            <a:extLst>
              <a:ext uri="{FF2B5EF4-FFF2-40B4-BE49-F238E27FC236}">
                <a16:creationId xmlns:a16="http://schemas.microsoft.com/office/drawing/2014/main" id="{2831E5E0-69CC-424D-938A-9F2779FEA6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5765" y="3830053"/>
            <a:ext cx="1435608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/>
              <a:t>10/9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6AAF8AA6-BC69-3B66-C20D-90AC16654188}"/>
              </a:ext>
            </a:extLst>
          </p:cNvPr>
          <p:cNvSpPr txBox="1"/>
          <p:nvPr/>
        </p:nvSpPr>
        <p:spPr>
          <a:xfrm>
            <a:off x="5705684" y="4074695"/>
            <a:ext cx="37054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C90A9C0B-703E-BCFE-7740-5FC17B46CB1A}"/>
              </a:ext>
            </a:extLst>
          </p:cNvPr>
          <p:cNvSpPr txBox="1"/>
          <p:nvPr/>
        </p:nvSpPr>
        <p:spPr>
          <a:xfrm>
            <a:off x="5714154" y="4806224"/>
            <a:ext cx="37054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</p:txBody>
      </p:sp>
      <p:sp>
        <p:nvSpPr>
          <p:cNvPr id="46" name="TextBox 12">
            <a:extLst>
              <a:ext uri="{FF2B5EF4-FFF2-40B4-BE49-F238E27FC236}">
                <a16:creationId xmlns:a16="http://schemas.microsoft.com/office/drawing/2014/main" id="{10DCC14A-BC41-DD4A-FC79-612C71C928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4994" y="3276600"/>
            <a:ext cx="1435608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/>
              <a:t>10/1</a:t>
            </a:r>
          </a:p>
        </p:txBody>
      </p:sp>
      <p:sp>
        <p:nvSpPr>
          <p:cNvPr id="57" name="TextBox 12">
            <a:extLst>
              <a:ext uri="{FF2B5EF4-FFF2-40B4-BE49-F238E27FC236}">
                <a16:creationId xmlns:a16="http://schemas.microsoft.com/office/drawing/2014/main" id="{9CA54A33-C26F-FAEC-747D-536E025F5C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68766" y="5034303"/>
            <a:ext cx="1442607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/>
              <a:t>11/15</a:t>
            </a:r>
          </a:p>
        </p:txBody>
      </p:sp>
      <p:sp>
        <p:nvSpPr>
          <p:cNvPr id="17" name="TextBox 12">
            <a:extLst>
              <a:ext uri="{FF2B5EF4-FFF2-40B4-BE49-F238E27FC236}">
                <a16:creationId xmlns:a16="http://schemas.microsoft.com/office/drawing/2014/main" id="{E99A7FD0-93C4-317A-1D17-9AD9C2987E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1495" y="4336224"/>
            <a:ext cx="1442607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/>
              <a:t>11/1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6EC57694-2139-F598-1A42-210C58633040}"/>
              </a:ext>
            </a:extLst>
          </p:cNvPr>
          <p:cNvSpPr txBox="1"/>
          <p:nvPr/>
        </p:nvSpPr>
        <p:spPr>
          <a:xfrm>
            <a:off x="5723238" y="5317524"/>
            <a:ext cx="37054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55591116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59449"/>
            <a:ext cx="7924800" cy="435268"/>
          </a:xfrm>
        </p:spPr>
        <p:txBody>
          <a:bodyPr/>
          <a:lstStyle/>
          <a:p>
            <a:r>
              <a:rPr lang="en-US" sz="2200" b="1" dirty="0">
                <a:solidFill>
                  <a:schemeClr val="accent1"/>
                </a:solidFill>
              </a:rPr>
              <a:t>2025 Release Targets – Approved NPRRs / SCRs / xGRRs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14</a:t>
            </a:fld>
            <a:endParaRPr lang="en-US"/>
          </a:p>
        </p:txBody>
      </p:sp>
      <p:sp>
        <p:nvSpPr>
          <p:cNvPr id="29" name="TextBox 15"/>
          <p:cNvSpPr txBox="1">
            <a:spLocks noChangeArrowheads="1"/>
          </p:cNvSpPr>
          <p:nvPr/>
        </p:nvSpPr>
        <p:spPr bwMode="auto">
          <a:xfrm>
            <a:off x="160280" y="5617850"/>
            <a:ext cx="2278120" cy="55399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t" anchorCtr="1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Go-live dates can differ from Protocol effective dates – Please refer to market notices for more details</a:t>
            </a:r>
          </a:p>
        </p:txBody>
      </p:sp>
      <p:sp>
        <p:nvSpPr>
          <p:cNvPr id="30" name="TextBox 22"/>
          <p:cNvSpPr txBox="1">
            <a:spLocks noChangeArrowheads="1"/>
          </p:cNvSpPr>
          <p:nvPr/>
        </p:nvSpPr>
        <p:spPr bwMode="auto">
          <a:xfrm>
            <a:off x="3212888" y="6480993"/>
            <a:ext cx="3174415" cy="26161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t" anchorCtr="1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Release targets are subject to change</a:t>
            </a:r>
          </a:p>
        </p:txBody>
      </p:sp>
      <p:sp>
        <p:nvSpPr>
          <p:cNvPr id="32" name="TextBox 23"/>
          <p:cNvSpPr txBox="1">
            <a:spLocks noChangeArrowheads="1"/>
          </p:cNvSpPr>
          <p:nvPr/>
        </p:nvSpPr>
        <p:spPr bwMode="auto">
          <a:xfrm>
            <a:off x="2514600" y="5622689"/>
            <a:ext cx="1647290" cy="75405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APPENDIX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</a:rPr>
              <a:t>Red Text</a:t>
            </a: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: New additions and target release changes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0" i="0" u="none" strike="sng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Strike-Through Text</a:t>
            </a: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: Previous target release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(a), (b), etc.:</a:t>
            </a:r>
            <a:r>
              <a:rPr kumimoji="0" lang="en-US" sz="700" b="0" i="0" u="none" strike="noStrike" kern="0" cap="none" spc="0" normalizeH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</a:t>
            </a:r>
            <a:r>
              <a:rPr lang="en-US" sz="700" b="0" kern="0" dirty="0">
                <a:solidFill>
                  <a:srgbClr val="000000"/>
                </a:solidFill>
              </a:rPr>
              <a:t>M</a:t>
            </a:r>
            <a:r>
              <a:rPr kumimoji="0" lang="en-US" sz="7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ultiple</a:t>
            </a: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phase release</a:t>
            </a:r>
          </a:p>
        </p:txBody>
      </p:sp>
      <p:graphicFrame>
        <p:nvGraphicFramePr>
          <p:cNvPr id="33" name="Group 3"/>
          <p:cNvGraphicFramePr>
            <a:graphicFrameLocks/>
          </p:cNvGraphicFramePr>
          <p:nvPr/>
        </p:nvGraphicFramePr>
        <p:xfrm>
          <a:off x="160280" y="739904"/>
          <a:ext cx="8839200" cy="2450592"/>
        </p:xfrm>
        <a:graphic>
          <a:graphicData uri="http://schemas.openxmlformats.org/drawingml/2006/table">
            <a:tbl>
              <a:tblPr/>
              <a:tblGrid>
                <a:gridCol w="14399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53188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9553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January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1/30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 February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2/27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March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3/27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April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4/24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May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5/29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June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6/26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3878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NPRR945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sng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NPRR1219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NPRR1145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NPRR1253</a:t>
                      </a:r>
                      <a:r>
                        <a:rPr kumimoji="0" lang="en-US" sz="1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(a)</a:t>
                      </a: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1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RTC+B Market Trials begin on 5/5/2025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NPRR1253</a:t>
                      </a:r>
                      <a:r>
                        <a:rPr kumimoji="0" lang="en-US" sz="1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(b)</a:t>
                      </a:r>
                      <a:endParaRPr kumimoji="0" lang="en-US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4" name="TextBox 21"/>
          <p:cNvSpPr txBox="1">
            <a:spLocks noChangeArrowheads="1"/>
          </p:cNvSpPr>
          <p:nvPr/>
        </p:nvSpPr>
        <p:spPr bwMode="auto">
          <a:xfrm>
            <a:off x="4225663" y="5623342"/>
            <a:ext cx="1173951" cy="83099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sng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Project Status Codes 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NS = Not Started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I     = Initiation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P    = Planning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E    = Execution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H    = On Hold</a:t>
            </a:r>
          </a:p>
        </p:txBody>
      </p:sp>
      <p:sp>
        <p:nvSpPr>
          <p:cNvPr id="3" name="Flowchart: Alternate Process 2"/>
          <p:cNvSpPr/>
          <p:nvPr/>
        </p:nvSpPr>
        <p:spPr>
          <a:xfrm>
            <a:off x="160867" y="739250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R1</a:t>
            </a:r>
            <a:endParaRPr lang="en-US" sz="1400" b="1" dirty="0"/>
          </a:p>
        </p:txBody>
      </p:sp>
      <p:sp>
        <p:nvSpPr>
          <p:cNvPr id="51" name="Flowchart: Alternate Process 50"/>
          <p:cNvSpPr/>
          <p:nvPr/>
        </p:nvSpPr>
        <p:spPr>
          <a:xfrm>
            <a:off x="1600200" y="747491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R2</a:t>
            </a:r>
            <a:endParaRPr lang="en-US" sz="1400" b="1" dirty="0"/>
          </a:p>
        </p:txBody>
      </p:sp>
      <p:sp>
        <p:nvSpPr>
          <p:cNvPr id="53" name="Flowchart: Alternate Process 52"/>
          <p:cNvSpPr/>
          <p:nvPr/>
        </p:nvSpPr>
        <p:spPr>
          <a:xfrm>
            <a:off x="4572000" y="743509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R4</a:t>
            </a:r>
            <a:endParaRPr lang="en-US" sz="1400" b="1" dirty="0"/>
          </a:p>
        </p:txBody>
      </p:sp>
      <p:sp>
        <p:nvSpPr>
          <p:cNvPr id="54" name="Flowchart: Alternate Process 53"/>
          <p:cNvSpPr/>
          <p:nvPr/>
        </p:nvSpPr>
        <p:spPr>
          <a:xfrm>
            <a:off x="6021407" y="738894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R5</a:t>
            </a:r>
            <a:endParaRPr lang="en-US" sz="1400" b="1" dirty="0"/>
          </a:p>
        </p:txBody>
      </p:sp>
      <p:sp>
        <p:nvSpPr>
          <p:cNvPr id="55" name="Flowchart: Alternate Process 54"/>
          <p:cNvSpPr/>
          <p:nvPr/>
        </p:nvSpPr>
        <p:spPr>
          <a:xfrm>
            <a:off x="7475046" y="743509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R6</a:t>
            </a:r>
            <a:endParaRPr lang="en-US" sz="1400" b="1" dirty="0"/>
          </a:p>
        </p:txBody>
      </p:sp>
      <p:graphicFrame>
        <p:nvGraphicFramePr>
          <p:cNvPr id="7" name="Group 3">
            <a:extLst>
              <a:ext uri="{FF2B5EF4-FFF2-40B4-BE49-F238E27FC236}">
                <a16:creationId xmlns:a16="http://schemas.microsoft.com/office/drawing/2014/main" id="{C9891136-BD87-176C-5143-91FEF1125173}"/>
              </a:ext>
            </a:extLst>
          </p:cNvPr>
          <p:cNvGraphicFramePr>
            <a:graphicFrameLocks/>
          </p:cNvGraphicFramePr>
          <p:nvPr/>
        </p:nvGraphicFramePr>
        <p:xfrm>
          <a:off x="160280" y="3176074"/>
          <a:ext cx="8839200" cy="2304288"/>
        </p:xfrm>
        <a:graphic>
          <a:graphicData uri="http://schemas.openxmlformats.org/drawingml/2006/table">
            <a:tbl>
              <a:tblPr/>
              <a:tblGrid>
                <a:gridCol w="14399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53188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8152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July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7/31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August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8/28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 September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9/25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   October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10/23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    December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12/18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9442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sng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sng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sng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sng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sng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sng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sng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RTC+B Stabilization begins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8" name="Flowchart: Alternate Process 7">
            <a:extLst>
              <a:ext uri="{FF2B5EF4-FFF2-40B4-BE49-F238E27FC236}">
                <a16:creationId xmlns:a16="http://schemas.microsoft.com/office/drawing/2014/main" id="{910136E5-EBFA-7A6B-2C0A-EBFE5A4B3914}"/>
              </a:ext>
            </a:extLst>
          </p:cNvPr>
          <p:cNvSpPr/>
          <p:nvPr/>
        </p:nvSpPr>
        <p:spPr>
          <a:xfrm>
            <a:off x="160363" y="3183747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R7</a:t>
            </a:r>
            <a:endParaRPr lang="en-US" sz="1400" b="1" dirty="0"/>
          </a:p>
        </p:txBody>
      </p:sp>
      <p:sp>
        <p:nvSpPr>
          <p:cNvPr id="9" name="Flowchart: Alternate Process 8">
            <a:extLst>
              <a:ext uri="{FF2B5EF4-FFF2-40B4-BE49-F238E27FC236}">
                <a16:creationId xmlns:a16="http://schemas.microsoft.com/office/drawing/2014/main" id="{22DF4776-98CC-F894-84DE-A452FD405951}"/>
              </a:ext>
            </a:extLst>
          </p:cNvPr>
          <p:cNvSpPr/>
          <p:nvPr/>
        </p:nvSpPr>
        <p:spPr>
          <a:xfrm>
            <a:off x="1599696" y="3191988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R8</a:t>
            </a:r>
            <a:endParaRPr lang="en-US" sz="1400" b="1" dirty="0"/>
          </a:p>
        </p:txBody>
      </p:sp>
      <p:sp>
        <p:nvSpPr>
          <p:cNvPr id="12" name="Flowchart: Alternate Process 11">
            <a:extLst>
              <a:ext uri="{FF2B5EF4-FFF2-40B4-BE49-F238E27FC236}">
                <a16:creationId xmlns:a16="http://schemas.microsoft.com/office/drawing/2014/main" id="{B55C91AD-E3F4-0703-F1EA-0E27F21FD4B3}"/>
              </a:ext>
            </a:extLst>
          </p:cNvPr>
          <p:cNvSpPr/>
          <p:nvPr/>
        </p:nvSpPr>
        <p:spPr>
          <a:xfrm>
            <a:off x="4571496" y="3188006"/>
            <a:ext cx="457200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R10</a:t>
            </a:r>
            <a:endParaRPr lang="en-US" sz="1400" b="1" dirty="0"/>
          </a:p>
        </p:txBody>
      </p:sp>
      <p:sp>
        <p:nvSpPr>
          <p:cNvPr id="13" name="Flowchart: Alternate Process 12">
            <a:extLst>
              <a:ext uri="{FF2B5EF4-FFF2-40B4-BE49-F238E27FC236}">
                <a16:creationId xmlns:a16="http://schemas.microsoft.com/office/drawing/2014/main" id="{E8ABAEEF-D09F-B2E8-7F78-4763272CC5D3}"/>
              </a:ext>
            </a:extLst>
          </p:cNvPr>
          <p:cNvSpPr/>
          <p:nvPr/>
        </p:nvSpPr>
        <p:spPr>
          <a:xfrm>
            <a:off x="7474542" y="3188006"/>
            <a:ext cx="457200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R11</a:t>
            </a:r>
            <a:endParaRPr lang="en-US" sz="1400" b="1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B2EE148-6B8D-CD45-C358-68A5C2C23D65}"/>
              </a:ext>
            </a:extLst>
          </p:cNvPr>
          <p:cNvSpPr txBox="1"/>
          <p:nvPr/>
        </p:nvSpPr>
        <p:spPr>
          <a:xfrm>
            <a:off x="4254547" y="1242389"/>
            <a:ext cx="370549" cy="13157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NS  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6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 </a:t>
            </a:r>
          </a:p>
        </p:txBody>
      </p:sp>
      <p:sp>
        <p:nvSpPr>
          <p:cNvPr id="5" name="Flowchart: Alternate Process 4">
            <a:extLst>
              <a:ext uri="{FF2B5EF4-FFF2-40B4-BE49-F238E27FC236}">
                <a16:creationId xmlns:a16="http://schemas.microsoft.com/office/drawing/2014/main" id="{05F62EFB-D714-1571-D587-DE9AD37940A4}"/>
              </a:ext>
            </a:extLst>
          </p:cNvPr>
          <p:cNvSpPr/>
          <p:nvPr/>
        </p:nvSpPr>
        <p:spPr>
          <a:xfrm>
            <a:off x="3124200" y="737615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R3</a:t>
            </a:r>
            <a:endParaRPr lang="en-US" sz="1400" b="1" dirty="0"/>
          </a:p>
        </p:txBody>
      </p:sp>
      <p:sp>
        <p:nvSpPr>
          <p:cNvPr id="10" name="Flowchart: Alternate Process 9">
            <a:extLst>
              <a:ext uri="{FF2B5EF4-FFF2-40B4-BE49-F238E27FC236}">
                <a16:creationId xmlns:a16="http://schemas.microsoft.com/office/drawing/2014/main" id="{2F974D47-70AE-8B16-8AFF-79EA315C83EA}"/>
              </a:ext>
            </a:extLst>
          </p:cNvPr>
          <p:cNvSpPr/>
          <p:nvPr/>
        </p:nvSpPr>
        <p:spPr>
          <a:xfrm>
            <a:off x="3123696" y="3182112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R9</a:t>
            </a:r>
            <a:endParaRPr lang="en-US" sz="1400" b="1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A28D714B-568B-7116-7E19-FFA899FE34D1}"/>
              </a:ext>
            </a:extLst>
          </p:cNvPr>
          <p:cNvSpPr txBox="1"/>
          <p:nvPr/>
        </p:nvSpPr>
        <p:spPr>
          <a:xfrm>
            <a:off x="6073697" y="3708745"/>
            <a:ext cx="1361015" cy="24622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kern="1200" cap="none" normalizeH="0" baseline="0" dirty="0">
                <a:ln>
                  <a:noFill/>
                </a:ln>
                <a:effectLst/>
                <a:latin typeface="Courier New" pitchFamily="49" charset="0"/>
                <a:ea typeface="+mn-ea"/>
                <a:cs typeface="+mn-cs"/>
              </a:rPr>
              <a:t>NPRR1007-1013</a:t>
            </a:r>
          </a:p>
        </p:txBody>
      </p:sp>
      <p:sp>
        <p:nvSpPr>
          <p:cNvPr id="17" name="TextBox 15">
            <a:extLst>
              <a:ext uri="{FF2B5EF4-FFF2-40B4-BE49-F238E27FC236}">
                <a16:creationId xmlns:a16="http://schemas.microsoft.com/office/drawing/2014/main" id="{E6E02350-D7E2-A621-1C4A-E23E54FC23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15200" y="5662461"/>
            <a:ext cx="1516120" cy="246221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anchor="t" anchorCtr="1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RTC+B Market Trials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E95184D5-02EA-FC5F-62ED-AFCBC03B7EAE}"/>
              </a:ext>
            </a:extLst>
          </p:cNvPr>
          <p:cNvSpPr/>
          <p:nvPr/>
        </p:nvSpPr>
        <p:spPr>
          <a:xfrm>
            <a:off x="3139456" y="3962401"/>
            <a:ext cx="2864424" cy="545913"/>
          </a:xfrm>
          <a:prstGeom prst="rect">
            <a:avLst/>
          </a:prstGeom>
          <a:solidFill>
            <a:srgbClr val="F8948A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Closed-loop SCED/LFC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1C6A88F9-126C-4AFF-A9FE-3DEAAFD04664}"/>
              </a:ext>
            </a:extLst>
          </p:cNvPr>
          <p:cNvSpPr/>
          <p:nvPr/>
        </p:nvSpPr>
        <p:spPr>
          <a:xfrm>
            <a:off x="3139456" y="4653616"/>
            <a:ext cx="2864424" cy="545913"/>
          </a:xfrm>
          <a:prstGeom prst="rect">
            <a:avLst/>
          </a:prstGeom>
          <a:solidFill>
            <a:srgbClr val="92D05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Day-Ahead Market 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9AB7D7C9-1D43-4FBD-CC01-0B92F05044CE}"/>
              </a:ext>
            </a:extLst>
          </p:cNvPr>
          <p:cNvSpPr/>
          <p:nvPr/>
        </p:nvSpPr>
        <p:spPr>
          <a:xfrm>
            <a:off x="160280" y="3962400"/>
            <a:ext cx="2963416" cy="551329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Open-loop RTC SCED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C54298ED-6F96-E8BE-6F2A-6A5286DF5E47}"/>
              </a:ext>
            </a:extLst>
          </p:cNvPr>
          <p:cNvSpPr/>
          <p:nvPr/>
        </p:nvSpPr>
        <p:spPr>
          <a:xfrm>
            <a:off x="144520" y="4653615"/>
            <a:ext cx="2979176" cy="545913"/>
          </a:xfrm>
          <a:prstGeom prst="rect">
            <a:avLst/>
          </a:prstGeom>
          <a:solidFill>
            <a:srgbClr val="FFC00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QSE Telemetry Tests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607283F4-E212-A1A9-262F-34411FE2EF9F}"/>
              </a:ext>
            </a:extLst>
          </p:cNvPr>
          <p:cNvSpPr/>
          <p:nvPr/>
        </p:nvSpPr>
        <p:spPr>
          <a:xfrm>
            <a:off x="6172200" y="1371600"/>
            <a:ext cx="2826434" cy="54373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RTC QSE Submission Testing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07F34012-CD28-318A-7E53-C6DD49EAC532}"/>
              </a:ext>
            </a:extLst>
          </p:cNvPr>
          <p:cNvSpPr/>
          <p:nvPr/>
        </p:nvSpPr>
        <p:spPr>
          <a:xfrm>
            <a:off x="6172200" y="2064617"/>
            <a:ext cx="2834370" cy="678583"/>
          </a:xfrm>
          <a:prstGeom prst="rect">
            <a:avLst/>
          </a:prstGeom>
          <a:solidFill>
            <a:srgbClr val="FFC00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RTC QSE Telemetry Check-out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35" name="TextBox 15">
            <a:extLst>
              <a:ext uri="{FF2B5EF4-FFF2-40B4-BE49-F238E27FC236}">
                <a16:creationId xmlns:a16="http://schemas.microsoft.com/office/drawing/2014/main" id="{49811323-921D-3C31-0BF9-B5BAAEAF32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15200" y="6052673"/>
            <a:ext cx="1516120" cy="246221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anchor="t" anchorCtr="1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RTC+B Stabilization</a:t>
            </a:r>
          </a:p>
        </p:txBody>
      </p:sp>
      <p:sp>
        <p:nvSpPr>
          <p:cNvPr id="11" name="TextBox 12">
            <a:extLst>
              <a:ext uri="{FF2B5EF4-FFF2-40B4-BE49-F238E27FC236}">
                <a16:creationId xmlns:a16="http://schemas.microsoft.com/office/drawing/2014/main" id="{8C68C5E7-6110-1043-A807-C185F79C91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19637" y="3172306"/>
            <a:ext cx="1435608" cy="498598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>
                <a:ln>
                  <a:noFill/>
                </a:ln>
                <a:effectLst/>
                <a:latin typeface="Arial" charset="0"/>
              </a:rPr>
              <a:t>RTC+B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>
                <a:ln>
                  <a:noFill/>
                </a:ln>
                <a:effectLst/>
                <a:latin typeface="Arial" charset="0"/>
              </a:rPr>
              <a:t>12/5</a:t>
            </a:r>
            <a:endParaRPr lang="en-US" sz="1200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B4C0643D-2073-8F79-87D0-82D2BBC2D9EA}"/>
              </a:ext>
            </a:extLst>
          </p:cNvPr>
          <p:cNvSpPr txBox="1"/>
          <p:nvPr/>
        </p:nvSpPr>
        <p:spPr>
          <a:xfrm>
            <a:off x="6034172" y="3931467"/>
            <a:ext cx="768096" cy="139730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kern="1200" cap="none" normalizeH="0" baseline="0" dirty="0">
                <a:ln>
                  <a:noFill/>
                </a:ln>
                <a:effectLst/>
                <a:latin typeface="Courier New" pitchFamily="49" charset="0"/>
                <a:ea typeface="+mn-ea"/>
                <a:cs typeface="+mn-cs"/>
              </a:rPr>
              <a:t>NPRR963</a:t>
            </a:r>
            <a:r>
              <a:rPr kumimoji="0" lang="en-US" sz="700" b="0" i="0" u="none" strike="noStrike" kern="1200" cap="none" normalizeH="0" baseline="0" dirty="0">
                <a:ln>
                  <a:noFill/>
                </a:ln>
                <a:effectLst/>
                <a:latin typeface="Courier New" pitchFamily="49" charset="0"/>
                <a:ea typeface="+mn-ea"/>
                <a:cs typeface="+mn-cs"/>
              </a:rPr>
              <a:t>(a)</a:t>
            </a:r>
            <a:endParaRPr kumimoji="0" lang="en-US" sz="800" b="0" i="0" u="none" strike="noStrike" kern="1200" cap="none" normalizeH="0" baseline="0" dirty="0">
              <a:ln>
                <a:noFill/>
              </a:ln>
              <a:effectLst/>
              <a:latin typeface="Courier New" pitchFamily="49" charset="0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kern="1200" cap="none" normalizeH="0" baseline="0" dirty="0">
                <a:ln>
                  <a:noFill/>
                </a:ln>
                <a:effectLst/>
                <a:latin typeface="Courier New" pitchFamily="49" charset="0"/>
                <a:ea typeface="+mn-ea"/>
                <a:cs typeface="+mn-cs"/>
              </a:rPr>
              <a:t>NPRR965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800" dirty="0">
                <a:latin typeface="Courier New" pitchFamily="49" charset="0"/>
              </a:rPr>
              <a:t>NPRR1000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800" dirty="0">
                <a:latin typeface="Courier New" pitchFamily="49" charset="0"/>
              </a:rPr>
              <a:t>NPRR1014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kern="1200" cap="none" normalizeH="0" baseline="0" dirty="0">
                <a:ln>
                  <a:noFill/>
                </a:ln>
                <a:effectLst/>
                <a:latin typeface="Courier New" pitchFamily="49" charset="0"/>
                <a:ea typeface="+mn-ea"/>
                <a:cs typeface="+mn-cs"/>
              </a:rPr>
              <a:t>NPRR1054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800" dirty="0">
                <a:latin typeface="Courier New" pitchFamily="49" charset="0"/>
              </a:rPr>
              <a:t>NPRR1058</a:t>
            </a:r>
            <a:endParaRPr kumimoji="0" lang="en-US" sz="800" b="0" i="0" u="none" strike="noStrike" kern="1200" cap="none" normalizeH="0" baseline="0" dirty="0">
              <a:ln>
                <a:noFill/>
              </a:ln>
              <a:effectLst/>
              <a:latin typeface="Courier New" pitchFamily="49" charset="0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800" dirty="0">
                <a:latin typeface="Courier New" pitchFamily="49" charset="0"/>
              </a:rPr>
              <a:t>NPRR1172</a:t>
            </a:r>
            <a:endParaRPr kumimoji="0" lang="en-US" sz="800" b="0" i="0" u="none" strike="noStrike" kern="1200" cap="none" normalizeH="0" baseline="0" dirty="0">
              <a:ln>
                <a:noFill/>
              </a:ln>
              <a:effectLst/>
              <a:latin typeface="Courier New" pitchFamily="49" charset="0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kern="1200" cap="none" normalizeH="0" baseline="0" dirty="0">
                <a:ln>
                  <a:noFill/>
                </a:ln>
                <a:effectLst/>
                <a:latin typeface="Courier New" pitchFamily="49" charset="0"/>
                <a:ea typeface="+mn-ea"/>
                <a:cs typeface="+mn-cs"/>
              </a:rPr>
              <a:t>NPRR1204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kern="1200" cap="none" normalizeH="0" baseline="0" dirty="0">
                <a:ln>
                  <a:noFill/>
                </a:ln>
                <a:effectLst/>
                <a:latin typeface="Courier New" pitchFamily="49" charset="0"/>
                <a:ea typeface="+mn-ea"/>
                <a:cs typeface="+mn-cs"/>
              </a:rPr>
              <a:t>NPRR1216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60846DDB-5068-A1A0-9AC3-B8FE9DA5BA9A}"/>
              </a:ext>
            </a:extLst>
          </p:cNvPr>
          <p:cNvSpPr txBox="1"/>
          <p:nvPr/>
        </p:nvSpPr>
        <p:spPr>
          <a:xfrm>
            <a:off x="6773411" y="3984702"/>
            <a:ext cx="681892" cy="1249573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800" dirty="0">
                <a:latin typeface="Courier New" pitchFamily="49" charset="0"/>
              </a:rPr>
              <a:t>NPRR1236</a:t>
            </a:r>
            <a:endParaRPr kumimoji="0" lang="en-US" sz="800" b="0" i="0" u="none" strike="noStrike" kern="1200" cap="none" normalizeH="0" baseline="0" dirty="0">
              <a:ln>
                <a:noFill/>
              </a:ln>
              <a:effectLst/>
              <a:latin typeface="Courier New" pitchFamily="49" charset="0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800" dirty="0">
                <a:latin typeface="Courier New" pitchFamily="49" charset="0"/>
              </a:rPr>
              <a:t>NPRR1245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kern="1200" cap="none" normalizeH="0" baseline="0" dirty="0">
                <a:ln>
                  <a:noFill/>
                </a:ln>
                <a:effectLst/>
                <a:latin typeface="Courier New" pitchFamily="49" charset="0"/>
                <a:ea typeface="+mn-ea"/>
                <a:cs typeface="+mn-cs"/>
              </a:rPr>
              <a:t>NPRR1246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kern="1200" cap="none" normalizeH="0" baseline="0" dirty="0">
                <a:ln>
                  <a:noFill/>
                </a:ln>
                <a:effectLst/>
                <a:latin typeface="Courier New" pitchFamily="49" charset="0"/>
                <a:ea typeface="+mn-ea"/>
                <a:cs typeface="+mn-cs"/>
              </a:rPr>
              <a:t>NOGRR211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800" dirty="0">
                <a:latin typeface="Courier New" pitchFamily="49" charset="0"/>
              </a:rPr>
              <a:t>NOGRR</a:t>
            </a:r>
            <a:r>
              <a:rPr kumimoji="0" lang="en-US" sz="800" b="0" i="0" u="none" strike="noStrike" kern="1200" cap="none" normalizeH="0" baseline="0" dirty="0">
                <a:ln>
                  <a:noFill/>
                </a:ln>
                <a:effectLst/>
                <a:latin typeface="Courier New" pitchFamily="49" charset="0"/>
                <a:ea typeface="+mn-ea"/>
                <a:cs typeface="+mn-cs"/>
              </a:rPr>
              <a:t>268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kern="1200" cap="none" normalizeH="0" baseline="0" dirty="0">
                <a:ln>
                  <a:noFill/>
                </a:ln>
                <a:effectLst/>
                <a:latin typeface="Courier New" pitchFamily="49" charset="0"/>
                <a:ea typeface="+mn-ea"/>
                <a:cs typeface="+mn-cs"/>
              </a:rPr>
              <a:t>OBDRR020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800" dirty="0">
                <a:latin typeface="Courier New" pitchFamily="49" charset="0"/>
              </a:rPr>
              <a:t>OBDRR</a:t>
            </a:r>
            <a:r>
              <a:rPr kumimoji="0" lang="en-US" sz="800" b="0" i="0" u="none" strike="noStrike" kern="1200" cap="none" normalizeH="0" baseline="0" dirty="0">
                <a:ln>
                  <a:noFill/>
                </a:ln>
                <a:effectLst/>
                <a:latin typeface="Courier New" pitchFamily="49" charset="0"/>
                <a:ea typeface="+mn-ea"/>
                <a:cs typeface="+mn-cs"/>
              </a:rPr>
              <a:t>052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800" dirty="0">
                <a:latin typeface="Courier New" pitchFamily="49" charset="0"/>
              </a:rPr>
              <a:t>PGRR118</a:t>
            </a:r>
            <a:endParaRPr lang="en-US" sz="1000" dirty="0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AE526C8B-9728-07BC-115D-2FA367AF8530}"/>
              </a:ext>
            </a:extLst>
          </p:cNvPr>
          <p:cNvSpPr txBox="1"/>
          <p:nvPr/>
        </p:nvSpPr>
        <p:spPr>
          <a:xfrm>
            <a:off x="7099288" y="3303452"/>
            <a:ext cx="41694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E</a:t>
            </a:r>
          </a:p>
        </p:txBody>
      </p:sp>
      <p:sp>
        <p:nvSpPr>
          <p:cNvPr id="28" name="TextBox 21">
            <a:extLst>
              <a:ext uri="{FF2B5EF4-FFF2-40B4-BE49-F238E27FC236}">
                <a16:creationId xmlns:a16="http://schemas.microsoft.com/office/drawing/2014/main" id="{D71B230A-1570-ABB5-7E64-53318C74B6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00558" y="5634335"/>
            <a:ext cx="1691639" cy="461665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/>
              <a:t>NPRR963(a) – Portion of NPRR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>
                <a:solidFill>
                  <a:srgbClr val="FF0000"/>
                </a:solidFill>
              </a:rPr>
              <a:t>NPRR1253(a) – ICCP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>
                <a:solidFill>
                  <a:srgbClr val="FF0000"/>
                </a:solidFill>
              </a:rPr>
              <a:t>NPRR1253(b) – Public API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11335025-BCF2-72E5-B929-E9862EC89D4F}"/>
              </a:ext>
            </a:extLst>
          </p:cNvPr>
          <p:cNvSpPr txBox="1"/>
          <p:nvPr/>
        </p:nvSpPr>
        <p:spPr>
          <a:xfrm>
            <a:off x="1257653" y="1234728"/>
            <a:ext cx="370549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  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  <a:endParaRPr lang="en-US" sz="16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2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7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  <a:r>
              <a:rPr lang="en-US" sz="1000" b="1" i="1" kern="0" dirty="0">
                <a:solidFill>
                  <a:srgbClr val="000000"/>
                </a:solidFill>
              </a:rPr>
              <a:t>  </a:t>
            </a:r>
          </a:p>
        </p:txBody>
      </p:sp>
      <p:sp>
        <p:nvSpPr>
          <p:cNvPr id="36" name="TextBox 12">
            <a:extLst>
              <a:ext uri="{FF2B5EF4-FFF2-40B4-BE49-F238E27FC236}">
                <a16:creationId xmlns:a16="http://schemas.microsoft.com/office/drawing/2014/main" id="{6AF2B741-07AA-BAC8-93F9-453058B57A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280" y="2050120"/>
            <a:ext cx="1429748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/>
              <a:t>1/1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4C3E3253-6895-F1FF-8ECA-FA116C4C2906}"/>
              </a:ext>
            </a:extLst>
          </p:cNvPr>
          <p:cNvSpPr txBox="1"/>
          <p:nvPr/>
        </p:nvSpPr>
        <p:spPr>
          <a:xfrm>
            <a:off x="7145688" y="2850241"/>
            <a:ext cx="37054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NS 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5C2560DF-FF4C-4B85-035E-7537653A0ECD}"/>
              </a:ext>
            </a:extLst>
          </p:cNvPr>
          <p:cNvSpPr/>
          <p:nvPr/>
        </p:nvSpPr>
        <p:spPr>
          <a:xfrm rot="20169107">
            <a:off x="2400611" y="2315215"/>
            <a:ext cx="1994457" cy="400110"/>
          </a:xfrm>
          <a:prstGeom prst="rect">
            <a:avLst/>
          </a:prstGeom>
          <a:solidFill>
            <a:schemeClr val="bg1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000" b="1" cap="none" spc="0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As of </a:t>
            </a:r>
            <a:r>
              <a:rPr lang="en-US" sz="2000" b="1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Feb</a:t>
            </a:r>
            <a:r>
              <a:rPr lang="en-US" sz="2000" b="1" cap="none" spc="0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 2025</a:t>
            </a:r>
          </a:p>
        </p:txBody>
      </p:sp>
    </p:spTree>
    <p:extLst>
      <p:ext uri="{BB962C8B-B14F-4D97-AF65-F5344CB8AC3E}">
        <p14:creationId xmlns:p14="http://schemas.microsoft.com/office/powerpoint/2010/main" val="40198163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1"/>
          <p:cNvSpPr>
            <a:spLocks noGrp="1"/>
          </p:cNvSpPr>
          <p:nvPr>
            <p:ph type="title"/>
          </p:nvPr>
        </p:nvSpPr>
        <p:spPr>
          <a:xfrm>
            <a:off x="381000" y="348306"/>
            <a:ext cx="8077200" cy="345571"/>
          </a:xfrm>
        </p:spPr>
        <p:txBody>
          <a:bodyPr/>
          <a:lstStyle/>
          <a:p>
            <a:pPr eaLnBrk="1" hangingPunct="1"/>
            <a:r>
              <a:rPr lang="en-US" sz="1800" dirty="0"/>
              <a:t>2013 Release Targets – Board-Approved NPRRs/SCRs/</a:t>
            </a:r>
            <a:r>
              <a:rPr lang="en-US" sz="1800" dirty="0" err="1"/>
              <a:t>xGRRs</a:t>
            </a:r>
            <a:endParaRPr lang="en-US" sz="1800" dirty="0"/>
          </a:p>
        </p:txBody>
      </p:sp>
      <p:graphicFrame>
        <p:nvGraphicFramePr>
          <p:cNvPr id="6" name="Group 3"/>
          <p:cNvGraphicFramePr>
            <a:graphicFrameLocks noGrp="1"/>
          </p:cNvGraphicFramePr>
          <p:nvPr>
            <p:ph sz="half" idx="4294967295"/>
          </p:nvPr>
        </p:nvGraphicFramePr>
        <p:xfrm>
          <a:off x="36444" y="762000"/>
          <a:ext cx="9067801" cy="4400403"/>
        </p:xfrm>
        <a:graphic>
          <a:graphicData uri="http://schemas.openxmlformats.org/drawingml/2006/table">
            <a:tbl>
              <a:tblPr/>
              <a:tblGrid>
                <a:gridCol w="10303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10324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60228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Release</a:t>
                      </a: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Approach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Release</a:t>
                      </a: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2/11 – 2/15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Release  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4/22 – 4/26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Release 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6/10 – 6/14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Release 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7/29 – 8/2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Release 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9/23 – 9/29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Release 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12/9-12/13</a:t>
                      </a: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2013 TBD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123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On-Cycle</a:t>
                      </a: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NPRR260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NPRR313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NPRR322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NPRR377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NPRR397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NPRR407</a:t>
                      </a: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(a)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NPRR464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NPRR469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SCR768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NPRR456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sng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NPRR481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NPRR520</a:t>
                      </a: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(a)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NOGRR093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NPRR393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NPRR461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NPRR520</a:t>
                      </a: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(b)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SCR760</a:t>
                      </a: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(d)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sng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NPRR207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NPRR385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NPRR457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NPRR514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NOGRR101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SCR770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NPRR407</a:t>
                      </a: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(b)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NPRR425</a:t>
                      </a: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(a)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NPRR476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NPRR492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sng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sng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sng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sng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7871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Off-Cycle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NPRR463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SCR773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sng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sng" strike="sng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NPRR479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NPRR484</a:t>
                      </a: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(1a)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171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Counts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Total = 31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7172" name="Footer Placeholder 7"/>
          <p:cNvSpPr>
            <a:spLocks noGrp="1"/>
          </p:cNvSpPr>
          <p:nvPr>
            <p:ph type="ftr" sz="quarter" idx="4294967295"/>
          </p:nvPr>
        </p:nvSpPr>
        <p:spPr bwMode="auto">
          <a:xfrm>
            <a:off x="4267200" y="6400800"/>
            <a:ext cx="15621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1200" b="0" dirty="0"/>
              <a:t>ERCOT Public</a:t>
            </a:r>
          </a:p>
        </p:txBody>
      </p:sp>
      <p:sp>
        <p:nvSpPr>
          <p:cNvPr id="7174" name="TextBox 16"/>
          <p:cNvSpPr txBox="1">
            <a:spLocks noChangeArrowheads="1"/>
          </p:cNvSpPr>
          <p:nvPr/>
        </p:nvSpPr>
        <p:spPr bwMode="auto">
          <a:xfrm>
            <a:off x="2209799" y="3717022"/>
            <a:ext cx="1142999" cy="26161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1100" dirty="0"/>
              <a:t>Early April</a:t>
            </a:r>
          </a:p>
        </p:txBody>
      </p:sp>
      <p:sp>
        <p:nvSpPr>
          <p:cNvPr id="7177" name="TextBox 12"/>
          <p:cNvSpPr txBox="1">
            <a:spLocks noChangeArrowheads="1"/>
          </p:cNvSpPr>
          <p:nvPr/>
        </p:nvSpPr>
        <p:spPr bwMode="auto">
          <a:xfrm>
            <a:off x="1066800" y="3717022"/>
            <a:ext cx="1143000" cy="26161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1100" dirty="0"/>
              <a:t>None</a:t>
            </a:r>
          </a:p>
        </p:txBody>
      </p:sp>
      <p:sp>
        <p:nvSpPr>
          <p:cNvPr id="7179" name="TextBox 15"/>
          <p:cNvSpPr txBox="1">
            <a:spLocks noChangeArrowheads="1"/>
          </p:cNvSpPr>
          <p:nvPr/>
        </p:nvSpPr>
        <p:spPr bwMode="auto">
          <a:xfrm>
            <a:off x="76201" y="5257800"/>
            <a:ext cx="3276599" cy="40011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t" anchorCtr="1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000" b="0" dirty="0"/>
              <a:t>Go-live dates can differ from Protocol effective dates – Please refer to market notices for more details</a:t>
            </a:r>
          </a:p>
        </p:txBody>
      </p:sp>
      <p:sp>
        <p:nvSpPr>
          <p:cNvPr id="7182" name="TextBox 21"/>
          <p:cNvSpPr txBox="1">
            <a:spLocks noChangeArrowheads="1"/>
          </p:cNvSpPr>
          <p:nvPr/>
        </p:nvSpPr>
        <p:spPr bwMode="auto">
          <a:xfrm>
            <a:off x="3428999" y="5878666"/>
            <a:ext cx="3200399" cy="24622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000" b="0" dirty="0"/>
              <a:t>(a), (b), etc. indicates multiple phases</a:t>
            </a:r>
          </a:p>
        </p:txBody>
      </p:sp>
      <p:sp>
        <p:nvSpPr>
          <p:cNvPr id="7183" name="TextBox 22"/>
          <p:cNvSpPr txBox="1">
            <a:spLocks noChangeArrowheads="1"/>
          </p:cNvSpPr>
          <p:nvPr/>
        </p:nvSpPr>
        <p:spPr bwMode="auto">
          <a:xfrm>
            <a:off x="76200" y="5715000"/>
            <a:ext cx="3276599" cy="26161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t" anchorCtr="1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100"/>
              <a:t>Release targets are subject to change</a:t>
            </a:r>
          </a:p>
        </p:txBody>
      </p:sp>
      <p:sp>
        <p:nvSpPr>
          <p:cNvPr id="7184" name="TextBox 23"/>
          <p:cNvSpPr txBox="1">
            <a:spLocks noChangeArrowheads="1"/>
          </p:cNvSpPr>
          <p:nvPr/>
        </p:nvSpPr>
        <p:spPr bwMode="auto">
          <a:xfrm>
            <a:off x="3429000" y="5257800"/>
            <a:ext cx="3200398" cy="24622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000" b="0" dirty="0"/>
              <a:t>Red Text: New additions and target release changes</a:t>
            </a:r>
          </a:p>
        </p:txBody>
      </p:sp>
      <p:sp>
        <p:nvSpPr>
          <p:cNvPr id="7185" name="TextBox 24"/>
          <p:cNvSpPr txBox="1">
            <a:spLocks noChangeArrowheads="1"/>
          </p:cNvSpPr>
          <p:nvPr/>
        </p:nvSpPr>
        <p:spPr bwMode="auto">
          <a:xfrm>
            <a:off x="3428999" y="5561757"/>
            <a:ext cx="3200399" cy="24622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000" b="0" dirty="0"/>
              <a:t>Strike-Through Text: Previous target release changes</a:t>
            </a:r>
          </a:p>
        </p:txBody>
      </p:sp>
      <p:sp>
        <p:nvSpPr>
          <p:cNvPr id="7175" name="TextBox 17"/>
          <p:cNvSpPr txBox="1">
            <a:spLocks noChangeArrowheads="1"/>
          </p:cNvSpPr>
          <p:nvPr/>
        </p:nvSpPr>
        <p:spPr bwMode="auto">
          <a:xfrm>
            <a:off x="4495800" y="3717022"/>
            <a:ext cx="1143001" cy="26161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1100" dirty="0"/>
              <a:t>None</a:t>
            </a:r>
          </a:p>
        </p:txBody>
      </p:sp>
      <p:sp>
        <p:nvSpPr>
          <p:cNvPr id="7173" name="TextBox 14"/>
          <p:cNvSpPr txBox="1">
            <a:spLocks noChangeArrowheads="1"/>
          </p:cNvSpPr>
          <p:nvPr/>
        </p:nvSpPr>
        <p:spPr bwMode="auto">
          <a:xfrm>
            <a:off x="6781800" y="3717022"/>
            <a:ext cx="1219200" cy="26161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1100" dirty="0"/>
              <a:t>October</a:t>
            </a:r>
          </a:p>
        </p:txBody>
      </p:sp>
      <p:sp>
        <p:nvSpPr>
          <p:cNvPr id="7178" name="TextBox 13"/>
          <p:cNvSpPr txBox="1">
            <a:spLocks noChangeArrowheads="1"/>
          </p:cNvSpPr>
          <p:nvPr/>
        </p:nvSpPr>
        <p:spPr bwMode="auto">
          <a:xfrm>
            <a:off x="5638800" y="3717022"/>
            <a:ext cx="1143000" cy="26161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1100" dirty="0"/>
              <a:t>None</a:t>
            </a:r>
          </a:p>
        </p:txBody>
      </p:sp>
      <p:sp>
        <p:nvSpPr>
          <p:cNvPr id="7176" name="TextBox 18"/>
          <p:cNvSpPr txBox="1">
            <a:spLocks noChangeArrowheads="1"/>
          </p:cNvSpPr>
          <p:nvPr/>
        </p:nvSpPr>
        <p:spPr bwMode="auto">
          <a:xfrm>
            <a:off x="3352800" y="3717022"/>
            <a:ext cx="1143000" cy="26161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1100" dirty="0"/>
              <a:t>Late May</a:t>
            </a:r>
          </a:p>
        </p:txBody>
      </p:sp>
      <p:sp>
        <p:nvSpPr>
          <p:cNvPr id="16" name="TextBox 14"/>
          <p:cNvSpPr txBox="1">
            <a:spLocks noChangeArrowheads="1"/>
          </p:cNvSpPr>
          <p:nvPr/>
        </p:nvSpPr>
        <p:spPr bwMode="auto">
          <a:xfrm>
            <a:off x="8001000" y="3306837"/>
            <a:ext cx="1075266" cy="430887"/>
          </a:xfrm>
          <a:prstGeom prst="rect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1100" dirty="0"/>
              <a:t>Moved to Future Years</a:t>
            </a:r>
          </a:p>
        </p:txBody>
      </p:sp>
      <p:sp>
        <p:nvSpPr>
          <p:cNvPr id="17" name="TextBox 21"/>
          <p:cNvSpPr txBox="1">
            <a:spLocks noChangeArrowheads="1"/>
          </p:cNvSpPr>
          <p:nvPr/>
        </p:nvSpPr>
        <p:spPr bwMode="auto">
          <a:xfrm>
            <a:off x="6705599" y="5257800"/>
            <a:ext cx="2370667" cy="95410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800" b="0" dirty="0"/>
              <a:t>NPRR407(a) – MMS portion</a:t>
            </a:r>
          </a:p>
          <a:p>
            <a:pPr eaLnBrk="1" hangingPunct="1"/>
            <a:r>
              <a:rPr lang="en-US" sz="800" b="0" dirty="0"/>
              <a:t>NPRR407(b) – CRR portion</a:t>
            </a:r>
          </a:p>
          <a:p>
            <a:pPr eaLnBrk="1" hangingPunct="1"/>
            <a:r>
              <a:rPr lang="en-US" sz="800" b="0" dirty="0"/>
              <a:t>NPRR425(a) – RARF, EMS portions</a:t>
            </a:r>
          </a:p>
          <a:p>
            <a:pPr eaLnBrk="1" hangingPunct="1"/>
            <a:r>
              <a:rPr lang="en-US" sz="800" b="0" dirty="0"/>
              <a:t>NPRR484(1a) – initial CMM/CRR components</a:t>
            </a:r>
          </a:p>
          <a:p>
            <a:pPr eaLnBrk="1" hangingPunct="1"/>
            <a:r>
              <a:rPr lang="en-US" sz="800" b="0" dirty="0"/>
              <a:t>NPRR520(a) – MMS, MIS, CDR portions</a:t>
            </a:r>
          </a:p>
          <a:p>
            <a:pPr eaLnBrk="1" hangingPunct="1"/>
            <a:r>
              <a:rPr lang="en-US" sz="800" b="0" dirty="0"/>
              <a:t>NPRR520(b) – EMS, NMMS, ICCP portions</a:t>
            </a:r>
          </a:p>
          <a:p>
            <a:pPr eaLnBrk="1" hangingPunct="1"/>
            <a:r>
              <a:rPr lang="en-US" sz="800" b="0" dirty="0"/>
              <a:t>SCR760(d) – final phase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859280" y="3343870"/>
            <a:ext cx="42672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B050"/>
                </a:solidFill>
                <a:latin typeface="Wingdings" pitchFamily="2" charset="2"/>
              </a:rPr>
              <a:t>ü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2567938" y="3343870"/>
            <a:ext cx="42672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B050"/>
                </a:solidFill>
                <a:latin typeface="Wingdings" pitchFamily="2" charset="2"/>
              </a:rPr>
              <a:t>ü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3710940" y="4278967"/>
            <a:ext cx="42672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B050"/>
                </a:solidFill>
                <a:latin typeface="Wingdings" pitchFamily="2" charset="2"/>
              </a:rPr>
              <a:t>ü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2567938" y="4278967"/>
            <a:ext cx="42672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B050"/>
                </a:solidFill>
                <a:latin typeface="Wingdings" pitchFamily="2" charset="2"/>
              </a:rPr>
              <a:t>ü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3710940" y="3336316"/>
            <a:ext cx="42672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B050"/>
                </a:solidFill>
                <a:latin typeface="Wingdings" pitchFamily="2" charset="2"/>
              </a:rPr>
              <a:t>ü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4876800" y="3348335"/>
            <a:ext cx="42672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B050"/>
                </a:solidFill>
                <a:latin typeface="Wingdings" pitchFamily="2" charset="2"/>
              </a:rPr>
              <a:t>ü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6019800" y="3352800"/>
            <a:ext cx="42672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B050"/>
                </a:solidFill>
                <a:latin typeface="Wingdings" pitchFamily="2" charset="2"/>
              </a:rPr>
              <a:t>ü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7193280" y="4343400"/>
            <a:ext cx="42672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B050"/>
                </a:solidFill>
                <a:latin typeface="Wingdings" pitchFamily="2" charset="2"/>
              </a:rPr>
              <a:t>ü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7239000" y="3352800"/>
            <a:ext cx="42672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B050"/>
                </a:solidFill>
                <a:latin typeface="Wingdings" pitchFamily="2" charset="2"/>
              </a:rPr>
              <a:t>ü</a:t>
            </a:r>
          </a:p>
        </p:txBody>
      </p:sp>
    </p:spTree>
    <p:extLst>
      <p:ext uri="{BB962C8B-B14F-4D97-AF65-F5344CB8AC3E}">
        <p14:creationId xmlns:p14="http://schemas.microsoft.com/office/powerpoint/2010/main" val="24402808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1"/>
          <p:cNvSpPr>
            <a:spLocks noGrp="1"/>
          </p:cNvSpPr>
          <p:nvPr>
            <p:ph type="title"/>
          </p:nvPr>
        </p:nvSpPr>
        <p:spPr>
          <a:xfrm>
            <a:off x="381000" y="320208"/>
            <a:ext cx="7620000" cy="365592"/>
          </a:xfrm>
        </p:spPr>
        <p:txBody>
          <a:bodyPr/>
          <a:lstStyle/>
          <a:p>
            <a:pPr eaLnBrk="1" hangingPunct="1"/>
            <a:r>
              <a:rPr lang="en-US" sz="1800" dirty="0"/>
              <a:t>2014 Release Targets – Board-Approved NPRRs / SCRs / </a:t>
            </a:r>
            <a:r>
              <a:rPr lang="en-US" sz="1800" dirty="0" err="1"/>
              <a:t>xGRRs</a:t>
            </a:r>
            <a:endParaRPr lang="en-US" sz="1800" dirty="0"/>
          </a:p>
        </p:txBody>
      </p:sp>
      <p:sp>
        <p:nvSpPr>
          <p:cNvPr id="7172" name="Footer Placeholder 7"/>
          <p:cNvSpPr>
            <a:spLocks noGrp="1"/>
          </p:cNvSpPr>
          <p:nvPr>
            <p:ph type="ftr" sz="quarter" idx="4294967295"/>
          </p:nvPr>
        </p:nvSpPr>
        <p:spPr bwMode="auto">
          <a:xfrm>
            <a:off x="6248400" y="6457950"/>
            <a:ext cx="2514600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200" b="0"/>
              <a:t>ERCOT Public</a:t>
            </a:r>
          </a:p>
        </p:txBody>
      </p:sp>
      <p:sp>
        <p:nvSpPr>
          <p:cNvPr id="7174" name="TextBox 16"/>
          <p:cNvSpPr txBox="1">
            <a:spLocks noChangeArrowheads="1"/>
          </p:cNvSpPr>
          <p:nvPr/>
        </p:nvSpPr>
        <p:spPr bwMode="auto">
          <a:xfrm>
            <a:off x="2302778" y="3926326"/>
            <a:ext cx="1197864" cy="26161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1100" dirty="0"/>
              <a:t>None</a:t>
            </a:r>
          </a:p>
        </p:txBody>
      </p:sp>
      <p:sp>
        <p:nvSpPr>
          <p:cNvPr id="7177" name="TextBox 12"/>
          <p:cNvSpPr txBox="1">
            <a:spLocks noChangeArrowheads="1"/>
          </p:cNvSpPr>
          <p:nvPr/>
        </p:nvSpPr>
        <p:spPr bwMode="auto">
          <a:xfrm>
            <a:off x="1152832" y="3931238"/>
            <a:ext cx="1143000" cy="26161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1100" dirty="0"/>
              <a:t>January</a:t>
            </a:r>
          </a:p>
        </p:txBody>
      </p:sp>
      <p:sp>
        <p:nvSpPr>
          <p:cNvPr id="7179" name="TextBox 15"/>
          <p:cNvSpPr txBox="1">
            <a:spLocks noChangeArrowheads="1"/>
          </p:cNvSpPr>
          <p:nvPr/>
        </p:nvSpPr>
        <p:spPr bwMode="auto">
          <a:xfrm>
            <a:off x="76201" y="5318358"/>
            <a:ext cx="3276599" cy="40011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t" anchorCtr="1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000" b="0" dirty="0"/>
              <a:t>Go-live dates can differ from Protocol effective dates – Please refer to market notices for more details</a:t>
            </a:r>
          </a:p>
        </p:txBody>
      </p:sp>
      <p:sp>
        <p:nvSpPr>
          <p:cNvPr id="7183" name="TextBox 22"/>
          <p:cNvSpPr txBox="1">
            <a:spLocks noChangeArrowheads="1"/>
          </p:cNvSpPr>
          <p:nvPr/>
        </p:nvSpPr>
        <p:spPr bwMode="auto">
          <a:xfrm>
            <a:off x="76200" y="5775558"/>
            <a:ext cx="3276599" cy="26161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t" anchorCtr="1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100"/>
              <a:t>Release targets are subject to change</a:t>
            </a:r>
          </a:p>
        </p:txBody>
      </p:sp>
      <p:sp>
        <p:nvSpPr>
          <p:cNvPr id="17" name="TextBox 21"/>
          <p:cNvSpPr txBox="1">
            <a:spLocks noChangeArrowheads="1"/>
          </p:cNvSpPr>
          <p:nvPr/>
        </p:nvSpPr>
        <p:spPr bwMode="auto">
          <a:xfrm>
            <a:off x="6705600" y="5334000"/>
            <a:ext cx="2268536" cy="5847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800" b="0" dirty="0"/>
              <a:t>NPRR425(b) – GREDP, EIS portions</a:t>
            </a:r>
          </a:p>
          <a:p>
            <a:pPr eaLnBrk="1" hangingPunct="1"/>
            <a:r>
              <a:rPr lang="en-US" sz="800" b="0" dirty="0"/>
              <a:t>NPRR589(a) – MMS portion</a:t>
            </a:r>
          </a:p>
          <a:p>
            <a:pPr eaLnBrk="1" hangingPunct="1"/>
            <a:r>
              <a:rPr lang="en-US" sz="800" b="0" dirty="0"/>
              <a:t>SCR756(b) – Remaining portions of SCR</a:t>
            </a:r>
          </a:p>
          <a:p>
            <a:pPr eaLnBrk="1" hangingPunct="1"/>
            <a:r>
              <a:rPr lang="en-US" sz="800" b="0" dirty="0"/>
              <a:t>SCR774(a) – All new fields except Comments</a:t>
            </a:r>
          </a:p>
        </p:txBody>
      </p:sp>
      <p:sp>
        <p:nvSpPr>
          <p:cNvPr id="18" name="TextBox 21"/>
          <p:cNvSpPr txBox="1">
            <a:spLocks noChangeArrowheads="1"/>
          </p:cNvSpPr>
          <p:nvPr/>
        </p:nvSpPr>
        <p:spPr bwMode="auto">
          <a:xfrm>
            <a:off x="3428999" y="5943347"/>
            <a:ext cx="3200399" cy="24622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000" b="0" dirty="0"/>
              <a:t>(a), (b), etc. indicates multiple phases</a:t>
            </a:r>
          </a:p>
        </p:txBody>
      </p:sp>
      <p:sp>
        <p:nvSpPr>
          <p:cNvPr id="7175" name="TextBox 17"/>
          <p:cNvSpPr txBox="1">
            <a:spLocks noChangeArrowheads="1"/>
          </p:cNvSpPr>
          <p:nvPr/>
        </p:nvSpPr>
        <p:spPr bwMode="auto">
          <a:xfrm>
            <a:off x="4648199" y="3918615"/>
            <a:ext cx="1039368" cy="26161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1100" dirty="0"/>
              <a:t>None</a:t>
            </a:r>
          </a:p>
        </p:txBody>
      </p:sp>
      <p:sp>
        <p:nvSpPr>
          <p:cNvPr id="19" name="TextBox 23"/>
          <p:cNvSpPr txBox="1">
            <a:spLocks noChangeArrowheads="1"/>
          </p:cNvSpPr>
          <p:nvPr/>
        </p:nvSpPr>
        <p:spPr bwMode="auto">
          <a:xfrm>
            <a:off x="3429000" y="5322481"/>
            <a:ext cx="3200398" cy="24622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000" b="0" dirty="0"/>
              <a:t>Red Text: New additions and target release changes</a:t>
            </a:r>
          </a:p>
        </p:txBody>
      </p:sp>
      <p:sp>
        <p:nvSpPr>
          <p:cNvPr id="20" name="TextBox 24"/>
          <p:cNvSpPr txBox="1">
            <a:spLocks noChangeArrowheads="1"/>
          </p:cNvSpPr>
          <p:nvPr/>
        </p:nvSpPr>
        <p:spPr bwMode="auto">
          <a:xfrm>
            <a:off x="3428999" y="5626438"/>
            <a:ext cx="3200399" cy="24622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000" b="0" dirty="0"/>
              <a:t>Strike-Through Text: Previous target release changes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1951969" y="4448860"/>
            <a:ext cx="42672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B050"/>
                </a:solidFill>
                <a:latin typeface="Wingdings" pitchFamily="2" charset="2"/>
              </a:rPr>
              <a:t>ü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1514100" y="2057400"/>
            <a:ext cx="42672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B050"/>
                </a:solidFill>
                <a:latin typeface="Wingdings" pitchFamily="2" charset="2"/>
              </a:rPr>
              <a:t>ü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2017775" y="3668080"/>
            <a:ext cx="3658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rgbClr val="00B050"/>
                </a:solidFill>
                <a:latin typeface="Wingdings" pitchFamily="2" charset="2"/>
              </a:rPr>
              <a:t>ü</a:t>
            </a:r>
          </a:p>
        </p:txBody>
      </p:sp>
      <p:graphicFrame>
        <p:nvGraphicFramePr>
          <p:cNvPr id="6" name="Group 3"/>
          <p:cNvGraphicFramePr>
            <a:graphicFrameLocks noGrp="1"/>
          </p:cNvGraphicFramePr>
          <p:nvPr>
            <p:ph sz="half" idx="4294967295"/>
          </p:nvPr>
        </p:nvGraphicFramePr>
        <p:xfrm>
          <a:off x="76200" y="762000"/>
          <a:ext cx="8991599" cy="4477512"/>
        </p:xfrm>
        <a:graphic>
          <a:graphicData uri="http://schemas.openxmlformats.org/drawingml/2006/table">
            <a:tbl>
              <a:tblPr/>
              <a:tblGrid>
                <a:gridCol w="107591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5276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031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3814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9545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14299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55973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Release</a:t>
                      </a: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Approach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Release</a:t>
                      </a: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2/3 – 2/7</a:t>
                      </a: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Release  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4/14 – 4/18</a:t>
                      </a: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Release 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6/9</a:t>
                      </a: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–</a:t>
                      </a: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6/13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Release 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7/28 – 8/1</a:t>
                      </a: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Release 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9/22–9/26</a:t>
                      </a: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Release 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12/8–12/12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2014 TBD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9290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On-Cycle</a:t>
                      </a: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NPRR240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NPRR425</a:t>
                      </a: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(b)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NOGRR105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NPRR509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NPRR564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NPRR570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NPRR532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NPRR555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NPRR491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SCR769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sng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SCR756</a:t>
                      </a: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(b)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NPRR485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NPRR571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NPRR586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SCR774</a:t>
                      </a: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(a)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NPRR467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NPRR580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NPRR619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8521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Off-Cycle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NPRR416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NPRR575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NPRR568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NPRR589</a:t>
                      </a: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(a)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NPRR527</a:t>
                      </a:r>
                      <a:endParaRPr kumimoji="0" lang="en-US" sz="1400" b="0" i="0" u="sng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sng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sng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542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Counts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Total = 23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7176" name="TextBox 18"/>
          <p:cNvSpPr txBox="1">
            <a:spLocks noChangeArrowheads="1"/>
          </p:cNvSpPr>
          <p:nvPr/>
        </p:nvSpPr>
        <p:spPr bwMode="auto">
          <a:xfrm>
            <a:off x="3505199" y="3320490"/>
            <a:ext cx="1143000" cy="253916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1050" dirty="0"/>
              <a:t>6/1</a:t>
            </a:r>
          </a:p>
        </p:txBody>
      </p:sp>
      <p:sp>
        <p:nvSpPr>
          <p:cNvPr id="7178" name="TextBox 13"/>
          <p:cNvSpPr txBox="1">
            <a:spLocks noChangeArrowheads="1"/>
          </p:cNvSpPr>
          <p:nvPr/>
        </p:nvSpPr>
        <p:spPr bwMode="auto">
          <a:xfrm>
            <a:off x="5689833" y="3920258"/>
            <a:ext cx="1088136" cy="26161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1100" dirty="0"/>
              <a:t>11/1</a:t>
            </a:r>
          </a:p>
        </p:txBody>
      </p:sp>
      <p:sp>
        <p:nvSpPr>
          <p:cNvPr id="22" name="TextBox 12"/>
          <p:cNvSpPr txBox="1">
            <a:spLocks noChangeArrowheads="1"/>
          </p:cNvSpPr>
          <p:nvPr/>
        </p:nvSpPr>
        <p:spPr bwMode="auto">
          <a:xfrm>
            <a:off x="1149980" y="3324300"/>
            <a:ext cx="1152144" cy="246221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1000" dirty="0"/>
              <a:t>Retail: 2/22-2/23</a:t>
            </a:r>
          </a:p>
        </p:txBody>
      </p:sp>
      <p:sp>
        <p:nvSpPr>
          <p:cNvPr id="23" name="TextBox 12"/>
          <p:cNvSpPr txBox="1">
            <a:spLocks noChangeArrowheads="1"/>
          </p:cNvSpPr>
          <p:nvPr/>
        </p:nvSpPr>
        <p:spPr bwMode="auto">
          <a:xfrm>
            <a:off x="4627990" y="3327864"/>
            <a:ext cx="1103377" cy="246221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1000" dirty="0"/>
              <a:t>Retail:  8/17</a:t>
            </a:r>
          </a:p>
        </p:txBody>
      </p:sp>
      <p:sp>
        <p:nvSpPr>
          <p:cNvPr id="11" name="Freeform 10"/>
          <p:cNvSpPr/>
          <p:nvPr/>
        </p:nvSpPr>
        <p:spPr bwMode="auto">
          <a:xfrm>
            <a:off x="5301842" y="1040235"/>
            <a:ext cx="1493977" cy="3674378"/>
          </a:xfrm>
          <a:custGeom>
            <a:avLst/>
            <a:gdLst>
              <a:gd name="connsiteX0" fmla="*/ 0 w 1493977"/>
              <a:gd name="connsiteY0" fmla="*/ 3674378 h 3674378"/>
              <a:gd name="connsiteX1" fmla="*/ 58723 w 1493977"/>
              <a:gd name="connsiteY1" fmla="*/ 3598877 h 3674378"/>
              <a:gd name="connsiteX2" fmla="*/ 75501 w 1493977"/>
              <a:gd name="connsiteY2" fmla="*/ 3565321 h 3674378"/>
              <a:gd name="connsiteX3" fmla="*/ 100668 w 1493977"/>
              <a:gd name="connsiteY3" fmla="*/ 3531765 h 3674378"/>
              <a:gd name="connsiteX4" fmla="*/ 109057 w 1493977"/>
              <a:gd name="connsiteY4" fmla="*/ 3506598 h 3674378"/>
              <a:gd name="connsiteX5" fmla="*/ 117446 w 1493977"/>
              <a:gd name="connsiteY5" fmla="*/ 3473042 h 3674378"/>
              <a:gd name="connsiteX6" fmla="*/ 134224 w 1493977"/>
              <a:gd name="connsiteY6" fmla="*/ 3447875 h 3674378"/>
              <a:gd name="connsiteX7" fmla="*/ 167780 w 1493977"/>
              <a:gd name="connsiteY7" fmla="*/ 3363985 h 3674378"/>
              <a:gd name="connsiteX8" fmla="*/ 201336 w 1493977"/>
              <a:gd name="connsiteY8" fmla="*/ 3296873 h 3674378"/>
              <a:gd name="connsiteX9" fmla="*/ 209725 w 1493977"/>
              <a:gd name="connsiteY9" fmla="*/ 3271706 h 3674378"/>
              <a:gd name="connsiteX10" fmla="*/ 226503 w 1493977"/>
              <a:gd name="connsiteY10" fmla="*/ 3238150 h 3674378"/>
              <a:gd name="connsiteX11" fmla="*/ 234892 w 1493977"/>
              <a:gd name="connsiteY11" fmla="*/ 3196205 h 3674378"/>
              <a:gd name="connsiteX12" fmla="*/ 251670 w 1493977"/>
              <a:gd name="connsiteY12" fmla="*/ 3154260 h 3674378"/>
              <a:gd name="connsiteX13" fmla="*/ 260059 w 1493977"/>
              <a:gd name="connsiteY13" fmla="*/ 3129093 h 3674378"/>
              <a:gd name="connsiteX14" fmla="*/ 276837 w 1493977"/>
              <a:gd name="connsiteY14" fmla="*/ 3087148 h 3674378"/>
              <a:gd name="connsiteX15" fmla="*/ 285226 w 1493977"/>
              <a:gd name="connsiteY15" fmla="*/ 3053592 h 3674378"/>
              <a:gd name="connsiteX16" fmla="*/ 302004 w 1493977"/>
              <a:gd name="connsiteY16" fmla="*/ 3003259 h 3674378"/>
              <a:gd name="connsiteX17" fmla="*/ 310393 w 1493977"/>
              <a:gd name="connsiteY17" fmla="*/ 2978092 h 3674378"/>
              <a:gd name="connsiteX18" fmla="*/ 327171 w 1493977"/>
              <a:gd name="connsiteY18" fmla="*/ 2936147 h 3674378"/>
              <a:gd name="connsiteX19" fmla="*/ 343949 w 1493977"/>
              <a:gd name="connsiteY19" fmla="*/ 2910980 h 3674378"/>
              <a:gd name="connsiteX20" fmla="*/ 352338 w 1493977"/>
              <a:gd name="connsiteY20" fmla="*/ 2885813 h 3674378"/>
              <a:gd name="connsiteX21" fmla="*/ 360727 w 1493977"/>
              <a:gd name="connsiteY21" fmla="*/ 2852257 h 3674378"/>
              <a:gd name="connsiteX22" fmla="*/ 394283 w 1493977"/>
              <a:gd name="connsiteY22" fmla="*/ 2801923 h 3674378"/>
              <a:gd name="connsiteX23" fmla="*/ 402672 w 1493977"/>
              <a:gd name="connsiteY23" fmla="*/ 2759978 h 3674378"/>
              <a:gd name="connsiteX24" fmla="*/ 411061 w 1493977"/>
              <a:gd name="connsiteY24" fmla="*/ 2734811 h 3674378"/>
              <a:gd name="connsiteX25" fmla="*/ 419450 w 1493977"/>
              <a:gd name="connsiteY25" fmla="*/ 2701255 h 3674378"/>
              <a:gd name="connsiteX26" fmla="*/ 444617 w 1493977"/>
              <a:gd name="connsiteY26" fmla="*/ 2592198 h 3674378"/>
              <a:gd name="connsiteX27" fmla="*/ 461395 w 1493977"/>
              <a:gd name="connsiteY27" fmla="*/ 2525086 h 3674378"/>
              <a:gd name="connsiteX28" fmla="*/ 469784 w 1493977"/>
              <a:gd name="connsiteY28" fmla="*/ 2491530 h 3674378"/>
              <a:gd name="connsiteX29" fmla="*/ 486562 w 1493977"/>
              <a:gd name="connsiteY29" fmla="*/ 2365695 h 3674378"/>
              <a:gd name="connsiteX30" fmla="*/ 494951 w 1493977"/>
              <a:gd name="connsiteY30" fmla="*/ 2323750 h 3674378"/>
              <a:gd name="connsiteX31" fmla="*/ 494951 w 1493977"/>
              <a:gd name="connsiteY31" fmla="*/ 1057013 h 3674378"/>
              <a:gd name="connsiteX32" fmla="*/ 478173 w 1493977"/>
              <a:gd name="connsiteY32" fmla="*/ 889233 h 3674378"/>
              <a:gd name="connsiteX33" fmla="*/ 486562 w 1493977"/>
              <a:gd name="connsiteY33" fmla="*/ 587229 h 3674378"/>
              <a:gd name="connsiteX34" fmla="*/ 536896 w 1493977"/>
              <a:gd name="connsiteY34" fmla="*/ 570451 h 3674378"/>
              <a:gd name="connsiteX35" fmla="*/ 947956 w 1493977"/>
              <a:gd name="connsiteY35" fmla="*/ 562062 h 3674378"/>
              <a:gd name="connsiteX36" fmla="*/ 1300294 w 1493977"/>
              <a:gd name="connsiteY36" fmla="*/ 553673 h 3674378"/>
              <a:gd name="connsiteX37" fmla="*/ 1359017 w 1493977"/>
              <a:gd name="connsiteY37" fmla="*/ 545284 h 3674378"/>
              <a:gd name="connsiteX38" fmla="*/ 1426129 w 1493977"/>
              <a:gd name="connsiteY38" fmla="*/ 528506 h 3674378"/>
              <a:gd name="connsiteX39" fmla="*/ 1459685 w 1493977"/>
              <a:gd name="connsiteY39" fmla="*/ 453005 h 3674378"/>
              <a:gd name="connsiteX40" fmla="*/ 1468074 w 1493977"/>
              <a:gd name="connsiteY40" fmla="*/ 427838 h 3674378"/>
              <a:gd name="connsiteX41" fmla="*/ 1484852 w 1493977"/>
              <a:gd name="connsiteY41" fmla="*/ 0 h 36743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</a:cxnLst>
            <a:rect l="l" t="t" r="r" b="b"/>
            <a:pathLst>
              <a:path w="1493977" h="3674378">
                <a:moveTo>
                  <a:pt x="0" y="3674378"/>
                </a:moveTo>
                <a:cubicBezTo>
                  <a:pt x="79779" y="3541414"/>
                  <a:pt x="-31448" y="3719105"/>
                  <a:pt x="58723" y="3598877"/>
                </a:cubicBezTo>
                <a:cubicBezTo>
                  <a:pt x="66226" y="3588873"/>
                  <a:pt x="68873" y="3575926"/>
                  <a:pt x="75501" y="3565321"/>
                </a:cubicBezTo>
                <a:cubicBezTo>
                  <a:pt x="82911" y="3553465"/>
                  <a:pt x="92279" y="3542950"/>
                  <a:pt x="100668" y="3531765"/>
                </a:cubicBezTo>
                <a:cubicBezTo>
                  <a:pt x="103464" y="3523376"/>
                  <a:pt x="106628" y="3515101"/>
                  <a:pt x="109057" y="3506598"/>
                </a:cubicBezTo>
                <a:cubicBezTo>
                  <a:pt x="112224" y="3495512"/>
                  <a:pt x="112904" y="3483639"/>
                  <a:pt x="117446" y="3473042"/>
                </a:cubicBezTo>
                <a:cubicBezTo>
                  <a:pt x="121418" y="3463775"/>
                  <a:pt x="128631" y="3456264"/>
                  <a:pt x="134224" y="3447875"/>
                </a:cubicBezTo>
                <a:cubicBezTo>
                  <a:pt x="151840" y="3359796"/>
                  <a:pt x="128382" y="3452629"/>
                  <a:pt x="167780" y="3363985"/>
                </a:cubicBezTo>
                <a:cubicBezTo>
                  <a:pt x="202049" y="3286879"/>
                  <a:pt x="141979" y="3376016"/>
                  <a:pt x="201336" y="3296873"/>
                </a:cubicBezTo>
                <a:cubicBezTo>
                  <a:pt x="204132" y="3288484"/>
                  <a:pt x="206242" y="3279834"/>
                  <a:pt x="209725" y="3271706"/>
                </a:cubicBezTo>
                <a:cubicBezTo>
                  <a:pt x="214651" y="3260212"/>
                  <a:pt x="222548" y="3250014"/>
                  <a:pt x="226503" y="3238150"/>
                </a:cubicBezTo>
                <a:cubicBezTo>
                  <a:pt x="231012" y="3224623"/>
                  <a:pt x="230795" y="3209862"/>
                  <a:pt x="234892" y="3196205"/>
                </a:cubicBezTo>
                <a:cubicBezTo>
                  <a:pt x="239219" y="3181781"/>
                  <a:pt x="246383" y="3168360"/>
                  <a:pt x="251670" y="3154260"/>
                </a:cubicBezTo>
                <a:cubicBezTo>
                  <a:pt x="254775" y="3145980"/>
                  <a:pt x="256954" y="3137373"/>
                  <a:pt x="260059" y="3129093"/>
                </a:cubicBezTo>
                <a:cubicBezTo>
                  <a:pt x="265346" y="3114993"/>
                  <a:pt x="272075" y="3101434"/>
                  <a:pt x="276837" y="3087148"/>
                </a:cubicBezTo>
                <a:cubicBezTo>
                  <a:pt x="280483" y="3076210"/>
                  <a:pt x="281913" y="3064635"/>
                  <a:pt x="285226" y="3053592"/>
                </a:cubicBezTo>
                <a:cubicBezTo>
                  <a:pt x="290308" y="3036653"/>
                  <a:pt x="296411" y="3020037"/>
                  <a:pt x="302004" y="3003259"/>
                </a:cubicBezTo>
                <a:cubicBezTo>
                  <a:pt x="304800" y="2994870"/>
                  <a:pt x="307109" y="2986302"/>
                  <a:pt x="310393" y="2978092"/>
                </a:cubicBezTo>
                <a:cubicBezTo>
                  <a:pt x="315986" y="2964110"/>
                  <a:pt x="320437" y="2949616"/>
                  <a:pt x="327171" y="2936147"/>
                </a:cubicBezTo>
                <a:cubicBezTo>
                  <a:pt x="331680" y="2927129"/>
                  <a:pt x="339440" y="2919998"/>
                  <a:pt x="343949" y="2910980"/>
                </a:cubicBezTo>
                <a:cubicBezTo>
                  <a:pt x="347904" y="2903071"/>
                  <a:pt x="349909" y="2894316"/>
                  <a:pt x="352338" y="2885813"/>
                </a:cubicBezTo>
                <a:cubicBezTo>
                  <a:pt x="355505" y="2874727"/>
                  <a:pt x="355571" y="2862569"/>
                  <a:pt x="360727" y="2852257"/>
                </a:cubicBezTo>
                <a:cubicBezTo>
                  <a:pt x="369745" y="2834221"/>
                  <a:pt x="394283" y="2801923"/>
                  <a:pt x="394283" y="2801923"/>
                </a:cubicBezTo>
                <a:cubicBezTo>
                  <a:pt x="397079" y="2787941"/>
                  <a:pt x="399214" y="2773811"/>
                  <a:pt x="402672" y="2759978"/>
                </a:cubicBezTo>
                <a:cubicBezTo>
                  <a:pt x="404817" y="2751399"/>
                  <a:pt x="408632" y="2743314"/>
                  <a:pt x="411061" y="2734811"/>
                </a:cubicBezTo>
                <a:cubicBezTo>
                  <a:pt x="414228" y="2723725"/>
                  <a:pt x="416949" y="2712510"/>
                  <a:pt x="419450" y="2701255"/>
                </a:cubicBezTo>
                <a:cubicBezTo>
                  <a:pt x="445273" y="2585054"/>
                  <a:pt x="403500" y="2756664"/>
                  <a:pt x="444617" y="2592198"/>
                </a:cubicBezTo>
                <a:lnTo>
                  <a:pt x="461395" y="2525086"/>
                </a:lnTo>
                <a:cubicBezTo>
                  <a:pt x="464191" y="2513901"/>
                  <a:pt x="468354" y="2502971"/>
                  <a:pt x="469784" y="2491530"/>
                </a:cubicBezTo>
                <a:cubicBezTo>
                  <a:pt x="474025" y="2457598"/>
                  <a:pt x="480773" y="2400427"/>
                  <a:pt x="486562" y="2365695"/>
                </a:cubicBezTo>
                <a:cubicBezTo>
                  <a:pt x="488906" y="2351630"/>
                  <a:pt x="492155" y="2337732"/>
                  <a:pt x="494951" y="2323750"/>
                </a:cubicBezTo>
                <a:cubicBezTo>
                  <a:pt x="506678" y="1784297"/>
                  <a:pt x="511511" y="1747012"/>
                  <a:pt x="494951" y="1057013"/>
                </a:cubicBezTo>
                <a:cubicBezTo>
                  <a:pt x="493602" y="1000824"/>
                  <a:pt x="478173" y="889233"/>
                  <a:pt x="478173" y="889233"/>
                </a:cubicBezTo>
                <a:cubicBezTo>
                  <a:pt x="480969" y="788565"/>
                  <a:pt x="468318" y="686269"/>
                  <a:pt x="486562" y="587229"/>
                </a:cubicBezTo>
                <a:cubicBezTo>
                  <a:pt x="489766" y="569836"/>
                  <a:pt x="519214" y="570812"/>
                  <a:pt x="536896" y="570451"/>
                </a:cubicBezTo>
                <a:lnTo>
                  <a:pt x="947956" y="562062"/>
                </a:lnTo>
                <a:lnTo>
                  <a:pt x="1300294" y="553673"/>
                </a:lnTo>
                <a:cubicBezTo>
                  <a:pt x="1319868" y="550877"/>
                  <a:pt x="1339628" y="549162"/>
                  <a:pt x="1359017" y="545284"/>
                </a:cubicBezTo>
                <a:cubicBezTo>
                  <a:pt x="1381628" y="540762"/>
                  <a:pt x="1426129" y="528506"/>
                  <a:pt x="1426129" y="528506"/>
                </a:cubicBezTo>
                <a:cubicBezTo>
                  <a:pt x="1452717" y="488624"/>
                  <a:pt x="1439719" y="512904"/>
                  <a:pt x="1459685" y="453005"/>
                </a:cubicBezTo>
                <a:cubicBezTo>
                  <a:pt x="1462481" y="444616"/>
                  <a:pt x="1465929" y="436417"/>
                  <a:pt x="1468074" y="427838"/>
                </a:cubicBezTo>
                <a:cubicBezTo>
                  <a:pt x="1514015" y="244074"/>
                  <a:pt x="1484852" y="383785"/>
                  <a:pt x="1484852" y="0"/>
                </a:cubicBezTo>
              </a:path>
            </a:pathLst>
          </a:custGeom>
          <a:noFill/>
          <a:ln w="508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228600" marR="0" indent="-228600" algn="ctr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>
                <a:tab pos="1033463" algn="l"/>
                <a:tab pos="1143000" algn="l"/>
                <a:tab pos="2624138" algn="l"/>
              </a:tabLst>
            </a:pPr>
            <a:endParaRPr kumimoji="0" lang="en-US" sz="16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2688350" y="2056377"/>
            <a:ext cx="42672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B050"/>
                </a:solidFill>
                <a:latin typeface="Wingdings" pitchFamily="2" charset="2"/>
              </a:rPr>
              <a:t>ü</a:t>
            </a:r>
          </a:p>
        </p:txBody>
      </p:sp>
      <p:cxnSp>
        <p:nvCxnSpPr>
          <p:cNvPr id="37" name="Straight Connector 36"/>
          <p:cNvCxnSpPr/>
          <p:nvPr/>
        </p:nvCxnSpPr>
        <p:spPr bwMode="auto">
          <a:xfrm flipH="1">
            <a:off x="3514253" y="4181826"/>
            <a:ext cx="1115568" cy="0"/>
          </a:xfrm>
          <a:prstGeom prst="line">
            <a:avLst/>
          </a:prstGeom>
          <a:noFill/>
          <a:ln w="254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0" name="TextBox 49"/>
          <p:cNvSpPr txBox="1"/>
          <p:nvPr/>
        </p:nvSpPr>
        <p:spPr>
          <a:xfrm>
            <a:off x="4301929" y="4466540"/>
            <a:ext cx="42672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B050"/>
                </a:solidFill>
                <a:latin typeface="Wingdings" pitchFamily="2" charset="2"/>
              </a:rPr>
              <a:t>ü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4953000" y="2052935"/>
            <a:ext cx="42672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B050"/>
                </a:solidFill>
                <a:latin typeface="Wingdings" pitchFamily="2" charset="2"/>
              </a:rPr>
              <a:t>ü</a:t>
            </a:r>
          </a:p>
        </p:txBody>
      </p:sp>
      <p:sp>
        <p:nvSpPr>
          <p:cNvPr id="38" name="TextBox 13"/>
          <p:cNvSpPr txBox="1">
            <a:spLocks noChangeArrowheads="1"/>
          </p:cNvSpPr>
          <p:nvPr/>
        </p:nvSpPr>
        <p:spPr bwMode="auto">
          <a:xfrm>
            <a:off x="7922439" y="4306825"/>
            <a:ext cx="973137" cy="338554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T prst="relaxedInset"/>
          </a:sp3d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dirty="0"/>
              <a:t>2015</a:t>
            </a:r>
            <a:endParaRPr lang="en-US" sz="1100" dirty="0"/>
          </a:p>
        </p:txBody>
      </p:sp>
      <p:sp>
        <p:nvSpPr>
          <p:cNvPr id="31" name="TextBox 30"/>
          <p:cNvSpPr txBox="1"/>
          <p:nvPr/>
        </p:nvSpPr>
        <p:spPr>
          <a:xfrm>
            <a:off x="5355325" y="3617975"/>
            <a:ext cx="42672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B050"/>
                </a:solidFill>
                <a:latin typeface="Wingdings" pitchFamily="2" charset="2"/>
              </a:rPr>
              <a:t>ü</a:t>
            </a:r>
          </a:p>
        </p:txBody>
      </p:sp>
      <p:sp>
        <p:nvSpPr>
          <p:cNvPr id="2" name="Right Arrow 1"/>
          <p:cNvSpPr/>
          <p:nvPr/>
        </p:nvSpPr>
        <p:spPr bwMode="auto">
          <a:xfrm>
            <a:off x="8815885" y="4400081"/>
            <a:ext cx="221435" cy="163034"/>
          </a:xfrm>
          <a:prstGeom prst="rightArrow">
            <a:avLst/>
          </a:prstGeom>
          <a:solidFill>
            <a:schemeClr val="accent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228600" marR="0" indent="-228600" algn="ctr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>
                <a:tab pos="1033463" algn="l"/>
                <a:tab pos="1143000" algn="l"/>
                <a:tab pos="2624138" algn="l"/>
              </a:tabLst>
            </a:pPr>
            <a:endParaRPr kumimoji="0" lang="en-US" sz="1600" b="1" i="0" u="none" strike="noStrike" cap="none" normalizeH="0" baseline="0">
              <a:ln>
                <a:noFill/>
              </a:ln>
              <a:effectLst/>
              <a:latin typeface="Arial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6050280" y="2357735"/>
            <a:ext cx="42672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B050"/>
                </a:solidFill>
                <a:latin typeface="Wingdings" pitchFamily="2" charset="2"/>
              </a:rPr>
              <a:t>ü</a:t>
            </a:r>
          </a:p>
        </p:txBody>
      </p:sp>
      <p:sp>
        <p:nvSpPr>
          <p:cNvPr id="40" name="TextBox 21"/>
          <p:cNvSpPr txBox="1">
            <a:spLocks noChangeArrowheads="1"/>
          </p:cNvSpPr>
          <p:nvPr/>
        </p:nvSpPr>
        <p:spPr bwMode="auto">
          <a:xfrm>
            <a:off x="1236660" y="6236492"/>
            <a:ext cx="4747780" cy="21544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800" b="0" dirty="0"/>
              <a:t>Project Status Codes: NS = Not Started, I = Initiation, P = Planning, E = Execution, H = On Hold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6019800" y="4336055"/>
            <a:ext cx="42672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B050"/>
                </a:solidFill>
                <a:latin typeface="Wingdings" pitchFamily="2" charset="2"/>
              </a:rPr>
              <a:t>ü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7193280" y="2133600"/>
            <a:ext cx="42672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B050"/>
                </a:solidFill>
                <a:latin typeface="Wingdings" pitchFamily="2" charset="2"/>
              </a:rPr>
              <a:t>ü</a:t>
            </a:r>
          </a:p>
        </p:txBody>
      </p:sp>
    </p:spTree>
    <p:extLst>
      <p:ext uri="{BB962C8B-B14F-4D97-AF65-F5344CB8AC3E}">
        <p14:creationId xmlns:p14="http://schemas.microsoft.com/office/powerpoint/2010/main" val="17346548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1"/>
          <p:cNvSpPr>
            <a:spLocks noGrp="1"/>
          </p:cNvSpPr>
          <p:nvPr>
            <p:ph type="title"/>
          </p:nvPr>
        </p:nvSpPr>
        <p:spPr>
          <a:xfrm>
            <a:off x="457200" y="309995"/>
            <a:ext cx="7543801" cy="366413"/>
          </a:xfrm>
        </p:spPr>
        <p:txBody>
          <a:bodyPr/>
          <a:lstStyle/>
          <a:p>
            <a:pPr eaLnBrk="1" hangingPunct="1"/>
            <a:r>
              <a:rPr lang="en-US" sz="1800" dirty="0"/>
              <a:t>2015 Release Summary – Board-Approved NPRRs / SCRs / </a:t>
            </a:r>
            <a:r>
              <a:rPr lang="en-US" sz="1800" dirty="0" err="1"/>
              <a:t>xGRRs</a:t>
            </a:r>
            <a:endParaRPr lang="en-US" sz="1800" dirty="0"/>
          </a:p>
        </p:txBody>
      </p:sp>
      <p:sp>
        <p:nvSpPr>
          <p:cNvPr id="7172" name="Footer Placeholder 7"/>
          <p:cNvSpPr>
            <a:spLocks noGrp="1"/>
          </p:cNvSpPr>
          <p:nvPr>
            <p:ph type="ftr" sz="quarter" idx="4294967295"/>
          </p:nvPr>
        </p:nvSpPr>
        <p:spPr bwMode="auto">
          <a:xfrm>
            <a:off x="6248400" y="6457950"/>
            <a:ext cx="2514600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200" b="0"/>
              <a:t>ERCOT Public</a:t>
            </a:r>
          </a:p>
        </p:txBody>
      </p:sp>
      <p:sp>
        <p:nvSpPr>
          <p:cNvPr id="7179" name="TextBox 15"/>
          <p:cNvSpPr txBox="1">
            <a:spLocks noChangeArrowheads="1"/>
          </p:cNvSpPr>
          <p:nvPr/>
        </p:nvSpPr>
        <p:spPr bwMode="auto">
          <a:xfrm>
            <a:off x="76201" y="4973591"/>
            <a:ext cx="3276599" cy="40011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t" anchorCtr="1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000" b="0" dirty="0"/>
              <a:t>Go-live dates can differ from Protocol effective dates – Please refer to market notices for more details</a:t>
            </a:r>
          </a:p>
        </p:txBody>
      </p:sp>
      <p:sp>
        <p:nvSpPr>
          <p:cNvPr id="7183" name="TextBox 22"/>
          <p:cNvSpPr txBox="1">
            <a:spLocks noChangeArrowheads="1"/>
          </p:cNvSpPr>
          <p:nvPr/>
        </p:nvSpPr>
        <p:spPr bwMode="auto">
          <a:xfrm>
            <a:off x="76200" y="5430791"/>
            <a:ext cx="3276599" cy="26161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t" anchorCtr="1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100"/>
              <a:t>Release targets are subject to change</a:t>
            </a:r>
          </a:p>
        </p:txBody>
      </p:sp>
      <p:sp>
        <p:nvSpPr>
          <p:cNvPr id="17" name="TextBox 21"/>
          <p:cNvSpPr txBox="1">
            <a:spLocks noChangeArrowheads="1"/>
          </p:cNvSpPr>
          <p:nvPr/>
        </p:nvSpPr>
        <p:spPr bwMode="auto">
          <a:xfrm>
            <a:off x="6705600" y="5034804"/>
            <a:ext cx="2268536" cy="46166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800" b="0" dirty="0"/>
              <a:t>NPRR589(b) – S&amp;B portion</a:t>
            </a:r>
          </a:p>
          <a:p>
            <a:pPr eaLnBrk="1" hangingPunct="1"/>
            <a:r>
              <a:rPr lang="en-US" sz="800" b="0" dirty="0"/>
              <a:t>NPRR686(a) – Wind portion</a:t>
            </a:r>
          </a:p>
          <a:p>
            <a:pPr eaLnBrk="1" hangingPunct="1"/>
            <a:r>
              <a:rPr lang="en-US" sz="800" b="0" dirty="0"/>
              <a:t>SCR774(b) – Addition of Comments field</a:t>
            </a:r>
          </a:p>
        </p:txBody>
      </p:sp>
      <p:sp>
        <p:nvSpPr>
          <p:cNvPr id="18" name="TextBox 21"/>
          <p:cNvSpPr txBox="1">
            <a:spLocks noChangeArrowheads="1"/>
          </p:cNvSpPr>
          <p:nvPr/>
        </p:nvSpPr>
        <p:spPr bwMode="auto">
          <a:xfrm>
            <a:off x="3428999" y="5573866"/>
            <a:ext cx="3200399" cy="24622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000" b="0" dirty="0"/>
              <a:t>(a), (b), etc. indicates multiple phases</a:t>
            </a:r>
          </a:p>
        </p:txBody>
      </p:sp>
      <p:sp>
        <p:nvSpPr>
          <p:cNvPr id="19" name="TextBox 23"/>
          <p:cNvSpPr txBox="1">
            <a:spLocks noChangeArrowheads="1"/>
          </p:cNvSpPr>
          <p:nvPr/>
        </p:nvSpPr>
        <p:spPr bwMode="auto">
          <a:xfrm>
            <a:off x="3429000" y="4953000"/>
            <a:ext cx="3200398" cy="24622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000" b="0" dirty="0"/>
              <a:t>Red Text: New additions and target release changes</a:t>
            </a:r>
          </a:p>
        </p:txBody>
      </p:sp>
      <p:sp>
        <p:nvSpPr>
          <p:cNvPr id="20" name="TextBox 24"/>
          <p:cNvSpPr txBox="1">
            <a:spLocks noChangeArrowheads="1"/>
          </p:cNvSpPr>
          <p:nvPr/>
        </p:nvSpPr>
        <p:spPr bwMode="auto">
          <a:xfrm>
            <a:off x="3428999" y="5256957"/>
            <a:ext cx="3200399" cy="24622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000" b="0" dirty="0"/>
              <a:t>Strike-Through Text: Previous target release changes</a:t>
            </a:r>
          </a:p>
        </p:txBody>
      </p:sp>
      <p:graphicFrame>
        <p:nvGraphicFramePr>
          <p:cNvPr id="6" name="Group 3"/>
          <p:cNvGraphicFramePr>
            <a:graphicFrameLocks noGrp="1"/>
          </p:cNvGraphicFramePr>
          <p:nvPr>
            <p:ph sz="half" idx="4294967295"/>
          </p:nvPr>
        </p:nvGraphicFramePr>
        <p:xfrm>
          <a:off x="76200" y="762001"/>
          <a:ext cx="8979017" cy="3315317"/>
        </p:xfrm>
        <a:graphic>
          <a:graphicData uri="http://schemas.openxmlformats.org/drawingml/2006/table">
            <a:tbl>
              <a:tblPr/>
              <a:tblGrid>
                <a:gridCol w="10422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1990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28281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54954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February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2/2 – 2/12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March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3/23 – 3/27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June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September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9/7 – 9/11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October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10/19 – 10/23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December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12/7 – 12/11</a:t>
                      </a: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222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NPRR500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SCR772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SCR778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SCR779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NPRR559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NPRR597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NPRR601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NPRR639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NPRR543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NPRR626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NPRR645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NPRR665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SCR774</a:t>
                      </a:r>
                      <a:r>
                        <a:rPr kumimoji="0" lang="en-US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(b)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SCR775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OBD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(Shadow Price Caps)</a:t>
                      </a: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SCR771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20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NPRR589</a:t>
                      </a:r>
                      <a:r>
                        <a:rPr kumimoji="0" lang="en-US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(b)</a:t>
                      </a: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NPRR701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NPRR556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NPRR595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NPRR698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NPRR706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NPRR710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NPRR680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NPRR686</a:t>
                      </a:r>
                      <a:r>
                        <a:rPr kumimoji="0" lang="en-US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(a)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NPRR703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NPRR718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PGRR044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351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11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44" name="TextBox 21"/>
          <p:cNvSpPr txBox="1">
            <a:spLocks noChangeArrowheads="1"/>
          </p:cNvSpPr>
          <p:nvPr/>
        </p:nvSpPr>
        <p:spPr bwMode="auto">
          <a:xfrm>
            <a:off x="1301050" y="5898147"/>
            <a:ext cx="4747780" cy="21544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800" b="0" dirty="0"/>
              <a:t>Project Status Codes: NS = Not Started, I = Initiation, P = Planning, E = Execution, H = On Hold</a:t>
            </a:r>
          </a:p>
        </p:txBody>
      </p:sp>
      <p:cxnSp>
        <p:nvCxnSpPr>
          <p:cNvPr id="4" name="Straight Connector 3"/>
          <p:cNvCxnSpPr/>
          <p:nvPr/>
        </p:nvCxnSpPr>
        <p:spPr bwMode="auto">
          <a:xfrm>
            <a:off x="3810000" y="1314271"/>
            <a:ext cx="0" cy="2414016"/>
          </a:xfrm>
          <a:prstGeom prst="line">
            <a:avLst/>
          </a:prstGeom>
          <a:noFill/>
          <a:ln w="381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7" name="TextBox 12"/>
          <p:cNvSpPr txBox="1">
            <a:spLocks noChangeArrowheads="1"/>
          </p:cNvSpPr>
          <p:nvPr/>
        </p:nvSpPr>
        <p:spPr bwMode="auto">
          <a:xfrm>
            <a:off x="1115370" y="2877424"/>
            <a:ext cx="1316736" cy="276999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1200" dirty="0"/>
              <a:t>Late May</a:t>
            </a:r>
            <a:endParaRPr lang="en-US" sz="1000" dirty="0"/>
          </a:p>
        </p:txBody>
      </p:sp>
      <p:sp>
        <p:nvSpPr>
          <p:cNvPr id="28" name="TextBox 12"/>
          <p:cNvSpPr txBox="1">
            <a:spLocks noChangeArrowheads="1"/>
          </p:cNvSpPr>
          <p:nvPr/>
        </p:nvSpPr>
        <p:spPr bwMode="auto">
          <a:xfrm>
            <a:off x="2438399" y="1030834"/>
            <a:ext cx="1423097" cy="276999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1200" dirty="0"/>
              <a:t>6/13  </a:t>
            </a:r>
            <a:r>
              <a:rPr lang="en-US" sz="1200" b="0" dirty="0"/>
              <a:t>(CMM)</a:t>
            </a:r>
            <a:endParaRPr lang="en-US" sz="1000" b="0" dirty="0"/>
          </a:p>
        </p:txBody>
      </p:sp>
      <p:sp>
        <p:nvSpPr>
          <p:cNvPr id="29" name="TextBox 12"/>
          <p:cNvSpPr txBox="1">
            <a:spLocks noChangeArrowheads="1"/>
          </p:cNvSpPr>
          <p:nvPr/>
        </p:nvSpPr>
        <p:spPr bwMode="auto">
          <a:xfrm>
            <a:off x="3867621" y="1038893"/>
            <a:ext cx="1307592" cy="276999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1200" dirty="0"/>
              <a:t>6/22 – 6/26</a:t>
            </a:r>
            <a:endParaRPr lang="en-US" sz="1000" dirty="0"/>
          </a:p>
        </p:txBody>
      </p:sp>
      <p:cxnSp>
        <p:nvCxnSpPr>
          <p:cNvPr id="10" name="Straight Connector 9"/>
          <p:cNvCxnSpPr/>
          <p:nvPr/>
        </p:nvCxnSpPr>
        <p:spPr bwMode="auto">
          <a:xfrm flipH="1">
            <a:off x="3852335" y="1329228"/>
            <a:ext cx="15498" cy="2377440"/>
          </a:xfrm>
          <a:prstGeom prst="line">
            <a:avLst/>
          </a:prstGeom>
          <a:noFill/>
          <a:ln w="635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23" name="TextBox 12"/>
          <p:cNvSpPr txBox="1">
            <a:spLocks noChangeArrowheads="1"/>
          </p:cNvSpPr>
          <p:nvPr/>
        </p:nvSpPr>
        <p:spPr bwMode="auto">
          <a:xfrm>
            <a:off x="5181600" y="1967520"/>
            <a:ext cx="1289304" cy="461665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1200" dirty="0"/>
              <a:t>September</a:t>
            </a:r>
          </a:p>
          <a:p>
            <a:pPr algn="ctr" eaLnBrk="1" hangingPunct="1"/>
            <a:r>
              <a:rPr lang="en-US" sz="1200" dirty="0"/>
              <a:t>9/21 – 9/25</a:t>
            </a:r>
          </a:p>
        </p:txBody>
      </p:sp>
    </p:spTree>
    <p:extLst>
      <p:ext uri="{BB962C8B-B14F-4D97-AF65-F5344CB8AC3E}">
        <p14:creationId xmlns:p14="http://schemas.microsoft.com/office/powerpoint/2010/main" val="33101707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763000" cy="527613"/>
          </a:xfrm>
        </p:spPr>
        <p:txBody>
          <a:bodyPr/>
          <a:lstStyle/>
          <a:p>
            <a:r>
              <a:rPr lang="en-US" sz="2200" b="1" dirty="0">
                <a:solidFill>
                  <a:schemeClr val="accent1"/>
                </a:solidFill>
              </a:rPr>
              <a:t>2016 Release </a:t>
            </a:r>
            <a:r>
              <a:rPr lang="en-US" sz="2200" dirty="0"/>
              <a:t>Result</a:t>
            </a:r>
            <a:r>
              <a:rPr lang="en-US" sz="2200" b="1" dirty="0">
                <a:solidFill>
                  <a:schemeClr val="accent1"/>
                </a:solidFill>
              </a:rPr>
              <a:t>s – Board Approved NPRRs / SCRs / </a:t>
            </a:r>
            <a:r>
              <a:rPr lang="en-US" sz="2200" b="1" dirty="0" err="1">
                <a:solidFill>
                  <a:schemeClr val="accent1"/>
                </a:solidFill>
              </a:rPr>
              <a:t>xGRRs</a:t>
            </a:r>
            <a:r>
              <a:rPr lang="en-US" sz="2200" b="1" dirty="0">
                <a:solidFill>
                  <a:schemeClr val="accent1"/>
                </a:solidFill>
              </a:rPr>
              <a:t>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5</a:t>
            </a:fld>
            <a:endParaRPr lang="en-US"/>
          </a:p>
        </p:txBody>
      </p:sp>
      <p:sp>
        <p:nvSpPr>
          <p:cNvPr id="29" name="TextBox 15"/>
          <p:cNvSpPr txBox="1">
            <a:spLocks noChangeArrowheads="1"/>
          </p:cNvSpPr>
          <p:nvPr/>
        </p:nvSpPr>
        <p:spPr bwMode="auto">
          <a:xfrm>
            <a:off x="762000" y="4809223"/>
            <a:ext cx="3174414" cy="40011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t" anchorCtr="1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Go-live dates can differ from Protocol effective dates – Please refer to market notices for more details</a:t>
            </a:r>
          </a:p>
        </p:txBody>
      </p:sp>
      <p:sp>
        <p:nvSpPr>
          <p:cNvPr id="30" name="TextBox 22"/>
          <p:cNvSpPr txBox="1">
            <a:spLocks noChangeArrowheads="1"/>
          </p:cNvSpPr>
          <p:nvPr/>
        </p:nvSpPr>
        <p:spPr bwMode="auto">
          <a:xfrm>
            <a:off x="761999" y="5266423"/>
            <a:ext cx="3174415" cy="26161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t" anchorCtr="1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Release targets are subject to change</a:t>
            </a:r>
          </a:p>
        </p:txBody>
      </p:sp>
      <p:sp>
        <p:nvSpPr>
          <p:cNvPr id="31" name="TextBox 21"/>
          <p:cNvSpPr txBox="1">
            <a:spLocks noChangeArrowheads="1"/>
          </p:cNvSpPr>
          <p:nvPr/>
        </p:nvSpPr>
        <p:spPr bwMode="auto">
          <a:xfrm>
            <a:off x="5408276" y="5528342"/>
            <a:ext cx="1963074" cy="215444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NPRR686(b) – Solar portion</a:t>
            </a:r>
          </a:p>
        </p:txBody>
      </p:sp>
      <p:sp>
        <p:nvSpPr>
          <p:cNvPr id="32" name="TextBox 23"/>
          <p:cNvSpPr txBox="1">
            <a:spLocks noChangeArrowheads="1"/>
          </p:cNvSpPr>
          <p:nvPr/>
        </p:nvSpPr>
        <p:spPr bwMode="auto">
          <a:xfrm>
            <a:off x="5395856" y="4760958"/>
            <a:ext cx="2895600" cy="66172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APPENDIX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Red Text: New additions and target release changes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Strike-Through Text: Previous target release changes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(a), (b), etc. indicates multiple phases</a:t>
            </a:r>
          </a:p>
        </p:txBody>
      </p:sp>
      <p:graphicFrame>
        <p:nvGraphicFramePr>
          <p:cNvPr id="33" name="Group 3"/>
          <p:cNvGraphicFramePr>
            <a:graphicFrameLocks/>
          </p:cNvGraphicFramePr>
          <p:nvPr/>
        </p:nvGraphicFramePr>
        <p:xfrm>
          <a:off x="160280" y="838201"/>
          <a:ext cx="8839200" cy="3581399"/>
        </p:xfrm>
        <a:graphic>
          <a:graphicData uri="http://schemas.openxmlformats.org/drawingml/2006/table">
            <a:tbl>
              <a:tblPr/>
              <a:tblGrid>
                <a:gridCol w="14399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2419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046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9074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5568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54954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February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2/2 – 2/4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April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4/12 – 4/14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June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6/21 – 6/23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August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8/30 – 9/1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September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9/26 – 9/30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December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12/6 – 12/8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2225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NPRR588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NPRR615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NPRR686</a:t>
                      </a:r>
                      <a:r>
                        <a:rPr kumimoji="0" lang="en-US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(b)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NPRR419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NPRR728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COPMGRR040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NPRR515</a:t>
                      </a: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NPRR617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NPRR700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NPRR719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NPRR742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NPRR745</a:t>
                      </a: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VMCRR008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EMS Upgrade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NPRR662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NPRR712</a:t>
                      </a:r>
                      <a:r>
                        <a:rPr kumimoji="0" lang="en-US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(a)</a:t>
                      </a: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RMGRR126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RMGRR137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NPRR219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SCR783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NOGRR050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NOGRR143</a:t>
                      </a:r>
                      <a:r>
                        <a:rPr kumimoji="0" lang="en-US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(a)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5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5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 </a:t>
                      </a: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NPRR712</a:t>
                      </a:r>
                      <a:r>
                        <a:rPr kumimoji="0" lang="en-US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(b)</a:t>
                      </a: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NOGRR143</a:t>
                      </a:r>
                      <a:r>
                        <a:rPr kumimoji="0" lang="en-US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(b)</a:t>
                      </a: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NPRR495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NPRR736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NPRR770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NPRR713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NPRR754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NOGRR147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SCR787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SCR788</a:t>
                      </a:r>
                      <a:endParaRPr kumimoji="0" lang="en-US" sz="11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RMGRR127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RMGRR140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SCR786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351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34" name="TextBox 21"/>
          <p:cNvSpPr txBox="1">
            <a:spLocks noChangeArrowheads="1"/>
          </p:cNvSpPr>
          <p:nvPr/>
        </p:nvSpPr>
        <p:spPr bwMode="auto">
          <a:xfrm>
            <a:off x="2590800" y="5999544"/>
            <a:ext cx="4572000" cy="215444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Project Status Codes: NS = Not Started, I = Initiation, P = Planning, E = Execution, H = On Hold</a:t>
            </a:r>
          </a:p>
        </p:txBody>
      </p:sp>
      <p:sp>
        <p:nvSpPr>
          <p:cNvPr id="42" name="TextBox 13"/>
          <p:cNvSpPr txBox="1">
            <a:spLocks noChangeArrowheads="1"/>
          </p:cNvSpPr>
          <p:nvPr/>
        </p:nvSpPr>
        <p:spPr bwMode="auto">
          <a:xfrm>
            <a:off x="160279" y="3779174"/>
            <a:ext cx="4479373" cy="246221"/>
          </a:xfrm>
          <a:prstGeom prst="rect">
            <a:avLst/>
          </a:prstGeom>
          <a:solidFill>
            <a:srgbClr val="A1D8FD"/>
          </a:solidFill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EMS Upgrade “Chill”</a:t>
            </a:r>
          </a:p>
        </p:txBody>
      </p:sp>
      <p:cxnSp>
        <p:nvCxnSpPr>
          <p:cNvPr id="43" name="Straight Connector 42"/>
          <p:cNvCxnSpPr/>
          <p:nvPr/>
        </p:nvCxnSpPr>
        <p:spPr bwMode="auto">
          <a:xfrm>
            <a:off x="3389012" y="3898596"/>
            <a:ext cx="1182988" cy="0"/>
          </a:xfrm>
          <a:prstGeom prst="line">
            <a:avLst/>
          </a:prstGeom>
          <a:noFill/>
          <a:ln w="12700" cap="flat" cmpd="sng" algn="ctr">
            <a:solidFill>
              <a:srgbClr val="000000"/>
            </a:solidFill>
            <a:prstDash val="dash"/>
            <a:round/>
            <a:headEnd type="none" w="med" len="med"/>
            <a:tailEnd type="arrow" w="med" len="med"/>
          </a:ln>
          <a:effectLst/>
        </p:spPr>
      </p:cxnSp>
      <p:cxnSp>
        <p:nvCxnSpPr>
          <p:cNvPr id="44" name="Straight Connector 43"/>
          <p:cNvCxnSpPr/>
          <p:nvPr/>
        </p:nvCxnSpPr>
        <p:spPr bwMode="auto">
          <a:xfrm flipH="1">
            <a:off x="163000" y="3899179"/>
            <a:ext cx="1143000" cy="0"/>
          </a:xfrm>
          <a:prstGeom prst="line">
            <a:avLst/>
          </a:prstGeom>
          <a:noFill/>
          <a:ln w="12700" cap="flat" cmpd="sng" algn="ctr">
            <a:solidFill>
              <a:srgbClr val="000000"/>
            </a:solidFill>
            <a:prstDash val="dash"/>
            <a:round/>
            <a:headEnd type="none" w="med" len="med"/>
            <a:tailEnd type="arrow" w="med" len="med"/>
          </a:ln>
          <a:effectLst/>
        </p:spPr>
      </p:cxnSp>
      <p:sp>
        <p:nvSpPr>
          <p:cNvPr id="49" name="TextBox 12"/>
          <p:cNvSpPr txBox="1">
            <a:spLocks noChangeArrowheads="1"/>
          </p:cNvSpPr>
          <p:nvPr/>
        </p:nvSpPr>
        <p:spPr bwMode="auto">
          <a:xfrm>
            <a:off x="3123958" y="3049935"/>
            <a:ext cx="1515695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 charset="0"/>
              </a:rPr>
              <a:t>6/16</a:t>
            </a:r>
            <a:endParaRPr kumimoji="0" lang="en-US" sz="1000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Arial" charset="0"/>
            </a:endParaRPr>
          </a:p>
        </p:txBody>
      </p:sp>
      <p:sp>
        <p:nvSpPr>
          <p:cNvPr id="22" name="TextBox 12"/>
          <p:cNvSpPr txBox="1">
            <a:spLocks noChangeArrowheads="1"/>
          </p:cNvSpPr>
          <p:nvPr/>
        </p:nvSpPr>
        <p:spPr bwMode="auto">
          <a:xfrm>
            <a:off x="7552105" y="2861101"/>
            <a:ext cx="1439495" cy="430887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kern="0" dirty="0">
                <a:solidFill>
                  <a:srgbClr val="000000"/>
                </a:solidFill>
              </a:rPr>
              <a:t>12</a:t>
            </a:r>
            <a:r>
              <a: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/10 – </a:t>
            </a:r>
            <a:r>
              <a:rPr lang="en-US" sz="1200" kern="0" dirty="0">
                <a:solidFill>
                  <a:srgbClr val="000000"/>
                </a:solidFill>
              </a:rPr>
              <a:t>12/11 </a:t>
            </a:r>
            <a:r>
              <a:rPr lang="en-US" sz="1000" kern="0" dirty="0">
                <a:solidFill>
                  <a:srgbClr val="000000"/>
                </a:solidFill>
              </a:rPr>
              <a:t>(Retail)</a:t>
            </a:r>
            <a:endParaRPr kumimoji="0" lang="en-US" sz="12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</a:endParaRPr>
          </a:p>
        </p:txBody>
      </p:sp>
      <p:sp>
        <p:nvSpPr>
          <p:cNvPr id="23" name="TextBox 12"/>
          <p:cNvSpPr txBox="1">
            <a:spLocks noChangeArrowheads="1"/>
          </p:cNvSpPr>
          <p:nvPr/>
        </p:nvSpPr>
        <p:spPr bwMode="auto">
          <a:xfrm>
            <a:off x="4639653" y="2843140"/>
            <a:ext cx="1508760" cy="430887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0" dirty="0">
                <a:solidFill>
                  <a:srgbClr val="000000"/>
                </a:solidFill>
              </a:rPr>
              <a:t>7</a:t>
            </a:r>
            <a:r>
              <a: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/23 – 7/24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(Retail)</a:t>
            </a:r>
            <a:endParaRPr kumimoji="0" lang="en-US" sz="12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</a:endParaRPr>
          </a:p>
        </p:txBody>
      </p:sp>
      <p:sp>
        <p:nvSpPr>
          <p:cNvPr id="24" name="TextBox 12"/>
          <p:cNvSpPr txBox="1">
            <a:spLocks noChangeArrowheads="1"/>
          </p:cNvSpPr>
          <p:nvPr/>
        </p:nvSpPr>
        <p:spPr bwMode="auto">
          <a:xfrm>
            <a:off x="6153373" y="2529248"/>
            <a:ext cx="1389888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0" dirty="0"/>
              <a:t>11</a:t>
            </a:r>
            <a:r>
              <a:rPr kumimoji="0" lang="en-US" sz="12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 charset="0"/>
              </a:rPr>
              <a:t>/1 – 11/3</a:t>
            </a:r>
          </a:p>
        </p:txBody>
      </p:sp>
      <p:sp>
        <p:nvSpPr>
          <p:cNvPr id="26" name="TextBox 12"/>
          <p:cNvSpPr txBox="1">
            <a:spLocks noChangeArrowheads="1"/>
          </p:cNvSpPr>
          <p:nvPr/>
        </p:nvSpPr>
        <p:spPr bwMode="auto">
          <a:xfrm>
            <a:off x="1602941" y="2843139"/>
            <a:ext cx="1515695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 charset="0"/>
              </a:rPr>
              <a:t>5/1</a:t>
            </a:r>
            <a:endParaRPr kumimoji="0" lang="en-US" sz="1000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26595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686800" cy="527613"/>
          </a:xfrm>
        </p:spPr>
        <p:txBody>
          <a:bodyPr/>
          <a:lstStyle/>
          <a:p>
            <a:r>
              <a:rPr lang="en-US" sz="2200" b="1" dirty="0">
                <a:solidFill>
                  <a:schemeClr val="accent1"/>
                </a:solidFill>
              </a:rPr>
              <a:t>2017 Release Targets – Board Approved NPRRs / SCRs / </a:t>
            </a:r>
            <a:r>
              <a:rPr lang="en-US" sz="2200" b="1" dirty="0" err="1">
                <a:solidFill>
                  <a:schemeClr val="accent1"/>
                </a:solidFill>
              </a:rPr>
              <a:t>xGRRs</a:t>
            </a:r>
            <a:r>
              <a:rPr lang="en-US" sz="2200" b="1" dirty="0">
                <a:solidFill>
                  <a:schemeClr val="accent1"/>
                </a:solidFill>
              </a:rPr>
              <a:t>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6</a:t>
            </a:fld>
            <a:endParaRPr lang="en-US"/>
          </a:p>
        </p:txBody>
      </p:sp>
      <p:sp>
        <p:nvSpPr>
          <p:cNvPr id="29" name="TextBox 15"/>
          <p:cNvSpPr txBox="1">
            <a:spLocks noChangeArrowheads="1"/>
          </p:cNvSpPr>
          <p:nvPr/>
        </p:nvSpPr>
        <p:spPr bwMode="auto">
          <a:xfrm>
            <a:off x="160280" y="5447632"/>
            <a:ext cx="3174414" cy="40011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t" anchorCtr="1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Go-live dates can differ from Protocol effective dates – Please refer to market notices for more details</a:t>
            </a:r>
          </a:p>
        </p:txBody>
      </p:sp>
      <p:sp>
        <p:nvSpPr>
          <p:cNvPr id="30" name="TextBox 22"/>
          <p:cNvSpPr txBox="1">
            <a:spLocks noChangeArrowheads="1"/>
          </p:cNvSpPr>
          <p:nvPr/>
        </p:nvSpPr>
        <p:spPr bwMode="auto">
          <a:xfrm>
            <a:off x="160279" y="5904832"/>
            <a:ext cx="3174415" cy="26161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t" anchorCtr="1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Release targets are subject to change</a:t>
            </a:r>
          </a:p>
        </p:txBody>
      </p:sp>
      <p:sp>
        <p:nvSpPr>
          <p:cNvPr id="32" name="TextBox 23"/>
          <p:cNvSpPr txBox="1">
            <a:spLocks noChangeArrowheads="1"/>
          </p:cNvSpPr>
          <p:nvPr/>
        </p:nvSpPr>
        <p:spPr bwMode="auto">
          <a:xfrm>
            <a:off x="3456567" y="5439839"/>
            <a:ext cx="2895600" cy="66172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APPENDIX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Red Text: New additions and target release changes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Strike-Through Text: Previous target release changes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(a), (b), etc. indicates multiple phases</a:t>
            </a:r>
          </a:p>
        </p:txBody>
      </p:sp>
      <p:graphicFrame>
        <p:nvGraphicFramePr>
          <p:cNvPr id="33" name="Group 3"/>
          <p:cNvGraphicFramePr>
            <a:graphicFrameLocks/>
          </p:cNvGraphicFramePr>
          <p:nvPr/>
        </p:nvGraphicFramePr>
        <p:xfrm>
          <a:off x="160280" y="814913"/>
          <a:ext cx="8839200" cy="3800855"/>
        </p:xfrm>
        <a:graphic>
          <a:graphicData uri="http://schemas.openxmlformats.org/drawingml/2006/table">
            <a:tbl>
              <a:tblPr/>
              <a:tblGrid>
                <a:gridCol w="14399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2419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046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9074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5568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54954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March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3/7 – 3/9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May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5/1 – 5/11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June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6/27 – 6/29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August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9/11 – 9/13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October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10/31 – 11/2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December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12/5 – 12/7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2225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NPRR272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NPRR649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NPRR753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NPRR764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NPRR785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RMGRR134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NPRR790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SCR790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NPRR746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NPRR786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NPRR792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NOGRR164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PGRR051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RRGRR003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RRGRR006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RRGRR007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RRGRR009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RRGRR010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PGRR046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NPRR573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NPRR789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NPRR797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NPRR801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NPRR827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NPRR744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NPRR758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NPRR775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sng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NPRR809</a:t>
                      </a:r>
                      <a:r>
                        <a:rPr kumimoji="0" lang="en-US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(a)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PGRR052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PGRR054</a:t>
                      </a:r>
                      <a:endParaRPr kumimoji="0" lang="en-US" sz="105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NPRR782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NPRR831</a:t>
                      </a:r>
                      <a:r>
                        <a:rPr kumimoji="0" lang="en-US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(a)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NPRR562</a:t>
                      </a:r>
                      <a:r>
                        <a:rPr kumimoji="0" lang="en-US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(a)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NPRR808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PGRR056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NPRR812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NPRR778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RMGRR139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351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34" name="TextBox 21"/>
          <p:cNvSpPr txBox="1">
            <a:spLocks noChangeArrowheads="1"/>
          </p:cNvSpPr>
          <p:nvPr/>
        </p:nvSpPr>
        <p:spPr bwMode="auto">
          <a:xfrm>
            <a:off x="7065242" y="5480871"/>
            <a:ext cx="1561038" cy="83099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sng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Project Status Codes 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NS = Not Started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I     = Initiation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P    = Planning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E    = Execution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H    = On Hold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7315200" y="1400352"/>
            <a:ext cx="236905" cy="18004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 </a:t>
            </a:r>
            <a:endParaRPr kumimoji="0" lang="en-US" sz="1000" b="1" i="1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" b="1" i="1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 </a:t>
            </a:r>
            <a:endParaRPr kumimoji="0" lang="en-US" sz="500" b="1" i="1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" b="1" i="1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 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400" b="1" i="1" kern="0" dirty="0">
                <a:solidFill>
                  <a:srgbClr val="000000"/>
                </a:solidFill>
              </a:rPr>
              <a:t> </a:t>
            </a:r>
            <a:endParaRPr lang="en-US" sz="28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</p:txBody>
      </p:sp>
      <p:sp>
        <p:nvSpPr>
          <p:cNvPr id="22" name="TextBox 12"/>
          <p:cNvSpPr txBox="1">
            <a:spLocks noChangeArrowheads="1"/>
          </p:cNvSpPr>
          <p:nvPr/>
        </p:nvSpPr>
        <p:spPr bwMode="auto">
          <a:xfrm>
            <a:off x="7552105" y="3082774"/>
            <a:ext cx="1439495" cy="430887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kern="0" dirty="0"/>
              <a:t>12</a:t>
            </a:r>
            <a:r>
              <a:rPr kumimoji="0" lang="en-US" sz="12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 charset="0"/>
              </a:rPr>
              <a:t>/9 – </a:t>
            </a:r>
            <a:r>
              <a:rPr lang="en-US" sz="1200" kern="0" dirty="0"/>
              <a:t>12/10 </a:t>
            </a:r>
            <a:r>
              <a:rPr lang="en-US" sz="1000" kern="0" dirty="0">
                <a:solidFill>
                  <a:srgbClr val="000000"/>
                </a:solidFill>
              </a:rPr>
              <a:t>(Retail)</a:t>
            </a:r>
            <a:endParaRPr kumimoji="0" lang="en-US" sz="12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</a:endParaRPr>
          </a:p>
        </p:txBody>
      </p:sp>
      <p:sp>
        <p:nvSpPr>
          <p:cNvPr id="20" name="TextBox 12"/>
          <p:cNvSpPr txBox="1">
            <a:spLocks noChangeArrowheads="1"/>
          </p:cNvSpPr>
          <p:nvPr/>
        </p:nvSpPr>
        <p:spPr bwMode="auto">
          <a:xfrm>
            <a:off x="159802" y="3920819"/>
            <a:ext cx="1445612" cy="230832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900" kern="0" dirty="0"/>
              <a:t>5/8</a:t>
            </a:r>
            <a:r>
              <a:rPr lang="en-US" sz="900" kern="0" dirty="0">
                <a:solidFill>
                  <a:srgbClr val="FF0000"/>
                </a:solidFill>
              </a:rPr>
              <a:t> </a:t>
            </a:r>
            <a:r>
              <a:rPr lang="en-US" sz="900" kern="0" dirty="0"/>
              <a:t>– NMMS</a:t>
            </a:r>
            <a:r>
              <a:rPr lang="en-US" sz="900" kern="0" dirty="0">
                <a:solidFill>
                  <a:srgbClr val="000000"/>
                </a:solidFill>
              </a:rPr>
              <a:t> Upgrade</a:t>
            </a:r>
            <a:endParaRPr lang="en-US" sz="1200" kern="0" dirty="0"/>
          </a:p>
        </p:txBody>
      </p:sp>
      <p:sp>
        <p:nvSpPr>
          <p:cNvPr id="25" name="TextBox 12"/>
          <p:cNvSpPr txBox="1">
            <a:spLocks noChangeArrowheads="1"/>
          </p:cNvSpPr>
          <p:nvPr/>
        </p:nvSpPr>
        <p:spPr bwMode="auto">
          <a:xfrm>
            <a:off x="3122655" y="3142466"/>
            <a:ext cx="1517904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0" noProof="0" dirty="0"/>
              <a:t>6</a:t>
            </a:r>
            <a:r>
              <a:rPr kumimoji="0" lang="en-US" sz="12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 charset="0"/>
              </a:rPr>
              <a:t>/1</a:t>
            </a:r>
          </a:p>
        </p:txBody>
      </p:sp>
      <p:sp>
        <p:nvSpPr>
          <p:cNvPr id="27" name="TextBox 12"/>
          <p:cNvSpPr txBox="1">
            <a:spLocks noChangeArrowheads="1"/>
          </p:cNvSpPr>
          <p:nvPr/>
        </p:nvSpPr>
        <p:spPr bwMode="auto">
          <a:xfrm>
            <a:off x="6147256" y="3076812"/>
            <a:ext cx="1396970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kern="0" noProof="0" dirty="0"/>
              <a:t>9</a:t>
            </a:r>
            <a:r>
              <a:rPr kumimoji="0" lang="en-US" sz="12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 charset="0"/>
              </a:rPr>
              <a:t>/1  </a:t>
            </a: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 charset="0"/>
              </a:rPr>
              <a:t>&amp;</a:t>
            </a:r>
            <a:r>
              <a:rPr kumimoji="0" lang="en-US" sz="12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 charset="0"/>
              </a:rPr>
              <a:t>  9/14</a:t>
            </a:r>
            <a:endParaRPr kumimoji="0" lang="en-US" sz="12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4296407" y="1403222"/>
            <a:ext cx="370549" cy="23237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latin typeface="Wingdings" panose="05000000000000000000" pitchFamily="2" charset="2"/>
              </a:rPr>
              <a:t>ü</a:t>
            </a:r>
          </a:p>
          <a:p>
            <a:pPr algn="ctr"/>
            <a:endParaRPr lang="en-US" sz="400" dirty="0">
              <a:latin typeface="Wingdings" panose="05000000000000000000" pitchFamily="2" charset="2"/>
            </a:endParaRPr>
          </a:p>
          <a:p>
            <a:pPr algn="ctr"/>
            <a:r>
              <a:rPr lang="en-US" sz="1000" dirty="0">
                <a:latin typeface="Wingdings" panose="05000000000000000000" pitchFamily="2" charset="2"/>
              </a:rPr>
              <a:t>ü</a:t>
            </a:r>
          </a:p>
          <a:p>
            <a:pPr algn="ctr"/>
            <a:endParaRPr lang="en-US" sz="400" dirty="0">
              <a:latin typeface="Wingdings" panose="05000000000000000000" pitchFamily="2" charset="2"/>
            </a:endParaRPr>
          </a:p>
          <a:p>
            <a:pPr algn="ctr"/>
            <a:r>
              <a:rPr lang="en-US" sz="1000" dirty="0">
                <a:latin typeface="Wingdings" panose="05000000000000000000" pitchFamily="2" charset="2"/>
              </a:rPr>
              <a:t>ü</a:t>
            </a:r>
          </a:p>
          <a:p>
            <a:pPr algn="ctr"/>
            <a:endParaRPr lang="en-US" sz="500" dirty="0">
              <a:latin typeface="Wingdings" panose="05000000000000000000" pitchFamily="2" charset="2"/>
            </a:endParaRPr>
          </a:p>
          <a:p>
            <a:pPr algn="ctr"/>
            <a:r>
              <a:rPr lang="en-US" sz="1000" dirty="0">
                <a:latin typeface="Wingdings" panose="05000000000000000000" pitchFamily="2" charset="2"/>
              </a:rPr>
              <a:t>ü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>
                <a:latin typeface="Wingdings" panose="05000000000000000000" pitchFamily="2" charset="2"/>
              </a:rPr>
              <a:t>ü</a:t>
            </a:r>
            <a:endParaRPr lang="en-US" sz="1000" b="1" i="1" kern="0" noProof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noProof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9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noProof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 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5805167" y="1394984"/>
            <a:ext cx="370549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>
                <a:latin typeface="Wingdings" panose="05000000000000000000" pitchFamily="2" charset="2"/>
              </a:rPr>
              <a:t>ü</a:t>
            </a:r>
            <a:endParaRPr lang="en-US" sz="1000" b="1" i="1" kern="0" dirty="0">
              <a:solidFill>
                <a:srgbClr val="000000"/>
              </a:solidFill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>
                <a:latin typeface="Wingdings" panose="05000000000000000000" pitchFamily="2" charset="2"/>
              </a:rPr>
              <a:t>ü</a:t>
            </a: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" b="1" i="1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500" b="1" i="1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500" b="1" i="1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500" b="1" i="1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noProof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500" b="1" i="1" u="none" strike="noStrike" kern="0" cap="none" spc="0" normalizeH="0" baseline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noProof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noProof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>
                <a:latin typeface="Wingdings" panose="05000000000000000000" pitchFamily="2" charset="2"/>
              </a:rPr>
              <a:t>ü</a:t>
            </a: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noProof="0" dirty="0">
              <a:solidFill>
                <a:srgbClr val="000000"/>
              </a:solidFill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>
                <a:latin typeface="Wingdings" panose="05000000000000000000" pitchFamily="2" charset="2"/>
              </a:rPr>
              <a:t>ü</a:t>
            </a: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>
                <a:latin typeface="Wingdings" panose="05000000000000000000" pitchFamily="2" charset="2"/>
              </a:rPr>
              <a:t>ü</a:t>
            </a:r>
            <a:r>
              <a:rPr lang="en-US" sz="1000" b="1" i="1" kern="0" noProof="0" dirty="0">
                <a:solidFill>
                  <a:srgbClr val="000000"/>
                </a:solidFill>
              </a:rPr>
              <a:t> </a:t>
            </a:r>
            <a:r>
              <a:rPr kumimoji="0" lang="en-US" sz="1000" b="1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 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7214509" y="1391700"/>
            <a:ext cx="370549" cy="26930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>
                <a:latin typeface="Wingdings" panose="05000000000000000000" pitchFamily="2" charset="2"/>
              </a:rPr>
              <a:t>ü</a:t>
            </a:r>
            <a:endParaRPr lang="en-US" sz="1000" b="1" i="1" kern="0" dirty="0">
              <a:solidFill>
                <a:srgbClr val="000000"/>
              </a:solidFill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>
                <a:latin typeface="Wingdings" panose="05000000000000000000" pitchFamily="2" charset="2"/>
              </a:rPr>
              <a:t>ü</a:t>
            </a: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" b="1" i="1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noProof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" b="1" i="1" u="none" strike="noStrike" kern="0" cap="none" spc="0" normalizeH="0" baseline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noProof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400" b="1" i="1" kern="0" noProof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noProof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7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noProof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noProof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500" b="1" i="1" u="none" strike="noStrike" kern="0" cap="none" spc="0" normalizeH="0" baseline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b="1" i="1" kern="0" noProof="0" dirty="0">
                <a:solidFill>
                  <a:srgbClr val="000000"/>
                </a:solidFill>
              </a:rPr>
              <a:t> </a:t>
            </a:r>
            <a:r>
              <a:rPr lang="en-US" sz="1000" dirty="0">
                <a:latin typeface="Wingdings" panose="05000000000000000000" pitchFamily="2" charset="2"/>
              </a:rPr>
              <a:t>ü</a:t>
            </a:r>
            <a:endParaRPr lang="en-US" sz="1000" b="1" i="1" kern="0" dirty="0">
              <a:solidFill>
                <a:srgbClr val="000000"/>
              </a:solidFill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>
                <a:latin typeface="Wingdings" panose="05000000000000000000" pitchFamily="2" charset="2"/>
              </a:rPr>
              <a:t>ü</a:t>
            </a:r>
            <a:endParaRPr lang="en-US" sz="1000" b="1" i="1" kern="0" dirty="0">
              <a:solidFill>
                <a:srgbClr val="000000"/>
              </a:solidFill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>
                <a:latin typeface="Wingdings" panose="05000000000000000000" pitchFamily="2" charset="2"/>
              </a:rPr>
              <a:t>ü</a:t>
            </a:r>
            <a:r>
              <a:rPr kumimoji="0" lang="en-US" sz="1000" b="1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 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8638685" y="1400352"/>
            <a:ext cx="370549" cy="27546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  </a:t>
            </a: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" b="1" i="1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500" b="1" i="1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400" b="1" i="1" kern="0" dirty="0">
                <a:solidFill>
                  <a:srgbClr val="000000"/>
                </a:solidFill>
              </a:rPr>
              <a:t> </a:t>
            </a: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" b="1" i="1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noProof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" b="1" i="1" u="none" strike="noStrike" kern="0" cap="none" spc="0" normalizeH="0" baseline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noProof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noProof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noProof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500" b="1" i="1" u="none" strike="noStrike" kern="0" cap="none" spc="0" normalizeH="0" baseline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>
                <a:latin typeface="Wingdings" panose="05000000000000000000" pitchFamily="2" charset="2"/>
              </a:rPr>
              <a:t>ü</a:t>
            </a: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00" b="1" i="1" u="none" strike="noStrike" kern="0" cap="none" spc="0" normalizeH="0" baseline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>
                <a:latin typeface="Wingdings" panose="05000000000000000000" pitchFamily="2" charset="2"/>
              </a:rPr>
              <a:t>ü</a:t>
            </a: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 </a:t>
            </a:r>
          </a:p>
        </p:txBody>
      </p:sp>
      <p:sp>
        <p:nvSpPr>
          <p:cNvPr id="44" name="TextBox 12"/>
          <p:cNvSpPr txBox="1">
            <a:spLocks noChangeArrowheads="1"/>
          </p:cNvSpPr>
          <p:nvPr/>
        </p:nvSpPr>
        <p:spPr bwMode="auto">
          <a:xfrm>
            <a:off x="4647890" y="3074313"/>
            <a:ext cx="1501431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0" noProof="0" dirty="0"/>
              <a:t>8</a:t>
            </a:r>
            <a:r>
              <a:rPr kumimoji="0" lang="en-US" sz="12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 charset="0"/>
              </a:rPr>
              <a:t>/1</a:t>
            </a:r>
          </a:p>
        </p:txBody>
      </p:sp>
      <p:sp>
        <p:nvSpPr>
          <p:cNvPr id="26" name="TextBox 12"/>
          <p:cNvSpPr txBox="1">
            <a:spLocks noChangeArrowheads="1"/>
          </p:cNvSpPr>
          <p:nvPr/>
        </p:nvSpPr>
        <p:spPr bwMode="auto">
          <a:xfrm>
            <a:off x="157646" y="2923401"/>
            <a:ext cx="1439495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0" dirty="0"/>
              <a:t>2/1</a:t>
            </a:r>
            <a:endParaRPr kumimoji="0" lang="en-US" sz="1200" i="0" u="none" kern="0" cap="none" spc="0" normalizeH="0" baseline="0" noProof="0" dirty="0">
              <a:ln>
                <a:noFill/>
              </a:ln>
              <a:effectLst/>
              <a:uLnTx/>
              <a:uFillTx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279781" y="1391700"/>
            <a:ext cx="304892" cy="23929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Wingdings" panose="05000000000000000000" pitchFamily="2" charset="2"/>
              </a:rPr>
              <a:t>ü</a:t>
            </a:r>
          </a:p>
          <a:p>
            <a:endParaRPr lang="en-US" sz="200" dirty="0">
              <a:latin typeface="Wingdings" panose="05000000000000000000" pitchFamily="2" charset="2"/>
            </a:endParaRPr>
          </a:p>
          <a:p>
            <a:r>
              <a:rPr lang="en-US" sz="1200" dirty="0">
                <a:latin typeface="Wingdings" panose="05000000000000000000" pitchFamily="2" charset="2"/>
              </a:rPr>
              <a:t>ü</a:t>
            </a:r>
          </a:p>
          <a:p>
            <a:endParaRPr lang="en-US" sz="200" dirty="0">
              <a:latin typeface="Wingdings" panose="05000000000000000000" pitchFamily="2" charset="2"/>
            </a:endParaRPr>
          </a:p>
          <a:p>
            <a:r>
              <a:rPr lang="en-US" sz="1200" dirty="0">
                <a:latin typeface="Wingdings" panose="05000000000000000000" pitchFamily="2" charset="2"/>
              </a:rPr>
              <a:t>ü</a:t>
            </a:r>
          </a:p>
          <a:p>
            <a:endParaRPr lang="en-US" sz="200" dirty="0">
              <a:latin typeface="Wingdings" panose="05000000000000000000" pitchFamily="2" charset="2"/>
            </a:endParaRPr>
          </a:p>
          <a:p>
            <a:r>
              <a:rPr lang="en-US" sz="1200" dirty="0">
                <a:latin typeface="Wingdings" panose="05000000000000000000" pitchFamily="2" charset="2"/>
              </a:rPr>
              <a:t>ü</a:t>
            </a:r>
          </a:p>
          <a:p>
            <a:endParaRPr lang="en-US" sz="200" dirty="0">
              <a:latin typeface="Wingdings" panose="05000000000000000000" pitchFamily="2" charset="2"/>
            </a:endParaRPr>
          </a:p>
          <a:p>
            <a:r>
              <a:rPr lang="en-US" sz="1200" dirty="0">
                <a:latin typeface="Wingdings" panose="05000000000000000000" pitchFamily="2" charset="2"/>
              </a:rPr>
              <a:t>ü</a:t>
            </a:r>
          </a:p>
          <a:p>
            <a:endParaRPr lang="en-US" sz="200" dirty="0">
              <a:latin typeface="Wingdings" panose="05000000000000000000" pitchFamily="2" charset="2"/>
            </a:endParaRPr>
          </a:p>
          <a:p>
            <a:r>
              <a:rPr lang="en-US" sz="1200" dirty="0">
                <a:latin typeface="Wingdings" panose="05000000000000000000" pitchFamily="2" charset="2"/>
              </a:rPr>
              <a:t>ü</a:t>
            </a:r>
          </a:p>
          <a:p>
            <a:endParaRPr lang="en-US" sz="200" dirty="0">
              <a:latin typeface="Wingdings" panose="05000000000000000000" pitchFamily="2" charset="2"/>
            </a:endParaRPr>
          </a:p>
          <a:p>
            <a:endParaRPr lang="en-US" sz="2200" dirty="0">
              <a:latin typeface="Wingdings" panose="05000000000000000000" pitchFamily="2" charset="2"/>
            </a:endParaRPr>
          </a:p>
          <a:p>
            <a:endParaRPr lang="en-US" sz="1050" dirty="0">
              <a:latin typeface="Wingdings" panose="05000000000000000000" pitchFamily="2" charset="2"/>
            </a:endParaRPr>
          </a:p>
          <a:p>
            <a:r>
              <a:rPr lang="en-US" sz="1200" dirty="0">
                <a:latin typeface="Wingdings" panose="05000000000000000000" pitchFamily="2" charset="2"/>
              </a:rPr>
              <a:t>ü</a:t>
            </a:r>
          </a:p>
          <a:p>
            <a:endParaRPr 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2819308" y="1405053"/>
            <a:ext cx="304892" cy="29546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Wingdings" panose="05000000000000000000" pitchFamily="2" charset="2"/>
              </a:rPr>
              <a:t>ü</a:t>
            </a:r>
          </a:p>
          <a:p>
            <a:endParaRPr lang="en-US" sz="200" dirty="0">
              <a:latin typeface="Wingdings" panose="05000000000000000000" pitchFamily="2" charset="2"/>
            </a:endParaRPr>
          </a:p>
          <a:p>
            <a:r>
              <a:rPr lang="en-US" sz="1200" dirty="0">
                <a:latin typeface="Wingdings" panose="05000000000000000000" pitchFamily="2" charset="2"/>
              </a:rPr>
              <a:t>ü</a:t>
            </a:r>
          </a:p>
          <a:p>
            <a:endParaRPr lang="en-US" sz="200" dirty="0">
              <a:latin typeface="Wingdings" panose="05000000000000000000" pitchFamily="2" charset="2"/>
            </a:endParaRPr>
          </a:p>
          <a:p>
            <a:r>
              <a:rPr lang="en-US" sz="1200" dirty="0">
                <a:latin typeface="Wingdings" panose="05000000000000000000" pitchFamily="2" charset="2"/>
              </a:rPr>
              <a:t>ü</a:t>
            </a:r>
          </a:p>
          <a:p>
            <a:endParaRPr lang="en-US" sz="200" dirty="0">
              <a:latin typeface="Wingdings" panose="05000000000000000000" pitchFamily="2" charset="2"/>
            </a:endParaRPr>
          </a:p>
          <a:p>
            <a:r>
              <a:rPr lang="en-US" sz="1200" dirty="0">
                <a:latin typeface="Wingdings" panose="05000000000000000000" pitchFamily="2" charset="2"/>
              </a:rPr>
              <a:t>ü</a:t>
            </a:r>
          </a:p>
          <a:p>
            <a:endParaRPr lang="en-US" sz="200" dirty="0">
              <a:latin typeface="Wingdings" panose="05000000000000000000" pitchFamily="2" charset="2"/>
            </a:endParaRPr>
          </a:p>
          <a:p>
            <a:r>
              <a:rPr lang="en-US" sz="1200" dirty="0">
                <a:latin typeface="Wingdings" panose="05000000000000000000" pitchFamily="2" charset="2"/>
              </a:rPr>
              <a:t>ü</a:t>
            </a:r>
          </a:p>
          <a:p>
            <a:endParaRPr lang="en-US" sz="200" dirty="0">
              <a:latin typeface="Wingdings" panose="05000000000000000000" pitchFamily="2" charset="2"/>
            </a:endParaRPr>
          </a:p>
          <a:p>
            <a:r>
              <a:rPr lang="en-US" sz="1200" dirty="0">
                <a:latin typeface="Wingdings" panose="05000000000000000000" pitchFamily="2" charset="2"/>
              </a:rPr>
              <a:t>ü</a:t>
            </a:r>
          </a:p>
          <a:p>
            <a:endParaRPr lang="en-US" sz="200" dirty="0">
              <a:latin typeface="Wingdings" panose="05000000000000000000" pitchFamily="2" charset="2"/>
            </a:endParaRPr>
          </a:p>
          <a:p>
            <a:endParaRPr lang="en-US" sz="1600" dirty="0">
              <a:latin typeface="Wingdings" panose="05000000000000000000" pitchFamily="2" charset="2"/>
            </a:endParaRPr>
          </a:p>
          <a:p>
            <a:r>
              <a:rPr lang="en-US" sz="1200" dirty="0">
                <a:latin typeface="Wingdings" panose="05000000000000000000" pitchFamily="2" charset="2"/>
              </a:rPr>
              <a:t>ü</a:t>
            </a:r>
          </a:p>
          <a:p>
            <a:endParaRPr lang="en-US" sz="200" dirty="0">
              <a:latin typeface="Wingdings" panose="05000000000000000000" pitchFamily="2" charset="2"/>
            </a:endParaRPr>
          </a:p>
          <a:p>
            <a:r>
              <a:rPr lang="en-US" sz="1200" dirty="0">
                <a:latin typeface="Wingdings" panose="05000000000000000000" pitchFamily="2" charset="2"/>
              </a:rPr>
              <a:t>ü</a:t>
            </a:r>
          </a:p>
          <a:p>
            <a:endParaRPr lang="en-US" sz="200" dirty="0">
              <a:latin typeface="Wingdings" panose="05000000000000000000" pitchFamily="2" charset="2"/>
            </a:endParaRPr>
          </a:p>
          <a:p>
            <a:r>
              <a:rPr lang="en-US" sz="1200" dirty="0">
                <a:latin typeface="Wingdings" panose="05000000000000000000" pitchFamily="2" charset="2"/>
              </a:rPr>
              <a:t>ü</a:t>
            </a:r>
          </a:p>
          <a:p>
            <a:endParaRPr lang="en-US" sz="300" dirty="0">
              <a:latin typeface="Wingdings" panose="05000000000000000000" pitchFamily="2" charset="2"/>
            </a:endParaRPr>
          </a:p>
          <a:p>
            <a:r>
              <a:rPr lang="en-US" sz="1200" dirty="0">
                <a:latin typeface="Wingdings" panose="05000000000000000000" pitchFamily="2" charset="2"/>
              </a:rPr>
              <a:t>ü</a:t>
            </a:r>
          </a:p>
          <a:p>
            <a:endParaRPr lang="en-US" sz="300" dirty="0">
              <a:latin typeface="Wingdings" panose="05000000000000000000" pitchFamily="2" charset="2"/>
            </a:endParaRPr>
          </a:p>
          <a:p>
            <a:r>
              <a:rPr lang="en-US" sz="1200" dirty="0">
                <a:latin typeface="Wingdings" panose="05000000000000000000" pitchFamily="2" charset="2"/>
              </a:rPr>
              <a:t>ü</a:t>
            </a:r>
          </a:p>
          <a:p>
            <a:endParaRPr lang="en-US" sz="300" dirty="0">
              <a:latin typeface="Wingdings" panose="05000000000000000000" pitchFamily="2" charset="2"/>
            </a:endParaRPr>
          </a:p>
          <a:p>
            <a:r>
              <a:rPr lang="en-US" sz="1200" dirty="0">
                <a:latin typeface="Wingdings" panose="05000000000000000000" pitchFamily="2" charset="2"/>
              </a:rPr>
              <a:t>ü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1382659" y="3920819"/>
            <a:ext cx="3048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Wingdings" panose="05000000000000000000" pitchFamily="2" charset="2"/>
              </a:rPr>
              <a:t>ü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4319703" y="3461462"/>
            <a:ext cx="3048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Wingdings" panose="05000000000000000000" pitchFamily="2" charset="2"/>
              </a:rPr>
              <a:t>ü</a:t>
            </a:r>
          </a:p>
        </p:txBody>
      </p:sp>
      <p:sp>
        <p:nvSpPr>
          <p:cNvPr id="37" name="TextBox 21"/>
          <p:cNvSpPr txBox="1">
            <a:spLocks noChangeArrowheads="1"/>
          </p:cNvSpPr>
          <p:nvPr/>
        </p:nvSpPr>
        <p:spPr bwMode="auto">
          <a:xfrm>
            <a:off x="4155909" y="6171899"/>
            <a:ext cx="2485392" cy="461665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/>
              <a:t>NPRR562(a) – Procedural changes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/>
              <a:t>NPRR809(a) – Procedural changes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NPRR831(a) – All impacted</a:t>
            </a:r>
            <a:r>
              <a:rPr kumimoji="0" lang="en-US" sz="800" b="0" i="0" u="none" strike="noStrike" kern="0" cap="none" spc="0" normalizeH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systems except CRR</a:t>
            </a:r>
            <a:endParaRPr kumimoji="0" lang="en-US" sz="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8633808" y="1407431"/>
            <a:ext cx="370549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>
                <a:latin typeface="Wingdings" panose="05000000000000000000" pitchFamily="2" charset="2"/>
              </a:rPr>
              <a:t>ü</a:t>
            </a:r>
            <a:endParaRPr lang="en-US" sz="1000" b="1" i="1" kern="0" dirty="0">
              <a:solidFill>
                <a:srgbClr val="000000"/>
              </a:solidFill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en-US" sz="1000" b="1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5134306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686800" cy="527613"/>
          </a:xfrm>
        </p:spPr>
        <p:txBody>
          <a:bodyPr/>
          <a:lstStyle/>
          <a:p>
            <a:r>
              <a:rPr lang="en-US" sz="2200" b="1" dirty="0">
                <a:solidFill>
                  <a:schemeClr val="accent1"/>
                </a:solidFill>
              </a:rPr>
              <a:t>2018 Release Targets – Board Approved NPRRs / SCRs / </a:t>
            </a:r>
            <a:r>
              <a:rPr lang="en-US" sz="2200" b="1" dirty="0" err="1">
                <a:solidFill>
                  <a:schemeClr val="accent1"/>
                </a:solidFill>
              </a:rPr>
              <a:t>xGRRs</a:t>
            </a:r>
            <a:r>
              <a:rPr lang="en-US" sz="2200" b="1" dirty="0">
                <a:solidFill>
                  <a:schemeClr val="accent1"/>
                </a:solidFill>
              </a:rPr>
              <a:t>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7</a:t>
            </a:fld>
            <a:endParaRPr lang="en-US"/>
          </a:p>
        </p:txBody>
      </p:sp>
      <p:sp>
        <p:nvSpPr>
          <p:cNvPr id="29" name="TextBox 15"/>
          <p:cNvSpPr txBox="1">
            <a:spLocks noChangeArrowheads="1"/>
          </p:cNvSpPr>
          <p:nvPr/>
        </p:nvSpPr>
        <p:spPr bwMode="auto">
          <a:xfrm>
            <a:off x="160280" y="5447632"/>
            <a:ext cx="3174414" cy="40011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t" anchorCtr="1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Go-live dates can differ from Protocol effective dates – Please refer to market notices for more details</a:t>
            </a:r>
          </a:p>
        </p:txBody>
      </p:sp>
      <p:sp>
        <p:nvSpPr>
          <p:cNvPr id="30" name="TextBox 22"/>
          <p:cNvSpPr txBox="1">
            <a:spLocks noChangeArrowheads="1"/>
          </p:cNvSpPr>
          <p:nvPr/>
        </p:nvSpPr>
        <p:spPr bwMode="auto">
          <a:xfrm>
            <a:off x="160279" y="5904832"/>
            <a:ext cx="3174415" cy="26161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t" anchorCtr="1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Release targets are subject to change</a:t>
            </a:r>
          </a:p>
        </p:txBody>
      </p:sp>
      <p:sp>
        <p:nvSpPr>
          <p:cNvPr id="32" name="TextBox 23"/>
          <p:cNvSpPr txBox="1">
            <a:spLocks noChangeArrowheads="1"/>
          </p:cNvSpPr>
          <p:nvPr/>
        </p:nvSpPr>
        <p:spPr bwMode="auto">
          <a:xfrm>
            <a:off x="3491321" y="5447632"/>
            <a:ext cx="1647290" cy="75405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APPENDIX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</a:rPr>
              <a:t>Red Text</a:t>
            </a: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: New additions and target release changes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0" i="0" u="none" strike="sng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Strike-Through Text</a:t>
            </a: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: Previous target release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(a), (b), etc.:</a:t>
            </a:r>
            <a:r>
              <a:rPr kumimoji="0" lang="en-US" sz="700" b="0" i="0" u="none" strike="noStrike" kern="0" cap="none" spc="0" normalizeH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</a:t>
            </a:r>
            <a:r>
              <a:rPr lang="en-US" sz="700" b="0" kern="0" dirty="0">
                <a:solidFill>
                  <a:srgbClr val="000000"/>
                </a:solidFill>
              </a:rPr>
              <a:t>M</a:t>
            </a:r>
            <a:r>
              <a:rPr kumimoji="0" lang="en-US" sz="7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ultiple</a:t>
            </a: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phase release</a:t>
            </a:r>
          </a:p>
        </p:txBody>
      </p:sp>
      <p:graphicFrame>
        <p:nvGraphicFramePr>
          <p:cNvPr id="33" name="Group 3"/>
          <p:cNvGraphicFramePr>
            <a:graphicFrameLocks/>
          </p:cNvGraphicFramePr>
          <p:nvPr/>
        </p:nvGraphicFramePr>
        <p:xfrm>
          <a:off x="160280" y="838201"/>
          <a:ext cx="8839200" cy="3384185"/>
        </p:xfrm>
        <a:graphic>
          <a:graphicData uri="http://schemas.openxmlformats.org/drawingml/2006/table">
            <a:tbl>
              <a:tblPr/>
              <a:tblGrid>
                <a:gridCol w="14399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2419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046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9074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5568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54954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February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2/6 – 2/8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April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4/5 – 4/9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May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5/29 – 5/31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August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8/7 – 8/9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October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10/23 – 10/25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December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12/11 – 12/13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2225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NPRR659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NPRR683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NPRR743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NPRR760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NPRR800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NPRR810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PGRR042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NPRR846</a:t>
                      </a: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NPRR562</a:t>
                      </a: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(b)</a:t>
                      </a: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SCR792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NPRR776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NOGRR167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NPRR768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NPRR815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OBDRR002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sng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PGRR057</a:t>
                      </a:r>
                      <a:r>
                        <a:rPr kumimoji="0" lang="en-US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(a)</a:t>
                      </a: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NPRR819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NPRR844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NPRR854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SCR791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NPRR702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(partial implementation)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NPRR825</a:t>
                      </a:r>
                      <a:r>
                        <a:rPr kumimoji="0" lang="en-US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(a)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NPRR843</a:t>
                      </a:r>
                      <a:r>
                        <a:rPr kumimoji="0" lang="en-US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(a)</a:t>
                      </a: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NPRR864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NPRR875</a:t>
                      </a: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SCR795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RRGRR015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NPRR843</a:t>
                      </a:r>
                      <a:r>
                        <a:rPr kumimoji="0" lang="en-US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(b)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PGRR063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NPRR831</a:t>
                      </a:r>
                      <a:r>
                        <a:rPr kumimoji="0" lang="en-US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(b)</a:t>
                      </a: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SCR777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5" name="TextBox 34"/>
          <p:cNvSpPr txBox="1"/>
          <p:nvPr/>
        </p:nvSpPr>
        <p:spPr>
          <a:xfrm>
            <a:off x="7315200" y="1400352"/>
            <a:ext cx="236905" cy="18004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 </a:t>
            </a:r>
            <a:endParaRPr kumimoji="0" lang="en-US" sz="1000" b="1" i="1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" b="1" i="1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 </a:t>
            </a:r>
            <a:endParaRPr kumimoji="0" lang="en-US" sz="500" b="1" i="1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" b="1" i="1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 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400" b="1" i="1" kern="0" dirty="0">
                <a:solidFill>
                  <a:srgbClr val="000000"/>
                </a:solidFill>
              </a:rPr>
              <a:t> </a:t>
            </a:r>
            <a:endParaRPr lang="en-US" sz="28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</p:txBody>
      </p:sp>
      <p:sp>
        <p:nvSpPr>
          <p:cNvPr id="25" name="TextBox 12"/>
          <p:cNvSpPr txBox="1">
            <a:spLocks noChangeArrowheads="1"/>
          </p:cNvSpPr>
          <p:nvPr/>
        </p:nvSpPr>
        <p:spPr bwMode="auto">
          <a:xfrm>
            <a:off x="3122655" y="3285979"/>
            <a:ext cx="1508760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/>
              <a:t>7/2</a:t>
            </a:r>
            <a:endParaRPr kumimoji="0" lang="en-US" sz="1200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</a:endParaRPr>
          </a:p>
        </p:txBody>
      </p:sp>
      <p:sp>
        <p:nvSpPr>
          <p:cNvPr id="44" name="TextBox 12"/>
          <p:cNvSpPr txBox="1">
            <a:spLocks noChangeArrowheads="1"/>
          </p:cNvSpPr>
          <p:nvPr/>
        </p:nvSpPr>
        <p:spPr bwMode="auto">
          <a:xfrm>
            <a:off x="4647890" y="2424346"/>
            <a:ext cx="1501431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/>
              <a:t>9/1</a:t>
            </a:r>
            <a:endParaRPr kumimoji="0" lang="en-US" sz="1200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</a:endParaRPr>
          </a:p>
        </p:txBody>
      </p:sp>
      <p:sp>
        <p:nvSpPr>
          <p:cNvPr id="3" name="TextBox 2"/>
          <p:cNvSpPr txBox="1"/>
          <p:nvPr/>
        </p:nvSpPr>
        <p:spPr>
          <a:xfrm rot="16200000">
            <a:off x="-301784" y="1935294"/>
            <a:ext cx="127470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i="1" dirty="0"/>
              <a:t>CMM Release 1a</a:t>
            </a:r>
          </a:p>
        </p:txBody>
      </p:sp>
      <p:sp>
        <p:nvSpPr>
          <p:cNvPr id="4" name="Left Brace 3"/>
          <p:cNvSpPr/>
          <p:nvPr/>
        </p:nvSpPr>
        <p:spPr>
          <a:xfrm>
            <a:off x="406782" y="1645562"/>
            <a:ext cx="167979" cy="854370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extBox 21"/>
          <p:cNvSpPr txBox="1">
            <a:spLocks noChangeArrowheads="1"/>
          </p:cNvSpPr>
          <p:nvPr/>
        </p:nvSpPr>
        <p:spPr bwMode="auto">
          <a:xfrm>
            <a:off x="5227572" y="5447357"/>
            <a:ext cx="1173951" cy="83099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sng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Project Status Codes 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NS = Not Started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I     = Initiation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P    = Planning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E    = Execution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H    = On Hold</a:t>
            </a:r>
          </a:p>
        </p:txBody>
      </p:sp>
      <p:sp>
        <p:nvSpPr>
          <p:cNvPr id="26" name="TextBox 12"/>
          <p:cNvSpPr txBox="1">
            <a:spLocks noChangeArrowheads="1"/>
          </p:cNvSpPr>
          <p:nvPr/>
        </p:nvSpPr>
        <p:spPr bwMode="auto">
          <a:xfrm>
            <a:off x="140666" y="3292999"/>
            <a:ext cx="1444653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/>
              <a:t>1/1  &amp;  2/1</a:t>
            </a:r>
            <a:endParaRPr lang="en-US" sz="1200" kern="0" dirty="0"/>
          </a:p>
        </p:txBody>
      </p:sp>
      <p:sp>
        <p:nvSpPr>
          <p:cNvPr id="28" name="TextBox 21"/>
          <p:cNvSpPr txBox="1">
            <a:spLocks noChangeArrowheads="1"/>
          </p:cNvSpPr>
          <p:nvPr/>
        </p:nvSpPr>
        <p:spPr bwMode="auto">
          <a:xfrm>
            <a:off x="6497486" y="5385138"/>
            <a:ext cx="2485392" cy="1077218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/>
              <a:t>NPRR825(a) – </a:t>
            </a:r>
            <a:r>
              <a:rPr lang="en-US" sz="800" b="0" kern="0" dirty="0" err="1"/>
              <a:t>NoticeBuilder</a:t>
            </a:r>
            <a:r>
              <a:rPr lang="en-US" sz="800" b="0" kern="0" dirty="0"/>
              <a:t> changes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/>
              <a:t>NPRR825(b) – 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/>
              <a:t>NPRR562(b) – Reporting/posting system changes</a:t>
            </a:r>
            <a:endParaRPr kumimoji="0" lang="en-US" sz="800" b="0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Arial" charset="0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/>
              <a:t>NPRR809(b) – Reporting/posting system changes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 charset="0"/>
              </a:rPr>
              <a:t>NPRR833(a/b) – </a:t>
            </a:r>
            <a:r>
              <a:rPr kumimoji="0" lang="en-US" sz="800" b="0" i="0" u="none" strike="noStrike" kern="0" cap="none" spc="0" normalizeH="0" noProof="0" dirty="0">
                <a:ln>
                  <a:noFill/>
                </a:ln>
                <a:effectLst/>
                <a:uLnTx/>
                <a:uFillTx/>
                <a:latin typeface="Arial" charset="0"/>
              </a:rPr>
              <a:t>DAM/SCED system changes</a:t>
            </a:r>
          </a:p>
          <a:p>
            <a:pPr lvl="0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 charset="0"/>
              </a:rPr>
              <a:t>NPRR843(a) – CDR, 48 hour, &amp; 7 day reports</a:t>
            </a:r>
          </a:p>
          <a:p>
            <a:pPr lvl="0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/>
              <a:t>NPRR843(b) – 60 day reports</a:t>
            </a:r>
          </a:p>
          <a:p>
            <a:pPr lvl="0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</a:rPr>
              <a:t>PGRR057(a) – </a:t>
            </a:r>
            <a:r>
              <a:rPr lang="en-US" sz="800" b="0" kern="0" dirty="0">
                <a:solidFill>
                  <a:srgbClr val="FF0000"/>
                </a:solidFill>
              </a:rPr>
              <a:t>Preliminary posting</a:t>
            </a:r>
            <a:endParaRPr kumimoji="0" lang="en-US" sz="800" b="0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</a:endParaRPr>
          </a:p>
        </p:txBody>
      </p:sp>
      <p:sp>
        <p:nvSpPr>
          <p:cNvPr id="37" name="TextBox 13"/>
          <p:cNvSpPr txBox="1">
            <a:spLocks noChangeArrowheads="1"/>
          </p:cNvSpPr>
          <p:nvPr/>
        </p:nvSpPr>
        <p:spPr bwMode="auto">
          <a:xfrm>
            <a:off x="168195" y="4490707"/>
            <a:ext cx="8839200" cy="261610"/>
          </a:xfrm>
          <a:prstGeom prst="rect">
            <a:avLst/>
          </a:prstGeom>
          <a:solidFill>
            <a:srgbClr val="BBE0E3"/>
          </a:solidFill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TBD Items </a:t>
            </a:r>
            <a:r>
              <a:rPr kumimoji="0" lang="en-US" sz="1000" b="1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(and point at which they became “TBD”)</a:t>
            </a:r>
            <a:endParaRPr kumimoji="0" lang="en-US" sz="1100" b="1" i="1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</a:endParaRPr>
          </a:p>
        </p:txBody>
      </p:sp>
      <p:graphicFrame>
        <p:nvGraphicFramePr>
          <p:cNvPr id="45" name="Table 44"/>
          <p:cNvGraphicFramePr>
            <a:graphicFrameLocks noGrp="1"/>
          </p:cNvGraphicFramePr>
          <p:nvPr/>
        </p:nvGraphicFramePr>
        <p:xfrm>
          <a:off x="176358" y="4756378"/>
          <a:ext cx="8823157" cy="464820"/>
        </p:xfrm>
        <a:graphic>
          <a:graphicData uri="http://schemas.openxmlformats.org/drawingml/2006/table">
            <a:tbl>
              <a:tblPr firstRow="1" bandRow="1"/>
              <a:tblGrid>
                <a:gridCol w="89835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00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495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9662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n-US" sz="1050" b="0" dirty="0">
                          <a:solidFill>
                            <a:schemeClr val="tx1"/>
                          </a:solidFill>
                        </a:rPr>
                        <a:t>2014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85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n-US" sz="1050" b="0" dirty="0">
                          <a:solidFill>
                            <a:schemeClr val="tx1"/>
                          </a:solidFill>
                        </a:rPr>
                        <a:t>2015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8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b="0" dirty="0">
                          <a:solidFill>
                            <a:schemeClr val="tx1"/>
                          </a:solidFill>
                        </a:rPr>
                        <a:t>2016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8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b="0" dirty="0">
                          <a:solidFill>
                            <a:schemeClr val="tx1"/>
                          </a:solidFill>
                        </a:rPr>
                        <a:t>2017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8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b="0" dirty="0">
                          <a:solidFill>
                            <a:schemeClr val="tx1"/>
                          </a:solidFill>
                        </a:rPr>
                        <a:t>2018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85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354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0" dirty="0">
                          <a:solidFill>
                            <a:schemeClr val="tx1"/>
                          </a:solidFill>
                        </a:rPr>
                        <a:t>NPRR664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n-US" sz="800" b="0" strike="noStrike" dirty="0">
                          <a:solidFill>
                            <a:schemeClr val="tx1"/>
                          </a:solidFill>
                        </a:rPr>
                        <a:t>None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0" strike="noStrike" dirty="0">
                          <a:solidFill>
                            <a:schemeClr val="tx1"/>
                          </a:solidFill>
                        </a:rPr>
                        <a:t>SCR781  P</a:t>
                      </a:r>
                      <a:endParaRPr lang="en-US" sz="800" b="0" strike="sngStrike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0" strike="noStrike" dirty="0">
                          <a:solidFill>
                            <a:schemeClr val="tx1"/>
                          </a:solidFill>
                        </a:rPr>
                        <a:t>NPRR702  P, NPRR829</a:t>
                      </a:r>
                      <a:endParaRPr lang="en-US" sz="800" b="0" strike="sngStrike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0" strike="sngStrike" baseline="0" dirty="0">
                          <a:solidFill>
                            <a:schemeClr val="tx1"/>
                          </a:solidFill>
                        </a:rPr>
                        <a:t>RRGRR016</a:t>
                      </a:r>
                      <a:r>
                        <a:rPr lang="en-US" sz="800" b="0" strike="noStrike" baseline="0" dirty="0">
                          <a:solidFill>
                            <a:schemeClr val="tx1"/>
                          </a:solidFill>
                        </a:rPr>
                        <a:t>, NOGRR154, NPRR825(b), NPRR867, </a:t>
                      </a:r>
                      <a:r>
                        <a:rPr lang="en-US" sz="800" b="0" strike="noStrike" baseline="0" dirty="0">
                          <a:solidFill>
                            <a:srgbClr val="FF0000"/>
                          </a:solidFill>
                        </a:rPr>
                        <a:t>NPRR884, NPRR895, PGRR066</a:t>
                      </a:r>
                      <a:endParaRPr lang="en-US" sz="800" b="0" strike="sngStrike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80974" y="3617350"/>
            <a:ext cx="32893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/>
              <a:t>1/1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190060" y="3844243"/>
            <a:ext cx="32893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/>
              <a:t>2/1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1263557" y="1398340"/>
            <a:ext cx="304892" cy="27238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Wingdings" panose="05000000000000000000" pitchFamily="2" charset="2"/>
              </a:rPr>
              <a:t>ü</a:t>
            </a:r>
          </a:p>
          <a:p>
            <a:endParaRPr lang="en-US" sz="200" dirty="0">
              <a:latin typeface="Wingdings" panose="05000000000000000000" pitchFamily="2" charset="2"/>
            </a:endParaRPr>
          </a:p>
          <a:p>
            <a:r>
              <a:rPr lang="en-US" sz="1200" dirty="0">
                <a:latin typeface="Wingdings" panose="05000000000000000000" pitchFamily="2" charset="2"/>
              </a:rPr>
              <a:t>ü</a:t>
            </a:r>
          </a:p>
          <a:p>
            <a:endParaRPr lang="en-US" sz="200" dirty="0">
              <a:latin typeface="Wingdings" panose="05000000000000000000" pitchFamily="2" charset="2"/>
            </a:endParaRPr>
          </a:p>
          <a:p>
            <a:r>
              <a:rPr lang="en-US" sz="1200" dirty="0">
                <a:latin typeface="Wingdings" panose="05000000000000000000" pitchFamily="2" charset="2"/>
              </a:rPr>
              <a:t>ü</a:t>
            </a:r>
          </a:p>
          <a:p>
            <a:endParaRPr lang="en-US" sz="200" dirty="0">
              <a:latin typeface="Wingdings" panose="05000000000000000000" pitchFamily="2" charset="2"/>
            </a:endParaRPr>
          </a:p>
          <a:p>
            <a:r>
              <a:rPr lang="en-US" sz="1200" dirty="0">
                <a:latin typeface="Wingdings" panose="05000000000000000000" pitchFamily="2" charset="2"/>
              </a:rPr>
              <a:t>ü</a:t>
            </a:r>
          </a:p>
          <a:p>
            <a:endParaRPr lang="en-US" sz="200" dirty="0">
              <a:latin typeface="Wingdings" panose="05000000000000000000" pitchFamily="2" charset="2"/>
            </a:endParaRPr>
          </a:p>
          <a:p>
            <a:r>
              <a:rPr lang="en-US" sz="1200" dirty="0">
                <a:latin typeface="Wingdings" panose="05000000000000000000" pitchFamily="2" charset="2"/>
              </a:rPr>
              <a:t>ü</a:t>
            </a:r>
          </a:p>
          <a:p>
            <a:endParaRPr lang="en-US" sz="200" dirty="0">
              <a:latin typeface="Wingdings" panose="05000000000000000000" pitchFamily="2" charset="2"/>
            </a:endParaRPr>
          </a:p>
          <a:p>
            <a:r>
              <a:rPr lang="en-US" sz="1200" dirty="0">
                <a:latin typeface="Wingdings" panose="05000000000000000000" pitchFamily="2" charset="2"/>
              </a:rPr>
              <a:t>ü</a:t>
            </a:r>
          </a:p>
          <a:p>
            <a:endParaRPr lang="en-US" sz="200" dirty="0">
              <a:latin typeface="Wingdings" panose="05000000000000000000" pitchFamily="2" charset="2"/>
            </a:endParaRPr>
          </a:p>
          <a:p>
            <a:endParaRPr lang="en-US" sz="2000" dirty="0">
              <a:latin typeface="Wingdings" panose="05000000000000000000" pitchFamily="2" charset="2"/>
            </a:endParaRPr>
          </a:p>
          <a:p>
            <a:endParaRPr lang="en-US" sz="1600" dirty="0">
              <a:latin typeface="Wingdings" panose="05000000000000000000" pitchFamily="2" charset="2"/>
            </a:endParaRPr>
          </a:p>
          <a:p>
            <a:endParaRPr lang="en-US" sz="1050" dirty="0">
              <a:latin typeface="Wingdings" panose="05000000000000000000" pitchFamily="2" charset="2"/>
            </a:endParaRPr>
          </a:p>
          <a:p>
            <a:endParaRPr lang="en-US" sz="1050" dirty="0">
              <a:latin typeface="Wingdings" panose="05000000000000000000" pitchFamily="2" charset="2"/>
            </a:endParaRPr>
          </a:p>
          <a:p>
            <a:r>
              <a:rPr lang="en-US" sz="1200" dirty="0">
                <a:latin typeface="Wingdings" panose="05000000000000000000" pitchFamily="2" charset="2"/>
              </a:rPr>
              <a:t>ü</a:t>
            </a:r>
          </a:p>
          <a:p>
            <a:endParaRPr lang="en-US" sz="400" dirty="0">
              <a:latin typeface="Wingdings" panose="05000000000000000000" pitchFamily="2" charset="2"/>
            </a:endParaRPr>
          </a:p>
          <a:p>
            <a:r>
              <a:rPr lang="en-US" sz="1200" dirty="0">
                <a:latin typeface="Wingdings" panose="05000000000000000000" pitchFamily="2" charset="2"/>
              </a:rPr>
              <a:t>ü</a:t>
            </a:r>
            <a:endParaRPr lang="en-US" dirty="0">
              <a:latin typeface="Wingdings" panose="05000000000000000000" pitchFamily="2" charset="2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2809262" y="1375039"/>
            <a:ext cx="30489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Wingdings" panose="05000000000000000000" pitchFamily="2" charset="2"/>
              </a:rPr>
              <a:t>ü</a:t>
            </a:r>
          </a:p>
          <a:p>
            <a:endParaRPr lang="en-US" sz="200" dirty="0">
              <a:latin typeface="Wingdings" panose="05000000000000000000" pitchFamily="2" charset="2"/>
            </a:endParaRPr>
          </a:p>
          <a:p>
            <a:r>
              <a:rPr lang="en-US" sz="1200" dirty="0">
                <a:latin typeface="Wingdings" panose="05000000000000000000" pitchFamily="2" charset="2"/>
              </a:rPr>
              <a:t>ü</a:t>
            </a:r>
          </a:p>
          <a:p>
            <a:endParaRPr lang="en-US" sz="200" dirty="0">
              <a:latin typeface="Wingdings" panose="05000000000000000000" pitchFamily="2" charset="2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4360791" y="3570037"/>
            <a:ext cx="30489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Wingdings" panose="05000000000000000000" pitchFamily="2" charset="2"/>
              </a:rPr>
              <a:t>ü</a:t>
            </a:r>
          </a:p>
          <a:p>
            <a:endParaRPr lang="en-US" sz="200" dirty="0">
              <a:latin typeface="Wingdings" panose="05000000000000000000" pitchFamily="2" charset="2"/>
            </a:endParaRPr>
          </a:p>
          <a:p>
            <a:endParaRPr lang="en-US" sz="1200" dirty="0">
              <a:latin typeface="Wingdings" panose="05000000000000000000" pitchFamily="2" charset="2"/>
            </a:endParaRPr>
          </a:p>
          <a:p>
            <a:endParaRPr lang="en-US" sz="200" dirty="0">
              <a:latin typeface="Wingdings" panose="05000000000000000000" pitchFamily="2" charset="2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4355947" y="1389888"/>
            <a:ext cx="30489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Wingdings" panose="05000000000000000000" pitchFamily="2" charset="2"/>
              </a:rPr>
              <a:t>ü</a:t>
            </a:r>
          </a:p>
          <a:p>
            <a:endParaRPr lang="en-US" sz="200" dirty="0">
              <a:latin typeface="Wingdings" panose="05000000000000000000" pitchFamily="2" charset="2"/>
            </a:endParaRPr>
          </a:p>
          <a:p>
            <a:r>
              <a:rPr lang="en-US" sz="1200" dirty="0">
                <a:latin typeface="Wingdings" panose="05000000000000000000" pitchFamily="2" charset="2"/>
              </a:rPr>
              <a:t>ü</a:t>
            </a:r>
          </a:p>
          <a:p>
            <a:endParaRPr lang="en-US" sz="200" dirty="0">
              <a:latin typeface="Wingdings" panose="05000000000000000000" pitchFamily="2" charset="2"/>
            </a:endParaRPr>
          </a:p>
          <a:p>
            <a:r>
              <a:rPr lang="en-US" sz="1200" dirty="0">
                <a:latin typeface="Wingdings" panose="05000000000000000000" pitchFamily="2" charset="2"/>
              </a:rPr>
              <a:t>ü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5844429" y="1371460"/>
            <a:ext cx="304892" cy="9694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Wingdings" panose="05000000000000000000" pitchFamily="2" charset="2"/>
              </a:rPr>
              <a:t>ü</a:t>
            </a:r>
          </a:p>
          <a:p>
            <a:endParaRPr lang="en-US" sz="200" dirty="0">
              <a:latin typeface="Wingdings" panose="05000000000000000000" pitchFamily="2" charset="2"/>
            </a:endParaRPr>
          </a:p>
          <a:p>
            <a:r>
              <a:rPr lang="en-US" sz="1200" dirty="0">
                <a:latin typeface="Wingdings" panose="05000000000000000000" pitchFamily="2" charset="2"/>
              </a:rPr>
              <a:t>ü</a:t>
            </a:r>
          </a:p>
          <a:p>
            <a:endParaRPr lang="en-US" sz="300" dirty="0">
              <a:latin typeface="Wingdings" panose="05000000000000000000" pitchFamily="2" charset="2"/>
            </a:endParaRPr>
          </a:p>
          <a:p>
            <a:r>
              <a:rPr lang="en-US" sz="1200" dirty="0">
                <a:latin typeface="Wingdings" panose="05000000000000000000" pitchFamily="2" charset="2"/>
              </a:rPr>
              <a:t>ü</a:t>
            </a:r>
          </a:p>
          <a:p>
            <a:endParaRPr lang="en-US" sz="200" dirty="0">
              <a:latin typeface="Wingdings" panose="05000000000000000000" pitchFamily="2" charset="2"/>
            </a:endParaRPr>
          </a:p>
          <a:p>
            <a:r>
              <a:rPr lang="en-US" sz="1200" dirty="0">
                <a:latin typeface="Wingdings" panose="05000000000000000000" pitchFamily="2" charset="2"/>
              </a:rPr>
              <a:t>ü</a:t>
            </a:r>
          </a:p>
        </p:txBody>
      </p:sp>
      <p:sp>
        <p:nvSpPr>
          <p:cNvPr id="34" name="TextBox 12"/>
          <p:cNvSpPr txBox="1">
            <a:spLocks noChangeArrowheads="1"/>
          </p:cNvSpPr>
          <p:nvPr/>
        </p:nvSpPr>
        <p:spPr bwMode="auto">
          <a:xfrm>
            <a:off x="6157789" y="3285096"/>
            <a:ext cx="1380744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/>
              <a:t>11/1</a:t>
            </a:r>
            <a:endParaRPr kumimoji="0" lang="en-US" sz="1200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5845662" y="2684756"/>
            <a:ext cx="30489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Wingdings" panose="05000000000000000000" pitchFamily="2" charset="2"/>
              </a:rPr>
              <a:t>ü</a:t>
            </a:r>
          </a:p>
          <a:p>
            <a:endParaRPr lang="en-US" sz="200" dirty="0">
              <a:latin typeface="Wingdings" panose="05000000000000000000" pitchFamily="2" charset="2"/>
            </a:endParaRPr>
          </a:p>
          <a:p>
            <a:endParaRPr lang="en-US" sz="1200" dirty="0">
              <a:latin typeface="Wingdings" panose="05000000000000000000" pitchFamily="2" charset="2"/>
            </a:endParaRPr>
          </a:p>
          <a:p>
            <a:endParaRPr lang="en-US" sz="200" dirty="0">
              <a:latin typeface="Wingdings" panose="05000000000000000000" pitchFamily="2" charset="2"/>
            </a:endParaRPr>
          </a:p>
        </p:txBody>
      </p:sp>
      <p:sp>
        <p:nvSpPr>
          <p:cNvPr id="50" name="TextBox 12"/>
          <p:cNvSpPr txBox="1">
            <a:spLocks noChangeArrowheads="1"/>
          </p:cNvSpPr>
          <p:nvPr/>
        </p:nvSpPr>
        <p:spPr bwMode="auto">
          <a:xfrm>
            <a:off x="7541802" y="3282645"/>
            <a:ext cx="1441076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/>
              <a:t>11/19</a:t>
            </a:r>
            <a:endParaRPr kumimoji="0" lang="en-US" sz="1200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</a:endParaRPr>
          </a:p>
        </p:txBody>
      </p:sp>
      <p:sp>
        <p:nvSpPr>
          <p:cNvPr id="57" name="TextBox 12"/>
          <p:cNvSpPr txBox="1">
            <a:spLocks noChangeArrowheads="1"/>
          </p:cNvSpPr>
          <p:nvPr/>
        </p:nvSpPr>
        <p:spPr bwMode="auto">
          <a:xfrm>
            <a:off x="1604141" y="3293761"/>
            <a:ext cx="1508760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/>
              <a:t>6/1</a:t>
            </a:r>
            <a:endParaRPr kumimoji="0" lang="en-US" sz="1200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2799105" y="3580940"/>
            <a:ext cx="30489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Wingdings" panose="05000000000000000000" pitchFamily="2" charset="2"/>
              </a:rPr>
              <a:t>ü</a:t>
            </a:r>
          </a:p>
          <a:p>
            <a:endParaRPr lang="en-US" sz="200" dirty="0">
              <a:latin typeface="Wingdings" panose="05000000000000000000" pitchFamily="2" charset="2"/>
            </a:endParaRPr>
          </a:p>
          <a:p>
            <a:r>
              <a:rPr lang="en-US" sz="1200" dirty="0">
                <a:latin typeface="Wingdings" panose="05000000000000000000" pitchFamily="2" charset="2"/>
              </a:rPr>
              <a:t>ü</a:t>
            </a:r>
          </a:p>
          <a:p>
            <a:endParaRPr lang="en-US" sz="200" dirty="0">
              <a:latin typeface="Wingdings" panose="05000000000000000000" pitchFamily="2" charset="2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7249473" y="1396291"/>
            <a:ext cx="304892" cy="9694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Wingdings" panose="05000000000000000000" pitchFamily="2" charset="2"/>
              </a:rPr>
              <a:t>ü</a:t>
            </a:r>
          </a:p>
          <a:p>
            <a:endParaRPr lang="en-US" sz="200" dirty="0">
              <a:latin typeface="Wingdings" panose="05000000000000000000" pitchFamily="2" charset="2"/>
            </a:endParaRPr>
          </a:p>
          <a:p>
            <a:r>
              <a:rPr lang="en-US" sz="1200" dirty="0">
                <a:latin typeface="Wingdings" panose="05000000000000000000" pitchFamily="2" charset="2"/>
              </a:rPr>
              <a:t>ü</a:t>
            </a:r>
          </a:p>
          <a:p>
            <a:endParaRPr lang="en-US" sz="300" dirty="0">
              <a:latin typeface="Wingdings" panose="05000000000000000000" pitchFamily="2" charset="2"/>
            </a:endParaRPr>
          </a:p>
          <a:p>
            <a:r>
              <a:rPr lang="en-US" sz="1200" dirty="0">
                <a:latin typeface="Wingdings" panose="05000000000000000000" pitchFamily="2" charset="2"/>
              </a:rPr>
              <a:t>ü</a:t>
            </a:r>
          </a:p>
          <a:p>
            <a:endParaRPr lang="en-US" sz="200" dirty="0">
              <a:latin typeface="Wingdings" panose="05000000000000000000" pitchFamily="2" charset="2"/>
            </a:endParaRPr>
          </a:p>
          <a:p>
            <a:r>
              <a:rPr lang="en-US" sz="1200" dirty="0">
                <a:latin typeface="Wingdings" panose="05000000000000000000" pitchFamily="2" charset="2"/>
              </a:rPr>
              <a:t>ü</a:t>
            </a:r>
          </a:p>
        </p:txBody>
      </p:sp>
      <p:sp>
        <p:nvSpPr>
          <p:cNvPr id="42" name="TextBox 12"/>
          <p:cNvSpPr txBox="1">
            <a:spLocks noChangeArrowheads="1"/>
          </p:cNvSpPr>
          <p:nvPr/>
        </p:nvSpPr>
        <p:spPr bwMode="auto">
          <a:xfrm>
            <a:off x="4648199" y="3285478"/>
            <a:ext cx="1492987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/>
              <a:t>10/1</a:t>
            </a:r>
            <a:endParaRPr kumimoji="0" lang="en-US" sz="1200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5847403" y="3623687"/>
            <a:ext cx="30489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Wingdings" panose="05000000000000000000" pitchFamily="2" charset="2"/>
              </a:rPr>
              <a:t>ü</a:t>
            </a:r>
          </a:p>
          <a:p>
            <a:endParaRPr lang="en-US" sz="200" dirty="0">
              <a:latin typeface="Wingdings" panose="05000000000000000000" pitchFamily="2" charset="2"/>
            </a:endParaRPr>
          </a:p>
          <a:p>
            <a:endParaRPr lang="en-US" sz="1200" dirty="0">
              <a:latin typeface="Wingdings" panose="05000000000000000000" pitchFamily="2" charset="2"/>
            </a:endParaRPr>
          </a:p>
          <a:p>
            <a:endParaRPr lang="en-US" sz="200" dirty="0">
              <a:latin typeface="Wingdings" panose="05000000000000000000" pitchFamily="2" charset="2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7256643" y="3576896"/>
            <a:ext cx="30489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Wingdings" panose="05000000000000000000" pitchFamily="2" charset="2"/>
              </a:rPr>
              <a:t>ü</a:t>
            </a:r>
          </a:p>
          <a:p>
            <a:endParaRPr lang="en-US" sz="200" dirty="0">
              <a:latin typeface="Wingdings" panose="05000000000000000000" pitchFamily="2" charset="2"/>
            </a:endParaRPr>
          </a:p>
          <a:p>
            <a:endParaRPr lang="en-US" sz="1200" dirty="0">
              <a:latin typeface="Wingdings" panose="05000000000000000000" pitchFamily="2" charset="2"/>
            </a:endParaRPr>
          </a:p>
          <a:p>
            <a:endParaRPr lang="en-US" sz="200" dirty="0">
              <a:latin typeface="Wingdings" panose="05000000000000000000" pitchFamily="2" charset="2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8694588" y="3578861"/>
            <a:ext cx="30489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Wingdings" panose="05000000000000000000" pitchFamily="2" charset="2"/>
              </a:rPr>
              <a:t>ü</a:t>
            </a:r>
          </a:p>
          <a:p>
            <a:endParaRPr lang="en-US" sz="200" dirty="0">
              <a:latin typeface="Wingdings" panose="05000000000000000000" pitchFamily="2" charset="2"/>
            </a:endParaRPr>
          </a:p>
          <a:p>
            <a:r>
              <a:rPr lang="en-US" sz="1200" dirty="0">
                <a:latin typeface="Wingdings" panose="05000000000000000000" pitchFamily="2" charset="2"/>
              </a:rPr>
              <a:t>ü</a:t>
            </a:r>
          </a:p>
          <a:p>
            <a:endParaRPr lang="en-US" sz="200" dirty="0">
              <a:latin typeface="Wingdings" panose="05000000000000000000" pitchFamily="2" charset="2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8694588" y="1396291"/>
            <a:ext cx="30489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Wingdings" panose="05000000000000000000" pitchFamily="2" charset="2"/>
              </a:rPr>
              <a:t>ü</a:t>
            </a:r>
          </a:p>
          <a:p>
            <a:endParaRPr lang="en-US" sz="200" dirty="0">
              <a:latin typeface="Wingdings" panose="05000000000000000000" pitchFamily="2" charset="2"/>
            </a:endParaRPr>
          </a:p>
          <a:p>
            <a:r>
              <a:rPr lang="en-US" sz="1200" dirty="0">
                <a:latin typeface="Wingdings" panose="05000000000000000000" pitchFamily="2" charset="2"/>
              </a:rPr>
              <a:t>ü</a:t>
            </a:r>
          </a:p>
          <a:p>
            <a:endParaRPr lang="en-US" sz="200" dirty="0">
              <a:latin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7832184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686800" cy="527613"/>
          </a:xfrm>
        </p:spPr>
        <p:txBody>
          <a:bodyPr/>
          <a:lstStyle/>
          <a:p>
            <a:r>
              <a:rPr lang="en-US" sz="2200" b="1" dirty="0">
                <a:solidFill>
                  <a:schemeClr val="accent1"/>
                </a:solidFill>
              </a:rPr>
              <a:t>2019 Releases – Board Approved NPRRs / SCRs / </a:t>
            </a:r>
            <a:r>
              <a:rPr lang="en-US" sz="2200" b="1" dirty="0" err="1">
                <a:solidFill>
                  <a:schemeClr val="accent1"/>
                </a:solidFill>
              </a:rPr>
              <a:t>xGRRs</a:t>
            </a:r>
            <a:r>
              <a:rPr lang="en-US" sz="2200" b="1" dirty="0">
                <a:solidFill>
                  <a:schemeClr val="accent1"/>
                </a:solidFill>
              </a:rPr>
              <a:t>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8</a:t>
            </a:fld>
            <a:endParaRPr lang="en-US"/>
          </a:p>
        </p:txBody>
      </p:sp>
      <p:sp>
        <p:nvSpPr>
          <p:cNvPr id="29" name="TextBox 15"/>
          <p:cNvSpPr txBox="1">
            <a:spLocks noChangeArrowheads="1"/>
          </p:cNvSpPr>
          <p:nvPr/>
        </p:nvSpPr>
        <p:spPr bwMode="auto">
          <a:xfrm>
            <a:off x="160280" y="5545329"/>
            <a:ext cx="3174414" cy="40011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t" anchorCtr="1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Go-live dates can differ from Protocol effective dates – Please refer to market notices for more details</a:t>
            </a:r>
          </a:p>
        </p:txBody>
      </p:sp>
      <p:sp>
        <p:nvSpPr>
          <p:cNvPr id="30" name="TextBox 22"/>
          <p:cNvSpPr txBox="1">
            <a:spLocks noChangeArrowheads="1"/>
          </p:cNvSpPr>
          <p:nvPr/>
        </p:nvSpPr>
        <p:spPr bwMode="auto">
          <a:xfrm>
            <a:off x="160279" y="6002529"/>
            <a:ext cx="3174415" cy="26161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t" anchorCtr="1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Release targets are subject to change</a:t>
            </a:r>
          </a:p>
        </p:txBody>
      </p:sp>
      <p:sp>
        <p:nvSpPr>
          <p:cNvPr id="32" name="TextBox 23"/>
          <p:cNvSpPr txBox="1">
            <a:spLocks noChangeArrowheads="1"/>
          </p:cNvSpPr>
          <p:nvPr/>
        </p:nvSpPr>
        <p:spPr bwMode="auto">
          <a:xfrm>
            <a:off x="3491321" y="5545329"/>
            <a:ext cx="1647290" cy="75405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APPENDIX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</a:rPr>
              <a:t>Red Text</a:t>
            </a: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: New additions and target release changes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0" i="0" u="none" strike="sng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Strike-Through Text</a:t>
            </a: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: Previous target release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(a), (b), etc.:</a:t>
            </a:r>
            <a:r>
              <a:rPr kumimoji="0" lang="en-US" sz="700" b="0" i="0" u="none" strike="noStrike" kern="0" cap="none" spc="0" normalizeH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</a:t>
            </a:r>
            <a:r>
              <a:rPr lang="en-US" sz="700" b="0" kern="0" dirty="0">
                <a:solidFill>
                  <a:srgbClr val="000000"/>
                </a:solidFill>
              </a:rPr>
              <a:t>M</a:t>
            </a:r>
            <a:r>
              <a:rPr kumimoji="0" lang="en-US" sz="7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ultiple</a:t>
            </a: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phase release</a:t>
            </a:r>
          </a:p>
        </p:txBody>
      </p:sp>
      <p:graphicFrame>
        <p:nvGraphicFramePr>
          <p:cNvPr id="33" name="Group 3"/>
          <p:cNvGraphicFramePr>
            <a:graphicFrameLocks/>
          </p:cNvGraphicFramePr>
          <p:nvPr/>
        </p:nvGraphicFramePr>
        <p:xfrm>
          <a:off x="160280" y="798446"/>
          <a:ext cx="8839200" cy="4207144"/>
        </p:xfrm>
        <a:graphic>
          <a:graphicData uri="http://schemas.openxmlformats.org/drawingml/2006/table">
            <a:tbl>
              <a:tblPr/>
              <a:tblGrid>
                <a:gridCol w="14399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53188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54954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February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2/5 – 2/7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April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4/2 – 4/4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May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5/28 – 5/30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August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8/6 – 8/8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October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10/15 – 10/17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December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12/10 – 12/12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4145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NPRR842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NPRR858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NPRR878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SCR794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PGRR057</a:t>
                      </a:r>
                      <a:r>
                        <a:rPr kumimoji="0" lang="en-US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(b)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7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OBDRR011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5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RMGRR156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PGRR062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NPRR916</a:t>
                      </a:r>
                      <a:r>
                        <a:rPr kumimoji="0" lang="en-US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(a)</a:t>
                      </a: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NPRR809</a:t>
                      </a: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(b)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NPRR817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NPRR833</a:t>
                      </a: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(a/b)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NPRR845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NPRR847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NPRR865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NPRR866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NPRR880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VCMRR021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RRGRR017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VCMRR022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NPRR877 </a:t>
                      </a:r>
                      <a:r>
                        <a:rPr kumimoji="0" lang="en-US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Ph1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NPRR833</a:t>
                      </a:r>
                      <a:r>
                        <a:rPr kumimoji="0" lang="en-US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(c)</a:t>
                      </a: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NPRR749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NPRR901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NPRR910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NPRR912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NPRR916</a:t>
                      </a:r>
                      <a:r>
                        <a:rPr kumimoji="0" lang="en-US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(b)</a:t>
                      </a: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NOGRR174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OBDRR010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NPRR909</a:t>
                      </a: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2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NPRR519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NPRR620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NPRR741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NPRR755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NOGRR154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NPRR925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SCR793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SCR796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SCR798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OBDRR003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OBDRR014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NPRR821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PGRR066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NPRR899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NPRR895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NPRR914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NPRR923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OBDRR007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PGRR061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PGRR070</a:t>
                      </a: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(a)</a:t>
                      </a: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RR917</a:t>
                      </a:r>
                      <a:r>
                        <a:rPr kumimoji="0" lang="en-US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(a)</a:t>
                      </a: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NPRR889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RMGRR155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RRGRR018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NPRR921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NOGRR185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PGRR069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NPRR911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NPRR952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NPRR972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PGRR072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NPRR920</a:t>
                      </a:r>
                      <a:endParaRPr kumimoji="0" lang="en-US" sz="9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4" name="TextBox 21"/>
          <p:cNvSpPr txBox="1">
            <a:spLocks noChangeArrowheads="1"/>
          </p:cNvSpPr>
          <p:nvPr/>
        </p:nvSpPr>
        <p:spPr bwMode="auto">
          <a:xfrm>
            <a:off x="5242489" y="5529940"/>
            <a:ext cx="1173951" cy="83099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sng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Project Status Codes 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NS = Not Started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I     = Initiation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P    = Planning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E    = Execution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H    = On Hold</a:t>
            </a:r>
          </a:p>
        </p:txBody>
      </p:sp>
      <p:sp>
        <p:nvSpPr>
          <p:cNvPr id="28" name="TextBox 21"/>
          <p:cNvSpPr txBox="1">
            <a:spLocks noChangeArrowheads="1"/>
          </p:cNvSpPr>
          <p:nvPr/>
        </p:nvSpPr>
        <p:spPr bwMode="auto">
          <a:xfrm>
            <a:off x="6498328" y="5520256"/>
            <a:ext cx="2485392" cy="954107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/>
              <a:t>NPRR809(b) – Reporting/posting system changes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/>
              <a:t>NPRR833(a/b) – DAM/SCED system changes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/>
              <a:t>NPRR833(c) – CRR system changes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/>
              <a:t>NPRR916(a) – Mitigated Offer Floor to $0/MWh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/>
              <a:t>NPRR916(b) – Mitigated Offer Floor to -$20/MWh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/>
              <a:t>PGRR057(b) – List of GMD event contingencies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/>
              <a:t>PGRR070(a) – Sect. 3.1.8, paragraphs (1) and (2)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828754" y="1359665"/>
            <a:ext cx="278384" cy="36702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latin typeface="Wingdings" panose="05000000000000000000" pitchFamily="2" charset="2"/>
              </a:rPr>
              <a:t>ü</a:t>
            </a:r>
          </a:p>
          <a:p>
            <a:endParaRPr lang="en-US" sz="400" dirty="0">
              <a:latin typeface="Wingdings" panose="05000000000000000000" pitchFamily="2" charset="2"/>
            </a:endParaRPr>
          </a:p>
          <a:p>
            <a:r>
              <a:rPr lang="en-US" sz="1000" dirty="0">
                <a:latin typeface="Wingdings" panose="05000000000000000000" pitchFamily="2" charset="2"/>
              </a:rPr>
              <a:t>ü</a:t>
            </a:r>
          </a:p>
          <a:p>
            <a:endParaRPr lang="en-US" sz="400" dirty="0">
              <a:latin typeface="Wingdings" panose="05000000000000000000" pitchFamily="2" charset="2"/>
            </a:endParaRPr>
          </a:p>
          <a:p>
            <a:r>
              <a:rPr lang="en-US" sz="1000" dirty="0">
                <a:latin typeface="Wingdings" panose="05000000000000000000" pitchFamily="2" charset="2"/>
              </a:rPr>
              <a:t>ü</a:t>
            </a:r>
          </a:p>
          <a:p>
            <a:endParaRPr lang="en-US" sz="500" dirty="0">
              <a:latin typeface="Wingdings" panose="05000000000000000000" pitchFamily="2" charset="2"/>
            </a:endParaRPr>
          </a:p>
          <a:p>
            <a:r>
              <a:rPr lang="en-US" sz="1000" dirty="0">
                <a:latin typeface="Wingdings" panose="05000000000000000000" pitchFamily="2" charset="2"/>
              </a:rPr>
              <a:t>ü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" b="1" i="1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r>
              <a:rPr lang="en-US" sz="1000" dirty="0">
                <a:latin typeface="Wingdings" panose="05000000000000000000" pitchFamily="2" charset="2"/>
              </a:rPr>
              <a:t>ü</a:t>
            </a:r>
          </a:p>
          <a:p>
            <a:endParaRPr lang="en-US" sz="500" dirty="0">
              <a:latin typeface="Wingdings" panose="05000000000000000000" pitchFamily="2" charset="2"/>
            </a:endParaRPr>
          </a:p>
          <a:p>
            <a:r>
              <a:rPr lang="en-US" sz="1000" dirty="0">
                <a:latin typeface="Wingdings" panose="05000000000000000000" pitchFamily="2" charset="2"/>
              </a:rPr>
              <a:t>ü</a:t>
            </a:r>
          </a:p>
          <a:p>
            <a:endParaRPr lang="en-US" sz="400" dirty="0">
              <a:latin typeface="Wingdings" panose="05000000000000000000" pitchFamily="2" charset="2"/>
            </a:endParaRPr>
          </a:p>
          <a:p>
            <a:r>
              <a:rPr lang="en-US" sz="1000" dirty="0">
                <a:latin typeface="Wingdings" panose="05000000000000000000" pitchFamily="2" charset="2"/>
              </a:rPr>
              <a:t>ü</a:t>
            </a:r>
          </a:p>
          <a:p>
            <a:endParaRPr lang="en-US" sz="400" dirty="0">
              <a:latin typeface="Wingdings" panose="05000000000000000000" pitchFamily="2" charset="2"/>
            </a:endParaRPr>
          </a:p>
          <a:p>
            <a:r>
              <a:rPr lang="en-US" sz="1000" dirty="0">
                <a:latin typeface="Wingdings" panose="05000000000000000000" pitchFamily="2" charset="2"/>
              </a:rPr>
              <a:t>ü</a:t>
            </a:r>
          </a:p>
          <a:p>
            <a:endParaRPr lang="en-US" sz="500" dirty="0">
              <a:latin typeface="Wingdings" panose="05000000000000000000" pitchFamily="2" charset="2"/>
            </a:endParaRPr>
          </a:p>
          <a:p>
            <a:r>
              <a:rPr lang="en-US" sz="1000" dirty="0">
                <a:latin typeface="Wingdings" panose="05000000000000000000" pitchFamily="2" charset="2"/>
              </a:rPr>
              <a:t>ü</a:t>
            </a:r>
          </a:p>
          <a:p>
            <a:endParaRPr lang="en-US" sz="400" dirty="0">
              <a:latin typeface="Wingdings" panose="05000000000000000000" pitchFamily="2" charset="2"/>
            </a:endParaRPr>
          </a:p>
          <a:p>
            <a:r>
              <a:rPr lang="en-US" sz="1000" dirty="0">
                <a:latin typeface="Wingdings" panose="05000000000000000000" pitchFamily="2" charset="2"/>
              </a:rPr>
              <a:t>ü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1" i="1" kern="0" dirty="0">
                <a:solidFill>
                  <a:srgbClr val="000000"/>
                </a:solidFill>
              </a:rPr>
              <a:t> </a:t>
            </a: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50" b="1" i="1" kern="0" dirty="0">
                <a:solidFill>
                  <a:srgbClr val="000000"/>
                </a:solidFill>
              </a:rPr>
              <a:t> </a:t>
            </a:r>
            <a:endParaRPr lang="en-US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00" b="1" i="1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500" b="1" i="1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400" b="1" i="1" kern="0" dirty="0">
              <a:solidFill>
                <a:srgbClr val="000000"/>
              </a:solidFill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>
                <a:latin typeface="Wingdings" panose="05000000000000000000" pitchFamily="2" charset="2"/>
              </a:rPr>
              <a:t>ü</a:t>
            </a: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" b="1" i="1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>
                <a:latin typeface="Wingdings" panose="05000000000000000000" pitchFamily="2" charset="2"/>
              </a:rPr>
              <a:t>ü</a:t>
            </a:r>
            <a:endParaRPr kumimoji="0" lang="en-US" sz="1000" b="1" i="1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</p:txBody>
      </p:sp>
      <p:sp>
        <p:nvSpPr>
          <p:cNvPr id="23" name="TextBox 12"/>
          <p:cNvSpPr txBox="1">
            <a:spLocks noChangeArrowheads="1"/>
          </p:cNvSpPr>
          <p:nvPr/>
        </p:nvSpPr>
        <p:spPr bwMode="auto">
          <a:xfrm>
            <a:off x="4575566" y="2805690"/>
            <a:ext cx="1446598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/>
              <a:t>7/1</a:t>
            </a:r>
            <a:endParaRPr kumimoji="0" lang="en-US" sz="1200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4261749" y="4724005"/>
            <a:ext cx="37054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 </a:t>
            </a:r>
            <a:r>
              <a:rPr lang="en-US" sz="1000" b="1" i="1" kern="0" noProof="0" dirty="0">
                <a:solidFill>
                  <a:srgbClr val="000000"/>
                </a:solidFill>
              </a:rPr>
              <a:t> </a:t>
            </a:r>
            <a:r>
              <a:rPr kumimoji="0" lang="en-US" sz="1000" b="1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 </a:t>
            </a:r>
          </a:p>
        </p:txBody>
      </p:sp>
      <p:sp>
        <p:nvSpPr>
          <p:cNvPr id="34" name="TextBox 12"/>
          <p:cNvSpPr txBox="1">
            <a:spLocks noChangeArrowheads="1"/>
          </p:cNvSpPr>
          <p:nvPr/>
        </p:nvSpPr>
        <p:spPr bwMode="auto">
          <a:xfrm>
            <a:off x="3468509" y="3363660"/>
            <a:ext cx="1097280" cy="228600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/>
              <a:t>6/2</a:t>
            </a:r>
            <a:endParaRPr kumimoji="0" lang="en-US" sz="1200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4256907" y="4475946"/>
            <a:ext cx="37054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>
                <a:latin typeface="Wingdings" panose="05000000000000000000" pitchFamily="2" charset="2"/>
              </a:rPr>
              <a:t>ü</a:t>
            </a:r>
            <a:endParaRPr lang="en-US" sz="500" b="1" i="1" kern="0" noProof="0" dirty="0">
              <a:solidFill>
                <a:srgbClr val="000000"/>
              </a:solidFill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300" dirty="0">
              <a:latin typeface="Wingdings" panose="05000000000000000000" pitchFamily="2" charset="2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>
                <a:latin typeface="Wingdings" panose="05000000000000000000" pitchFamily="2" charset="2"/>
              </a:rPr>
              <a:t>ü</a:t>
            </a:r>
            <a:r>
              <a:rPr lang="en-US" sz="1000" b="1" i="1" kern="0" noProof="0" dirty="0">
                <a:solidFill>
                  <a:srgbClr val="000000"/>
                </a:solidFill>
              </a:rPr>
              <a:t> </a:t>
            </a:r>
            <a:r>
              <a:rPr kumimoji="0" lang="en-US" sz="1000" b="1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 </a:t>
            </a:r>
          </a:p>
        </p:txBody>
      </p:sp>
      <p:sp>
        <p:nvSpPr>
          <p:cNvPr id="37" name="TextBox 36"/>
          <p:cNvSpPr txBox="1"/>
          <p:nvPr/>
        </p:nvSpPr>
        <p:spPr>
          <a:xfrm rot="16200000">
            <a:off x="2636731" y="4112235"/>
            <a:ext cx="117211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i="1" dirty="0"/>
              <a:t>CMM Release 1b</a:t>
            </a:r>
          </a:p>
        </p:txBody>
      </p:sp>
      <p:sp>
        <p:nvSpPr>
          <p:cNvPr id="38" name="Left Brace 37"/>
          <p:cNvSpPr/>
          <p:nvPr/>
        </p:nvSpPr>
        <p:spPr>
          <a:xfrm>
            <a:off x="3294001" y="3635933"/>
            <a:ext cx="181024" cy="1275416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TextBox 12"/>
          <p:cNvSpPr txBox="1">
            <a:spLocks noChangeArrowheads="1"/>
          </p:cNvSpPr>
          <p:nvPr/>
        </p:nvSpPr>
        <p:spPr bwMode="auto">
          <a:xfrm>
            <a:off x="1594953" y="3637014"/>
            <a:ext cx="1513605" cy="228600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/>
              <a:t>5/1</a:t>
            </a:r>
            <a:endParaRPr lang="en-US" sz="1200" kern="0" dirty="0"/>
          </a:p>
        </p:txBody>
      </p:sp>
      <p:sp>
        <p:nvSpPr>
          <p:cNvPr id="27" name="TextBox 12"/>
          <p:cNvSpPr txBox="1">
            <a:spLocks noChangeArrowheads="1"/>
          </p:cNvSpPr>
          <p:nvPr/>
        </p:nvSpPr>
        <p:spPr bwMode="auto">
          <a:xfrm>
            <a:off x="147569" y="2286000"/>
            <a:ext cx="1453648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/>
              <a:t>1/22</a:t>
            </a:r>
            <a:endParaRPr lang="en-US" sz="1200" kern="0" dirty="0"/>
          </a:p>
        </p:txBody>
      </p:sp>
      <p:sp>
        <p:nvSpPr>
          <p:cNvPr id="31" name="TextBox 12"/>
          <p:cNvSpPr txBox="1">
            <a:spLocks noChangeArrowheads="1"/>
          </p:cNvSpPr>
          <p:nvPr/>
        </p:nvSpPr>
        <p:spPr bwMode="auto">
          <a:xfrm>
            <a:off x="154016" y="3886200"/>
            <a:ext cx="1440937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/>
              <a:t>3/26</a:t>
            </a:r>
            <a:endParaRPr lang="en-US" sz="1200" kern="0" dirty="0"/>
          </a:p>
        </p:txBody>
      </p:sp>
      <p:sp>
        <p:nvSpPr>
          <p:cNvPr id="40" name="TextBox 39"/>
          <p:cNvSpPr txBox="1"/>
          <p:nvPr/>
        </p:nvSpPr>
        <p:spPr>
          <a:xfrm>
            <a:off x="1326869" y="1374797"/>
            <a:ext cx="338554" cy="26237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Wingdings" panose="05000000000000000000" pitchFamily="2" charset="2"/>
              </a:rPr>
              <a:t>ü</a:t>
            </a:r>
          </a:p>
          <a:p>
            <a:endParaRPr lang="en-US" sz="200" dirty="0">
              <a:latin typeface="Wingdings" panose="05000000000000000000" pitchFamily="2" charset="2"/>
            </a:endParaRPr>
          </a:p>
          <a:p>
            <a:r>
              <a:rPr lang="en-US" sz="1200" dirty="0">
                <a:latin typeface="Wingdings" panose="05000000000000000000" pitchFamily="2" charset="2"/>
              </a:rPr>
              <a:t>ü</a:t>
            </a:r>
          </a:p>
          <a:p>
            <a:endParaRPr lang="en-US" sz="200" dirty="0">
              <a:latin typeface="Wingdings" panose="05000000000000000000" pitchFamily="2" charset="2"/>
            </a:endParaRPr>
          </a:p>
          <a:p>
            <a:r>
              <a:rPr lang="en-US" sz="1200" dirty="0">
                <a:latin typeface="Wingdings" panose="05000000000000000000" pitchFamily="2" charset="2"/>
              </a:rPr>
              <a:t>ü</a:t>
            </a:r>
          </a:p>
          <a:p>
            <a:endParaRPr lang="en-US" sz="200" dirty="0">
              <a:latin typeface="Wingdings" panose="05000000000000000000" pitchFamily="2" charset="2"/>
            </a:endParaRPr>
          </a:p>
          <a:p>
            <a:r>
              <a:rPr lang="en-US" sz="1200" dirty="0">
                <a:latin typeface="Wingdings" panose="05000000000000000000" pitchFamily="2" charset="2"/>
              </a:rPr>
              <a:t>ü</a:t>
            </a:r>
          </a:p>
          <a:p>
            <a:endParaRPr lang="en-US" sz="200" dirty="0">
              <a:latin typeface="Wingdings" panose="05000000000000000000" pitchFamily="2" charset="2"/>
            </a:endParaRPr>
          </a:p>
          <a:p>
            <a:endParaRPr lang="en-US" sz="1000" dirty="0">
              <a:latin typeface="Wingdings" panose="05000000000000000000" pitchFamily="2" charset="2"/>
            </a:endParaRPr>
          </a:p>
          <a:p>
            <a:endParaRPr lang="en-US" sz="1200" dirty="0">
              <a:latin typeface="Wingdings" panose="05000000000000000000" pitchFamily="2" charset="2"/>
            </a:endParaRPr>
          </a:p>
          <a:p>
            <a:r>
              <a:rPr lang="en-US" sz="1200" dirty="0">
                <a:latin typeface="Wingdings" panose="05000000000000000000" pitchFamily="2" charset="2"/>
              </a:rPr>
              <a:t>ü</a:t>
            </a:r>
          </a:p>
          <a:p>
            <a:endParaRPr lang="en-US" sz="1000" dirty="0">
              <a:latin typeface="Wingdings" panose="05000000000000000000" pitchFamily="2" charset="2"/>
            </a:endParaRPr>
          </a:p>
          <a:p>
            <a:endParaRPr lang="en-US" sz="1200" dirty="0">
              <a:latin typeface="Wingdings" panose="05000000000000000000" pitchFamily="2" charset="2"/>
            </a:endParaRPr>
          </a:p>
          <a:p>
            <a:r>
              <a:rPr lang="en-US" sz="1200" dirty="0">
                <a:latin typeface="Wingdings" panose="05000000000000000000" pitchFamily="2" charset="2"/>
              </a:rPr>
              <a:t>ü</a:t>
            </a:r>
          </a:p>
          <a:p>
            <a:r>
              <a:rPr lang="en-US" sz="1200" dirty="0">
                <a:latin typeface="Wingdings" panose="05000000000000000000" pitchFamily="2" charset="2"/>
              </a:rPr>
              <a:t> </a:t>
            </a:r>
          </a:p>
          <a:p>
            <a:endParaRPr lang="en-US" sz="1050" dirty="0">
              <a:latin typeface="Wingdings" panose="05000000000000000000" pitchFamily="2" charset="2"/>
            </a:endParaRPr>
          </a:p>
          <a:p>
            <a:r>
              <a:rPr lang="en-US" sz="1200" dirty="0">
                <a:latin typeface="Wingdings" panose="05000000000000000000" pitchFamily="2" charset="2"/>
              </a:rPr>
              <a:t>ü</a:t>
            </a:r>
          </a:p>
        </p:txBody>
      </p:sp>
      <p:graphicFrame>
        <p:nvGraphicFramePr>
          <p:cNvPr id="41" name="Table 40"/>
          <p:cNvGraphicFramePr>
            <a:graphicFrameLocks noGrp="1"/>
          </p:cNvGraphicFramePr>
          <p:nvPr/>
        </p:nvGraphicFramePr>
        <p:xfrm>
          <a:off x="176358" y="5032090"/>
          <a:ext cx="8807363" cy="464820"/>
        </p:xfrm>
        <a:graphic>
          <a:graphicData uri="http://schemas.openxmlformats.org/drawingml/2006/table">
            <a:tbl>
              <a:tblPr firstRow="1" bandRow="1"/>
              <a:tblGrid>
                <a:gridCol w="91975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898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86892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96622">
                <a:tc rowSpan="2"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n-US" sz="1200" b="1" dirty="0">
                          <a:solidFill>
                            <a:schemeClr val="tx1"/>
                          </a:solidFill>
                        </a:rPr>
                        <a:t>TBD Items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8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b="0" dirty="0">
                          <a:solidFill>
                            <a:schemeClr val="tx1"/>
                          </a:solidFill>
                        </a:rPr>
                        <a:t>2017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8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b="0" dirty="0">
                          <a:solidFill>
                            <a:schemeClr val="tx1"/>
                          </a:solidFill>
                        </a:rPr>
                        <a:t>2018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8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b="0" dirty="0">
                          <a:solidFill>
                            <a:schemeClr val="tx1"/>
                          </a:solidFill>
                        </a:rPr>
                        <a:t>2019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85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3547">
                <a:tc vMerge="1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0" strike="noStrike" dirty="0">
                          <a:solidFill>
                            <a:schemeClr val="tx1"/>
                          </a:solidFill>
                        </a:rPr>
                        <a:t>NPRR702, NPRR829</a:t>
                      </a:r>
                      <a:endParaRPr lang="en-US" sz="800" b="0" strike="sngStrike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0" strike="noStrike" baseline="0" dirty="0">
                          <a:solidFill>
                            <a:schemeClr val="tx1"/>
                          </a:solidFill>
                        </a:rPr>
                        <a:t>NPRR825(b), NPRR867, NPRR841</a:t>
                      </a:r>
                      <a:endParaRPr lang="en-US" sz="800" b="0" strike="sngStrike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0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NPRR887,NPRR904,OBDRR009,</a:t>
                      </a:r>
                      <a:r>
                        <a:rPr lang="en-US" sz="800" b="0" strike="sngStrike" kern="1200" baseline="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NPRR905</a:t>
                      </a:r>
                      <a:r>
                        <a:rPr lang="en-US" sz="800" b="0" strike="noStrike" kern="1200" baseline="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,</a:t>
                      </a:r>
                      <a:r>
                        <a:rPr lang="en-US" sz="800" b="0" strike="sngStrike" kern="1200" baseline="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NPRR936</a:t>
                      </a:r>
                      <a:r>
                        <a:rPr lang="en-US" sz="800" b="0" strike="noStrike" kern="1200" baseline="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,NPRR939,</a:t>
                      </a:r>
                      <a:r>
                        <a:rPr lang="en-US" sz="800" b="0" strike="sngStrike" kern="1200" baseline="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NPRR951</a:t>
                      </a:r>
                      <a:r>
                        <a:rPr lang="en-US" sz="800" b="0" strike="noStrike" kern="1200" baseline="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, PGRR066,</a:t>
                      </a:r>
                      <a:r>
                        <a:rPr lang="en-US" sz="800" b="0" strike="sngStrike" kern="1200" baseline="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SCR804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44" name="TextBox 12"/>
          <p:cNvSpPr txBox="1">
            <a:spLocks noChangeArrowheads="1"/>
          </p:cNvSpPr>
          <p:nvPr/>
        </p:nvSpPr>
        <p:spPr bwMode="auto">
          <a:xfrm>
            <a:off x="169297" y="2825264"/>
            <a:ext cx="1416289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/>
              <a:t>3/1</a:t>
            </a:r>
            <a:endParaRPr lang="en-US" sz="1200" kern="0" dirty="0"/>
          </a:p>
        </p:txBody>
      </p:sp>
      <p:sp>
        <p:nvSpPr>
          <p:cNvPr id="35" name="TextBox 12"/>
          <p:cNvSpPr txBox="1">
            <a:spLocks noChangeArrowheads="1"/>
          </p:cNvSpPr>
          <p:nvPr/>
        </p:nvSpPr>
        <p:spPr bwMode="auto">
          <a:xfrm>
            <a:off x="163538" y="3352800"/>
            <a:ext cx="1426464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/>
              <a:t>3/5</a:t>
            </a:r>
            <a:endParaRPr lang="en-US" sz="1200" kern="0" dirty="0"/>
          </a:p>
        </p:txBody>
      </p:sp>
      <p:sp>
        <p:nvSpPr>
          <p:cNvPr id="50" name="TextBox 12"/>
          <p:cNvSpPr txBox="1">
            <a:spLocks noChangeArrowheads="1"/>
          </p:cNvSpPr>
          <p:nvPr/>
        </p:nvSpPr>
        <p:spPr bwMode="auto">
          <a:xfrm>
            <a:off x="1598974" y="4316816"/>
            <a:ext cx="1517904" cy="228600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/>
              <a:t>5/6 – 5/7</a:t>
            </a:r>
            <a:endParaRPr lang="en-US" sz="1200" kern="0" dirty="0"/>
          </a:p>
        </p:txBody>
      </p:sp>
      <p:sp>
        <p:nvSpPr>
          <p:cNvPr id="42" name="TextBox 12"/>
          <p:cNvSpPr txBox="1">
            <a:spLocks noChangeArrowheads="1"/>
          </p:cNvSpPr>
          <p:nvPr/>
        </p:nvSpPr>
        <p:spPr bwMode="auto">
          <a:xfrm>
            <a:off x="7464907" y="3733800"/>
            <a:ext cx="1524438" cy="1138773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noProof="0" dirty="0"/>
              <a:t>12/9</a:t>
            </a:r>
          </a:p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noProof="0" dirty="0"/>
              <a:t>RARF (SCR781)</a:t>
            </a:r>
          </a:p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en-US" sz="1200" b="0" i="0" u="none" strike="noStrike" kern="0" cap="none" spc="0" normalizeH="0" dirty="0">
                <a:ln>
                  <a:noFill/>
                </a:ln>
                <a:effectLst/>
                <a:uLnTx/>
                <a:uFillTx/>
              </a:rPr>
              <a:t>Testing/Training of View/Update</a:t>
            </a:r>
          </a:p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en-US" sz="1000" b="0" kern="0" baseline="0" noProof="0" dirty="0"/>
          </a:p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b="0" kern="0" baseline="0" noProof="0" dirty="0"/>
              <a:t>(Go-Live in April 2020)</a:t>
            </a:r>
            <a:endParaRPr kumimoji="0" lang="en-US" sz="1200" b="0" i="0" u="none" strike="noStrike" kern="0" cap="none" spc="0" normalizeH="0" baseline="0" noProof="0" dirty="0">
              <a:ln>
                <a:noFill/>
              </a:ln>
              <a:effectLst/>
              <a:uLnTx/>
              <a:uFillTx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1305691" y="4694129"/>
            <a:ext cx="3048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Wingdings" panose="05000000000000000000" pitchFamily="2" charset="2"/>
              </a:rPr>
              <a:t>ü</a:t>
            </a:r>
          </a:p>
        </p:txBody>
      </p:sp>
      <p:sp>
        <p:nvSpPr>
          <p:cNvPr id="3" name="Flowchart: Alternate Process 2"/>
          <p:cNvSpPr/>
          <p:nvPr/>
        </p:nvSpPr>
        <p:spPr>
          <a:xfrm>
            <a:off x="152400" y="797795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R1</a:t>
            </a:r>
            <a:endParaRPr lang="en-US" sz="1400" b="1" dirty="0"/>
          </a:p>
        </p:txBody>
      </p:sp>
      <p:sp>
        <p:nvSpPr>
          <p:cNvPr id="51" name="Flowchart: Alternate Process 50"/>
          <p:cNvSpPr/>
          <p:nvPr/>
        </p:nvSpPr>
        <p:spPr>
          <a:xfrm>
            <a:off x="1600200" y="806036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R2</a:t>
            </a:r>
            <a:endParaRPr lang="en-US" sz="1400" b="1" dirty="0"/>
          </a:p>
        </p:txBody>
      </p:sp>
      <p:sp>
        <p:nvSpPr>
          <p:cNvPr id="52" name="Flowchart: Alternate Process 51"/>
          <p:cNvSpPr/>
          <p:nvPr/>
        </p:nvSpPr>
        <p:spPr>
          <a:xfrm>
            <a:off x="3124200" y="796160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R3</a:t>
            </a:r>
            <a:endParaRPr lang="en-US" sz="1400" b="1" dirty="0"/>
          </a:p>
        </p:txBody>
      </p:sp>
      <p:sp>
        <p:nvSpPr>
          <p:cNvPr id="53" name="Flowchart: Alternate Process 52"/>
          <p:cNvSpPr/>
          <p:nvPr/>
        </p:nvSpPr>
        <p:spPr>
          <a:xfrm>
            <a:off x="4572000" y="802054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R4</a:t>
            </a:r>
            <a:endParaRPr lang="en-US" sz="1400" b="1" dirty="0"/>
          </a:p>
        </p:txBody>
      </p:sp>
      <p:sp>
        <p:nvSpPr>
          <p:cNvPr id="54" name="Flowchart: Alternate Process 53"/>
          <p:cNvSpPr/>
          <p:nvPr/>
        </p:nvSpPr>
        <p:spPr>
          <a:xfrm>
            <a:off x="6021407" y="797439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R5</a:t>
            </a:r>
            <a:endParaRPr lang="en-US" sz="1400" b="1" dirty="0"/>
          </a:p>
        </p:txBody>
      </p:sp>
      <p:sp>
        <p:nvSpPr>
          <p:cNvPr id="55" name="Flowchart: Alternate Process 54"/>
          <p:cNvSpPr/>
          <p:nvPr/>
        </p:nvSpPr>
        <p:spPr>
          <a:xfrm>
            <a:off x="7475046" y="802054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R6</a:t>
            </a:r>
            <a:endParaRPr lang="en-US" sz="1400" b="1" dirty="0"/>
          </a:p>
        </p:txBody>
      </p:sp>
      <p:sp>
        <p:nvSpPr>
          <p:cNvPr id="46" name="TextBox 45"/>
          <p:cNvSpPr txBox="1"/>
          <p:nvPr/>
        </p:nvSpPr>
        <p:spPr>
          <a:xfrm>
            <a:off x="2819308" y="3845168"/>
            <a:ext cx="3048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Wingdings" panose="05000000000000000000" pitchFamily="2" charset="2"/>
              </a:rPr>
              <a:t>ü</a:t>
            </a:r>
          </a:p>
        </p:txBody>
      </p:sp>
      <p:sp>
        <p:nvSpPr>
          <p:cNvPr id="48" name="TextBox 12"/>
          <p:cNvSpPr txBox="1">
            <a:spLocks noChangeArrowheads="1"/>
          </p:cNvSpPr>
          <p:nvPr/>
        </p:nvSpPr>
        <p:spPr bwMode="auto">
          <a:xfrm>
            <a:off x="152400" y="4426381"/>
            <a:ext cx="1440937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/>
              <a:t>4/10</a:t>
            </a:r>
            <a:endParaRPr lang="en-US" sz="1200" kern="0" dirty="0"/>
          </a:p>
        </p:txBody>
      </p:sp>
      <p:sp>
        <p:nvSpPr>
          <p:cNvPr id="49" name="TextBox 48"/>
          <p:cNvSpPr txBox="1"/>
          <p:nvPr/>
        </p:nvSpPr>
        <p:spPr>
          <a:xfrm>
            <a:off x="1295400" y="4164624"/>
            <a:ext cx="3048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Wingdings" panose="05000000000000000000" pitchFamily="2" charset="2"/>
              </a:rPr>
              <a:t>ü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2819400" y="4066401"/>
            <a:ext cx="3048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Wingdings" panose="05000000000000000000" pitchFamily="2" charset="2"/>
              </a:rPr>
              <a:t>ü</a:t>
            </a:r>
          </a:p>
        </p:txBody>
      </p:sp>
      <p:sp>
        <p:nvSpPr>
          <p:cNvPr id="59" name="TextBox 12"/>
          <p:cNvSpPr txBox="1">
            <a:spLocks noChangeArrowheads="1"/>
          </p:cNvSpPr>
          <p:nvPr/>
        </p:nvSpPr>
        <p:spPr bwMode="auto">
          <a:xfrm>
            <a:off x="3464405" y="4267200"/>
            <a:ext cx="1097280" cy="228600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/>
              <a:t>6/15</a:t>
            </a:r>
            <a:endParaRPr kumimoji="0" lang="en-US" sz="1200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4302989" y="1374797"/>
            <a:ext cx="278384" cy="30777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latin typeface="Wingdings" panose="05000000000000000000" pitchFamily="2" charset="2"/>
              </a:rPr>
              <a:t>ü</a:t>
            </a:r>
          </a:p>
          <a:p>
            <a:endParaRPr lang="en-US" sz="400" dirty="0">
              <a:latin typeface="Wingdings" panose="05000000000000000000" pitchFamily="2" charset="2"/>
            </a:endParaRPr>
          </a:p>
          <a:p>
            <a:r>
              <a:rPr lang="en-US" sz="1000" dirty="0">
                <a:latin typeface="Wingdings" panose="05000000000000000000" pitchFamily="2" charset="2"/>
              </a:rPr>
              <a:t>ü</a:t>
            </a:r>
          </a:p>
          <a:p>
            <a:endParaRPr lang="en-US" sz="500" dirty="0">
              <a:latin typeface="Wingdings" panose="05000000000000000000" pitchFamily="2" charset="2"/>
            </a:endParaRPr>
          </a:p>
          <a:p>
            <a:r>
              <a:rPr lang="en-US" sz="1000" dirty="0">
                <a:latin typeface="Wingdings" panose="05000000000000000000" pitchFamily="2" charset="2"/>
              </a:rPr>
              <a:t>ü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" b="1" i="1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r>
              <a:rPr lang="en-US" sz="1000" dirty="0">
                <a:latin typeface="Wingdings" panose="05000000000000000000" pitchFamily="2" charset="2"/>
              </a:rPr>
              <a:t>ü</a:t>
            </a:r>
          </a:p>
          <a:p>
            <a:endParaRPr lang="en-US" sz="500" dirty="0">
              <a:latin typeface="Wingdings" panose="05000000000000000000" pitchFamily="2" charset="2"/>
            </a:endParaRPr>
          </a:p>
          <a:p>
            <a:r>
              <a:rPr lang="en-US" sz="1000" dirty="0">
                <a:latin typeface="Wingdings" panose="05000000000000000000" pitchFamily="2" charset="2"/>
              </a:rPr>
              <a:t>ü</a:t>
            </a:r>
          </a:p>
          <a:p>
            <a:endParaRPr lang="en-US" sz="400" dirty="0">
              <a:latin typeface="Wingdings" panose="05000000000000000000" pitchFamily="2" charset="2"/>
            </a:endParaRPr>
          </a:p>
          <a:p>
            <a:r>
              <a:rPr lang="en-US" sz="1000" dirty="0">
                <a:latin typeface="Wingdings" panose="05000000000000000000" pitchFamily="2" charset="2"/>
              </a:rPr>
              <a:t>ü</a:t>
            </a:r>
          </a:p>
          <a:p>
            <a:endParaRPr lang="en-US" sz="400" dirty="0">
              <a:latin typeface="Wingdings" panose="05000000000000000000" pitchFamily="2" charset="2"/>
            </a:endParaRPr>
          </a:p>
          <a:p>
            <a:endParaRPr lang="en-US" sz="1000" dirty="0">
              <a:latin typeface="Wingdings" panose="05000000000000000000" pitchFamily="2" charset="2"/>
            </a:endParaRPr>
          </a:p>
          <a:p>
            <a:r>
              <a:rPr lang="en-US" sz="1200" dirty="0">
                <a:latin typeface="Wingdings" panose="05000000000000000000" pitchFamily="2" charset="2"/>
              </a:rPr>
              <a:t> </a:t>
            </a:r>
            <a:endParaRPr lang="en-US" sz="1000" dirty="0">
              <a:latin typeface="Wingdings" panose="05000000000000000000" pitchFamily="2" charset="2"/>
            </a:endParaRPr>
          </a:p>
          <a:p>
            <a:endParaRPr lang="en-US" sz="500" dirty="0">
              <a:latin typeface="Wingdings" panose="05000000000000000000" pitchFamily="2" charset="2"/>
            </a:endParaRPr>
          </a:p>
          <a:p>
            <a:r>
              <a:rPr lang="en-US" sz="1100" dirty="0">
                <a:latin typeface="Wingdings" panose="05000000000000000000" pitchFamily="2" charset="2"/>
              </a:rPr>
              <a:t> </a:t>
            </a:r>
            <a:endParaRPr lang="en-US" sz="1000" dirty="0">
              <a:latin typeface="Wingdings" panose="05000000000000000000" pitchFamily="2" charset="2"/>
            </a:endParaRPr>
          </a:p>
          <a:p>
            <a:endParaRPr lang="en-US" sz="400" dirty="0">
              <a:latin typeface="Wingdings" panose="05000000000000000000" pitchFamily="2" charset="2"/>
            </a:endParaRPr>
          </a:p>
          <a:p>
            <a:endParaRPr lang="en-US" sz="1000" dirty="0">
              <a:latin typeface="Wingdings" panose="05000000000000000000" pitchFamily="2" charset="2"/>
            </a:endParaRPr>
          </a:p>
          <a:p>
            <a:endParaRPr lang="en-US" sz="700" dirty="0">
              <a:latin typeface="Wingdings" panose="05000000000000000000" pitchFamily="2" charset="2"/>
            </a:endParaRPr>
          </a:p>
          <a:p>
            <a:r>
              <a:rPr lang="en-US" sz="1000" dirty="0">
                <a:latin typeface="Wingdings" panose="05000000000000000000" pitchFamily="2" charset="2"/>
              </a:rPr>
              <a:t>ü</a:t>
            </a:r>
          </a:p>
          <a:p>
            <a:endParaRPr lang="en-US" sz="500" dirty="0">
              <a:latin typeface="Wingdings" panose="05000000000000000000" pitchFamily="2" charset="2"/>
            </a:endParaRPr>
          </a:p>
          <a:p>
            <a:r>
              <a:rPr lang="en-US" sz="1000" dirty="0">
                <a:latin typeface="Wingdings" panose="05000000000000000000" pitchFamily="2" charset="2"/>
              </a:rPr>
              <a:t>ü</a:t>
            </a:r>
          </a:p>
          <a:p>
            <a:endParaRPr lang="en-US" sz="500" dirty="0">
              <a:latin typeface="Wingdings" panose="05000000000000000000" pitchFamily="2" charset="2"/>
            </a:endParaRPr>
          </a:p>
          <a:p>
            <a:r>
              <a:rPr lang="en-US" sz="1000" dirty="0">
                <a:latin typeface="Wingdings" panose="05000000000000000000" pitchFamily="2" charset="2"/>
              </a:rPr>
              <a:t>ü</a:t>
            </a:r>
          </a:p>
          <a:p>
            <a:endParaRPr lang="en-US" sz="1000" dirty="0">
              <a:latin typeface="Wingdings" panose="05000000000000000000" pitchFamily="2" charset="2"/>
            </a:endParaRPr>
          </a:p>
        </p:txBody>
      </p:sp>
      <p:sp>
        <p:nvSpPr>
          <p:cNvPr id="60" name="TextBox 12"/>
          <p:cNvSpPr txBox="1">
            <a:spLocks noChangeArrowheads="1"/>
          </p:cNvSpPr>
          <p:nvPr/>
        </p:nvSpPr>
        <p:spPr bwMode="auto">
          <a:xfrm>
            <a:off x="3470498" y="2760590"/>
            <a:ext cx="1097280" cy="228600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/>
              <a:t>6/1</a:t>
            </a:r>
            <a:endParaRPr kumimoji="0" lang="en-US" sz="1200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</a:endParaRPr>
          </a:p>
        </p:txBody>
      </p:sp>
      <p:sp>
        <p:nvSpPr>
          <p:cNvPr id="62" name="TextBox 12"/>
          <p:cNvSpPr txBox="1">
            <a:spLocks noChangeArrowheads="1"/>
          </p:cNvSpPr>
          <p:nvPr/>
        </p:nvSpPr>
        <p:spPr bwMode="auto">
          <a:xfrm>
            <a:off x="4572000" y="4142601"/>
            <a:ext cx="1446598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/>
              <a:t>9/1</a:t>
            </a:r>
            <a:endParaRPr kumimoji="0" lang="en-US" sz="1200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4301827" y="2992715"/>
            <a:ext cx="3048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Wingdings" panose="05000000000000000000" pitchFamily="2" charset="2"/>
              </a:rPr>
              <a:t>ü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5686236" y="1360234"/>
            <a:ext cx="278384" cy="20159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latin typeface="Wingdings" panose="05000000000000000000" pitchFamily="2" charset="2"/>
              </a:rPr>
              <a:t>ü</a:t>
            </a:r>
          </a:p>
          <a:p>
            <a:endParaRPr lang="en-US" sz="400" dirty="0">
              <a:latin typeface="Wingdings" panose="05000000000000000000" pitchFamily="2" charset="2"/>
            </a:endParaRPr>
          </a:p>
          <a:p>
            <a:r>
              <a:rPr lang="en-US" sz="1000" dirty="0">
                <a:latin typeface="Wingdings" panose="05000000000000000000" pitchFamily="2" charset="2"/>
              </a:rPr>
              <a:t>ü</a:t>
            </a:r>
          </a:p>
          <a:p>
            <a:endParaRPr lang="en-US" sz="500" dirty="0">
              <a:latin typeface="Wingdings" panose="05000000000000000000" pitchFamily="2" charset="2"/>
            </a:endParaRPr>
          </a:p>
          <a:p>
            <a:r>
              <a:rPr lang="en-US" sz="1000" dirty="0">
                <a:latin typeface="Wingdings" panose="05000000000000000000" pitchFamily="2" charset="2"/>
              </a:rPr>
              <a:t>ü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" b="1" i="1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r>
              <a:rPr lang="en-US" sz="1000" dirty="0">
                <a:latin typeface="Wingdings" panose="05000000000000000000" pitchFamily="2" charset="2"/>
              </a:rPr>
              <a:t>ü</a:t>
            </a:r>
          </a:p>
          <a:p>
            <a:endParaRPr lang="en-US" sz="500" dirty="0">
              <a:latin typeface="Wingdings" panose="05000000000000000000" pitchFamily="2" charset="2"/>
            </a:endParaRPr>
          </a:p>
          <a:p>
            <a:r>
              <a:rPr lang="en-US" sz="1000" dirty="0">
                <a:latin typeface="Wingdings" panose="05000000000000000000" pitchFamily="2" charset="2"/>
              </a:rPr>
              <a:t>ü</a:t>
            </a:r>
          </a:p>
          <a:p>
            <a:endParaRPr lang="en-US" sz="400" dirty="0">
              <a:latin typeface="Wingdings" panose="05000000000000000000" pitchFamily="2" charset="2"/>
            </a:endParaRPr>
          </a:p>
          <a:p>
            <a:r>
              <a:rPr lang="en-US" sz="1000" dirty="0">
                <a:latin typeface="Wingdings" panose="05000000000000000000" pitchFamily="2" charset="2"/>
              </a:rPr>
              <a:t>ü</a:t>
            </a:r>
          </a:p>
          <a:p>
            <a:endParaRPr lang="en-US" sz="400" dirty="0">
              <a:latin typeface="Wingdings" panose="05000000000000000000" pitchFamily="2" charset="2"/>
            </a:endParaRPr>
          </a:p>
          <a:p>
            <a:endParaRPr lang="en-US" sz="1000" dirty="0">
              <a:latin typeface="Wingdings" panose="05000000000000000000" pitchFamily="2" charset="2"/>
            </a:endParaRPr>
          </a:p>
          <a:p>
            <a:endParaRPr lang="en-US" sz="1200" dirty="0">
              <a:latin typeface="Wingdings" panose="05000000000000000000" pitchFamily="2" charset="2"/>
            </a:endParaRPr>
          </a:p>
          <a:p>
            <a:endParaRPr lang="en-US" sz="700" dirty="0">
              <a:latin typeface="Wingdings" panose="05000000000000000000" pitchFamily="2" charset="2"/>
            </a:endParaRPr>
          </a:p>
          <a:p>
            <a:r>
              <a:rPr lang="en-US" sz="1000" dirty="0">
                <a:latin typeface="Wingdings" panose="05000000000000000000" pitchFamily="2" charset="2"/>
              </a:rPr>
              <a:t>ü</a:t>
            </a:r>
          </a:p>
        </p:txBody>
      </p:sp>
      <p:sp>
        <p:nvSpPr>
          <p:cNvPr id="66" name="TextBox 65"/>
          <p:cNvSpPr txBox="1"/>
          <p:nvPr/>
        </p:nvSpPr>
        <p:spPr>
          <a:xfrm>
            <a:off x="5669441" y="4457516"/>
            <a:ext cx="3048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Wingdings" panose="05000000000000000000" pitchFamily="2" charset="2"/>
              </a:rPr>
              <a:t>ü</a:t>
            </a:r>
          </a:p>
        </p:txBody>
      </p:sp>
      <p:sp>
        <p:nvSpPr>
          <p:cNvPr id="57" name="TextBox 12"/>
          <p:cNvSpPr txBox="1">
            <a:spLocks noChangeArrowheads="1"/>
          </p:cNvSpPr>
          <p:nvPr/>
        </p:nvSpPr>
        <p:spPr bwMode="auto">
          <a:xfrm>
            <a:off x="4567778" y="3497919"/>
            <a:ext cx="1446598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/>
              <a:t>8/1</a:t>
            </a:r>
            <a:endParaRPr kumimoji="0" lang="en-US" sz="1200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5651917" y="3774918"/>
            <a:ext cx="3048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Wingdings" panose="05000000000000000000" pitchFamily="2" charset="2"/>
              </a:rPr>
              <a:t>ü</a:t>
            </a:r>
          </a:p>
        </p:txBody>
      </p:sp>
      <p:sp>
        <p:nvSpPr>
          <p:cNvPr id="58" name="TextBox 12"/>
          <p:cNvSpPr txBox="1">
            <a:spLocks noChangeArrowheads="1"/>
          </p:cNvSpPr>
          <p:nvPr/>
        </p:nvSpPr>
        <p:spPr bwMode="auto">
          <a:xfrm>
            <a:off x="6014376" y="2588170"/>
            <a:ext cx="1446598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/>
              <a:t>10/18</a:t>
            </a:r>
            <a:endParaRPr kumimoji="0" lang="en-US" sz="1200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</a:endParaRPr>
          </a:p>
        </p:txBody>
      </p:sp>
      <p:sp>
        <p:nvSpPr>
          <p:cNvPr id="64" name="TextBox 12"/>
          <p:cNvSpPr txBox="1">
            <a:spLocks noChangeArrowheads="1"/>
          </p:cNvSpPr>
          <p:nvPr/>
        </p:nvSpPr>
        <p:spPr bwMode="auto">
          <a:xfrm>
            <a:off x="6019800" y="3257101"/>
            <a:ext cx="1446598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/>
              <a:t>11/1</a:t>
            </a:r>
            <a:endParaRPr kumimoji="0" lang="en-US" sz="1200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7189216" y="1371600"/>
            <a:ext cx="278384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latin typeface="Wingdings" panose="05000000000000000000" pitchFamily="2" charset="2"/>
              </a:rPr>
              <a:t>ü</a:t>
            </a:r>
          </a:p>
          <a:p>
            <a:endParaRPr lang="en-US" sz="400" dirty="0">
              <a:latin typeface="Wingdings" panose="05000000000000000000" pitchFamily="2" charset="2"/>
            </a:endParaRPr>
          </a:p>
          <a:p>
            <a:r>
              <a:rPr lang="en-US" sz="1000" dirty="0">
                <a:latin typeface="Wingdings" panose="05000000000000000000" pitchFamily="2" charset="2"/>
              </a:rPr>
              <a:t>ü</a:t>
            </a:r>
          </a:p>
          <a:p>
            <a:endParaRPr lang="en-US" sz="500" dirty="0">
              <a:latin typeface="Wingdings" panose="05000000000000000000" pitchFamily="2" charset="2"/>
            </a:endParaRPr>
          </a:p>
          <a:p>
            <a:r>
              <a:rPr lang="en-US" sz="1000" dirty="0">
                <a:latin typeface="Wingdings" panose="05000000000000000000" pitchFamily="2" charset="2"/>
              </a:rPr>
              <a:t>ü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" b="1" i="1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r>
              <a:rPr lang="en-US" sz="1000" dirty="0">
                <a:latin typeface="Wingdings" panose="05000000000000000000" pitchFamily="2" charset="2"/>
              </a:rPr>
              <a:t>ü</a:t>
            </a:r>
          </a:p>
          <a:p>
            <a:endParaRPr lang="en-US" sz="500" dirty="0">
              <a:latin typeface="Wingdings" panose="05000000000000000000" pitchFamily="2" charset="2"/>
            </a:endParaRPr>
          </a:p>
          <a:p>
            <a:r>
              <a:rPr lang="en-US" sz="1000" dirty="0">
                <a:latin typeface="Wingdings" panose="05000000000000000000" pitchFamily="2" charset="2"/>
              </a:rPr>
              <a:t>ü</a:t>
            </a:r>
          </a:p>
          <a:p>
            <a:endParaRPr lang="en-US" sz="400" dirty="0">
              <a:latin typeface="Wingdings" panose="05000000000000000000" pitchFamily="2" charset="2"/>
            </a:endParaRPr>
          </a:p>
          <a:p>
            <a:endParaRPr lang="en-US" sz="400" dirty="0">
              <a:latin typeface="Wingdings" panose="05000000000000000000" pitchFamily="2" charset="2"/>
            </a:endParaRPr>
          </a:p>
          <a:p>
            <a:endParaRPr lang="en-US" sz="1200" dirty="0">
              <a:latin typeface="Wingdings" panose="05000000000000000000" pitchFamily="2" charset="2"/>
            </a:endParaRPr>
          </a:p>
          <a:p>
            <a:endParaRPr lang="en-US" sz="1200" dirty="0">
              <a:latin typeface="Wingdings" panose="05000000000000000000" pitchFamily="2" charset="2"/>
            </a:endParaRPr>
          </a:p>
          <a:p>
            <a:r>
              <a:rPr lang="en-US" sz="1000" dirty="0">
                <a:latin typeface="Wingdings" panose="05000000000000000000" pitchFamily="2" charset="2"/>
              </a:rPr>
              <a:t>ü</a:t>
            </a:r>
          </a:p>
        </p:txBody>
      </p:sp>
      <p:sp>
        <p:nvSpPr>
          <p:cNvPr id="68" name="TextBox 67"/>
          <p:cNvSpPr txBox="1"/>
          <p:nvPr/>
        </p:nvSpPr>
        <p:spPr>
          <a:xfrm>
            <a:off x="7177401" y="3563928"/>
            <a:ext cx="278384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latin typeface="Wingdings" panose="05000000000000000000" pitchFamily="2" charset="2"/>
              </a:rPr>
              <a:t>ü</a:t>
            </a:r>
          </a:p>
          <a:p>
            <a:endParaRPr lang="en-US" sz="400" dirty="0">
              <a:latin typeface="Wingdings" panose="05000000000000000000" pitchFamily="2" charset="2"/>
            </a:endParaRPr>
          </a:p>
          <a:p>
            <a:r>
              <a:rPr lang="en-US" sz="1000" dirty="0">
                <a:latin typeface="Wingdings" panose="05000000000000000000" pitchFamily="2" charset="2"/>
              </a:rPr>
              <a:t>ü</a:t>
            </a:r>
          </a:p>
          <a:p>
            <a:endParaRPr lang="en-US" sz="500" dirty="0">
              <a:latin typeface="Wingdings" panose="05000000000000000000" pitchFamily="2" charset="2"/>
            </a:endParaRPr>
          </a:p>
          <a:p>
            <a:r>
              <a:rPr lang="en-US" sz="1000" dirty="0">
                <a:latin typeface="Wingdings" panose="05000000000000000000" pitchFamily="2" charset="2"/>
              </a:rPr>
              <a:t>ü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" b="1" i="1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r>
              <a:rPr lang="en-US" sz="1000" dirty="0">
                <a:latin typeface="Wingdings" panose="05000000000000000000" pitchFamily="2" charset="2"/>
              </a:rPr>
              <a:t>ü</a:t>
            </a:r>
          </a:p>
          <a:p>
            <a:endParaRPr lang="en-US" sz="500" dirty="0">
              <a:latin typeface="Wingdings" panose="05000000000000000000" pitchFamily="2" charset="2"/>
            </a:endParaRPr>
          </a:p>
          <a:p>
            <a:r>
              <a:rPr lang="en-US" sz="1000" dirty="0">
                <a:latin typeface="Wingdings" panose="05000000000000000000" pitchFamily="2" charset="2"/>
              </a:rPr>
              <a:t>ü</a:t>
            </a:r>
          </a:p>
          <a:p>
            <a:endParaRPr lang="en-US" sz="400" dirty="0">
              <a:latin typeface="Wingdings" panose="05000000000000000000" pitchFamily="2" charset="2"/>
            </a:endParaRPr>
          </a:p>
          <a:p>
            <a:r>
              <a:rPr lang="en-US" sz="1000" dirty="0">
                <a:latin typeface="Wingdings" panose="05000000000000000000" pitchFamily="2" charset="2"/>
              </a:rPr>
              <a:t>ü</a:t>
            </a:r>
          </a:p>
        </p:txBody>
      </p:sp>
      <p:sp>
        <p:nvSpPr>
          <p:cNvPr id="69" name="TextBox 12"/>
          <p:cNvSpPr txBox="1">
            <a:spLocks noChangeArrowheads="1"/>
          </p:cNvSpPr>
          <p:nvPr/>
        </p:nvSpPr>
        <p:spPr bwMode="auto">
          <a:xfrm>
            <a:off x="7465372" y="2743200"/>
            <a:ext cx="1518348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/>
              <a:t>12/16</a:t>
            </a:r>
            <a:endParaRPr kumimoji="0" lang="en-US" sz="1200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</a:endParaRPr>
          </a:p>
        </p:txBody>
      </p:sp>
      <p:sp>
        <p:nvSpPr>
          <p:cNvPr id="70" name="TextBox 69"/>
          <p:cNvSpPr txBox="1"/>
          <p:nvPr/>
        </p:nvSpPr>
        <p:spPr>
          <a:xfrm>
            <a:off x="8713216" y="1371600"/>
            <a:ext cx="278384" cy="19543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latin typeface="Wingdings" panose="05000000000000000000" pitchFamily="2" charset="2"/>
              </a:rPr>
              <a:t>ü</a:t>
            </a:r>
          </a:p>
          <a:p>
            <a:endParaRPr lang="en-US" sz="400" dirty="0">
              <a:latin typeface="Wingdings" panose="05000000000000000000" pitchFamily="2" charset="2"/>
            </a:endParaRPr>
          </a:p>
          <a:p>
            <a:r>
              <a:rPr lang="en-US" sz="1000" dirty="0">
                <a:latin typeface="Wingdings" panose="05000000000000000000" pitchFamily="2" charset="2"/>
              </a:rPr>
              <a:t>ü</a:t>
            </a:r>
          </a:p>
          <a:p>
            <a:endParaRPr lang="en-US" sz="500" dirty="0">
              <a:latin typeface="Wingdings" panose="05000000000000000000" pitchFamily="2" charset="2"/>
            </a:endParaRPr>
          </a:p>
          <a:p>
            <a:r>
              <a:rPr lang="en-US" sz="1000" dirty="0">
                <a:latin typeface="Wingdings" panose="05000000000000000000" pitchFamily="2" charset="2"/>
              </a:rPr>
              <a:t>ü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" b="1" i="1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r>
              <a:rPr lang="en-US" sz="1000" dirty="0">
                <a:latin typeface="Wingdings" panose="05000000000000000000" pitchFamily="2" charset="2"/>
              </a:rPr>
              <a:t>ü</a:t>
            </a:r>
          </a:p>
          <a:p>
            <a:endParaRPr lang="en-US" sz="400" dirty="0">
              <a:latin typeface="Wingdings" panose="05000000000000000000" pitchFamily="2" charset="2"/>
            </a:endParaRPr>
          </a:p>
          <a:p>
            <a:endParaRPr lang="en-US" sz="600" dirty="0">
              <a:latin typeface="Wingdings" panose="05000000000000000000" pitchFamily="2" charset="2"/>
            </a:endParaRPr>
          </a:p>
          <a:p>
            <a:endParaRPr lang="en-US" sz="1200" dirty="0">
              <a:latin typeface="Wingdings" panose="05000000000000000000" pitchFamily="2" charset="2"/>
            </a:endParaRPr>
          </a:p>
          <a:p>
            <a:endParaRPr lang="en-US" sz="1200" dirty="0">
              <a:latin typeface="Wingdings" panose="05000000000000000000" pitchFamily="2" charset="2"/>
            </a:endParaRPr>
          </a:p>
          <a:p>
            <a:endParaRPr lang="en-US" sz="1200" dirty="0">
              <a:latin typeface="Wingdings" panose="05000000000000000000" pitchFamily="2" charset="2"/>
            </a:endParaRPr>
          </a:p>
          <a:p>
            <a:endParaRPr lang="en-US" sz="1200" dirty="0">
              <a:latin typeface="Wingdings" panose="05000000000000000000" pitchFamily="2" charset="2"/>
            </a:endParaRPr>
          </a:p>
          <a:p>
            <a:r>
              <a:rPr lang="en-US" sz="1000" dirty="0">
                <a:latin typeface="Wingdings" panose="05000000000000000000" pitchFamily="2" charset="2"/>
              </a:rPr>
              <a:t>ü</a:t>
            </a:r>
          </a:p>
        </p:txBody>
      </p:sp>
    </p:spTree>
    <p:extLst>
      <p:ext uri="{BB962C8B-B14F-4D97-AF65-F5344CB8AC3E}">
        <p14:creationId xmlns:p14="http://schemas.microsoft.com/office/powerpoint/2010/main" val="25553933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686800" cy="527613"/>
          </a:xfrm>
        </p:spPr>
        <p:txBody>
          <a:bodyPr/>
          <a:lstStyle/>
          <a:p>
            <a:r>
              <a:rPr lang="en-US" sz="2200" b="1" dirty="0">
                <a:solidFill>
                  <a:schemeClr val="accent1"/>
                </a:solidFill>
              </a:rPr>
              <a:t>2020 Releases – Board Approved NPRRs / SCRs / </a:t>
            </a:r>
            <a:r>
              <a:rPr lang="en-US" sz="2200" b="1" dirty="0" err="1">
                <a:solidFill>
                  <a:schemeClr val="accent1"/>
                </a:solidFill>
              </a:rPr>
              <a:t>xGRRs</a:t>
            </a:r>
            <a:r>
              <a:rPr lang="en-US" sz="2200" b="1" dirty="0">
                <a:solidFill>
                  <a:schemeClr val="accent1"/>
                </a:solidFill>
              </a:rPr>
              <a:t>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9</a:t>
            </a:fld>
            <a:endParaRPr lang="en-US"/>
          </a:p>
        </p:txBody>
      </p:sp>
      <p:sp>
        <p:nvSpPr>
          <p:cNvPr id="29" name="TextBox 15"/>
          <p:cNvSpPr txBox="1">
            <a:spLocks noChangeArrowheads="1"/>
          </p:cNvSpPr>
          <p:nvPr/>
        </p:nvSpPr>
        <p:spPr bwMode="auto">
          <a:xfrm>
            <a:off x="160280" y="5349389"/>
            <a:ext cx="3174414" cy="40011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t" anchorCtr="1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Go-live dates can differ from Protocol effective dates – Please refer to market notices for more details</a:t>
            </a:r>
          </a:p>
        </p:txBody>
      </p:sp>
      <p:sp>
        <p:nvSpPr>
          <p:cNvPr id="30" name="TextBox 22"/>
          <p:cNvSpPr txBox="1">
            <a:spLocks noChangeArrowheads="1"/>
          </p:cNvSpPr>
          <p:nvPr/>
        </p:nvSpPr>
        <p:spPr bwMode="auto">
          <a:xfrm>
            <a:off x="160279" y="5806589"/>
            <a:ext cx="3174415" cy="26161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t" anchorCtr="1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Release targets are subject to change</a:t>
            </a:r>
          </a:p>
        </p:txBody>
      </p:sp>
      <p:sp>
        <p:nvSpPr>
          <p:cNvPr id="32" name="TextBox 23"/>
          <p:cNvSpPr txBox="1">
            <a:spLocks noChangeArrowheads="1"/>
          </p:cNvSpPr>
          <p:nvPr/>
        </p:nvSpPr>
        <p:spPr bwMode="auto">
          <a:xfrm>
            <a:off x="3491321" y="5349389"/>
            <a:ext cx="1647290" cy="75405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APPENDIX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</a:rPr>
              <a:t>Red Text</a:t>
            </a: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: New additions and target release changes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0" i="0" u="none" strike="sng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Strike-Through Text</a:t>
            </a: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: Previous target release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(a), (b), etc.:</a:t>
            </a:r>
            <a:r>
              <a:rPr kumimoji="0" lang="en-US" sz="700" b="0" i="0" u="none" strike="noStrike" kern="0" cap="none" spc="0" normalizeH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</a:t>
            </a:r>
            <a:r>
              <a:rPr lang="en-US" sz="700" b="0" kern="0" dirty="0">
                <a:solidFill>
                  <a:srgbClr val="000000"/>
                </a:solidFill>
              </a:rPr>
              <a:t>M</a:t>
            </a:r>
            <a:r>
              <a:rPr kumimoji="0" lang="en-US" sz="7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ultiple</a:t>
            </a: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phase release</a:t>
            </a:r>
          </a:p>
        </p:txBody>
      </p:sp>
      <p:graphicFrame>
        <p:nvGraphicFramePr>
          <p:cNvPr id="33" name="Group 3"/>
          <p:cNvGraphicFramePr>
            <a:graphicFrameLocks/>
          </p:cNvGraphicFramePr>
          <p:nvPr/>
        </p:nvGraphicFramePr>
        <p:xfrm>
          <a:off x="160280" y="798446"/>
          <a:ext cx="8839200" cy="4262008"/>
        </p:xfrm>
        <a:graphic>
          <a:graphicData uri="http://schemas.openxmlformats.org/drawingml/2006/table">
            <a:tbl>
              <a:tblPr/>
              <a:tblGrid>
                <a:gridCol w="14399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53188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54954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February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2/4 – 2/6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April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3/31 – 4/2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May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5/26 – 5/29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August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8/4 – 8/6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October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10/13 – 10/15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December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12/8 – 12/10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4145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NPRR873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SCR797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3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NPRR877 </a:t>
                      </a:r>
                      <a:r>
                        <a:rPr kumimoji="0" lang="en-US" sz="1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Ph2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NPRR968</a:t>
                      </a: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NPRR943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EMIL Web Interface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4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NPRR863</a:t>
                      </a: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 </a:t>
                      </a: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FFR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NPRR960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NOGRR187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OBDRR011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SCR802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NPRR928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NPRR929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NPRR978</a:t>
                      </a:r>
                      <a:r>
                        <a:rPr kumimoji="0" lang="en-US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(a)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NPRR988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 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NPRR953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NPRR856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NPRR884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OBDRR006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SCR803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NPRR887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NPRR907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NPRR985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RMGRR163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NPRR837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NPRR930</a:t>
                      </a:r>
                      <a:r>
                        <a:rPr kumimoji="0" lang="en-US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(a)</a:t>
                      </a: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NPRR933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RRGRR021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NPRR935</a:t>
                      </a:r>
                      <a:r>
                        <a:rPr kumimoji="0" lang="en-US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(a)</a:t>
                      </a: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NPRR951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NPRR977</a:t>
                      </a: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NPRR955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NOGRR183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sng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SCR781</a:t>
                      </a:r>
                      <a:r>
                        <a:rPr kumimoji="0" lang="en-US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(a)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RRGRR016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RRGRR019</a:t>
                      </a:r>
                      <a:endParaRPr kumimoji="0" lang="en-US" sz="1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sng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MIS Go-Live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RIOO R2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MMS/OS Refresh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SCR806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NPRR978</a:t>
                      </a:r>
                      <a:r>
                        <a:rPr kumimoji="0" lang="en-US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(b)</a:t>
                      </a: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5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4" name="TextBox 21"/>
          <p:cNvSpPr txBox="1">
            <a:spLocks noChangeArrowheads="1"/>
          </p:cNvSpPr>
          <p:nvPr/>
        </p:nvSpPr>
        <p:spPr bwMode="auto">
          <a:xfrm>
            <a:off x="5242489" y="5334000"/>
            <a:ext cx="1173951" cy="83099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sng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Project Status Codes 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NS = Not Started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I     = Initiation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P    = Planning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E    = Execution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H    = On Hold</a:t>
            </a:r>
          </a:p>
        </p:txBody>
      </p:sp>
      <p:sp>
        <p:nvSpPr>
          <p:cNvPr id="3" name="Flowchart: Alternate Process 2"/>
          <p:cNvSpPr/>
          <p:nvPr/>
        </p:nvSpPr>
        <p:spPr>
          <a:xfrm>
            <a:off x="160867" y="797795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R1</a:t>
            </a:r>
            <a:endParaRPr lang="en-US" sz="1400" b="1" dirty="0"/>
          </a:p>
        </p:txBody>
      </p:sp>
      <p:sp>
        <p:nvSpPr>
          <p:cNvPr id="51" name="Flowchart: Alternate Process 50"/>
          <p:cNvSpPr/>
          <p:nvPr/>
        </p:nvSpPr>
        <p:spPr>
          <a:xfrm>
            <a:off x="1600200" y="806036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R2</a:t>
            </a:r>
            <a:endParaRPr lang="en-US" sz="1400" b="1" dirty="0"/>
          </a:p>
        </p:txBody>
      </p:sp>
      <p:sp>
        <p:nvSpPr>
          <p:cNvPr id="52" name="Flowchart: Alternate Process 51"/>
          <p:cNvSpPr/>
          <p:nvPr/>
        </p:nvSpPr>
        <p:spPr>
          <a:xfrm>
            <a:off x="3124200" y="796160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R3</a:t>
            </a:r>
            <a:endParaRPr lang="en-US" sz="1400" b="1" dirty="0"/>
          </a:p>
        </p:txBody>
      </p:sp>
      <p:sp>
        <p:nvSpPr>
          <p:cNvPr id="53" name="Flowchart: Alternate Process 52"/>
          <p:cNvSpPr/>
          <p:nvPr/>
        </p:nvSpPr>
        <p:spPr>
          <a:xfrm>
            <a:off x="4572000" y="802054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R4</a:t>
            </a:r>
            <a:endParaRPr lang="en-US" sz="1400" b="1" dirty="0"/>
          </a:p>
        </p:txBody>
      </p:sp>
      <p:sp>
        <p:nvSpPr>
          <p:cNvPr id="54" name="Flowchart: Alternate Process 53"/>
          <p:cNvSpPr/>
          <p:nvPr/>
        </p:nvSpPr>
        <p:spPr>
          <a:xfrm>
            <a:off x="6021407" y="797439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R5</a:t>
            </a:r>
            <a:endParaRPr lang="en-US" sz="1400" b="1" dirty="0"/>
          </a:p>
        </p:txBody>
      </p:sp>
      <p:sp>
        <p:nvSpPr>
          <p:cNvPr id="55" name="Flowchart: Alternate Process 54"/>
          <p:cNvSpPr/>
          <p:nvPr/>
        </p:nvSpPr>
        <p:spPr>
          <a:xfrm>
            <a:off x="7475046" y="802054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R6</a:t>
            </a:r>
            <a:endParaRPr lang="en-US" sz="1400" b="1" dirty="0"/>
          </a:p>
        </p:txBody>
      </p:sp>
      <p:sp>
        <p:nvSpPr>
          <p:cNvPr id="17" name="TextBox 12"/>
          <p:cNvSpPr txBox="1">
            <a:spLocks noChangeArrowheads="1"/>
          </p:cNvSpPr>
          <p:nvPr/>
        </p:nvSpPr>
        <p:spPr bwMode="auto">
          <a:xfrm>
            <a:off x="160278" y="3904960"/>
            <a:ext cx="1426464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/>
              <a:t>3/1</a:t>
            </a:r>
            <a:endParaRPr lang="en-US" sz="1200" kern="0" dirty="0"/>
          </a:p>
        </p:txBody>
      </p:sp>
      <p:sp>
        <p:nvSpPr>
          <p:cNvPr id="18" name="TextBox 21"/>
          <p:cNvSpPr txBox="1">
            <a:spLocks noChangeArrowheads="1"/>
          </p:cNvSpPr>
          <p:nvPr/>
        </p:nvSpPr>
        <p:spPr bwMode="auto">
          <a:xfrm>
            <a:off x="6501462" y="5277254"/>
            <a:ext cx="2485392" cy="954107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/>
              <a:t>NPRR930(a) – O&amp;M portion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/>
              <a:t>NPRR935(a) – Sections 4.2.2 (1) (6), 4.2.5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/>
              <a:t>NPRR935(b) – Sections 2.1, 2.2, 4.2.3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/>
              <a:t>NPRR978(a) – Initial report decommissions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/>
              <a:t>NPRR978(b) – Non-Forecast Zone scope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/>
              <a:t>PGRR070(b) – Remaining PGRR language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/>
              <a:t>SCR781(a) – View / Edit capability</a:t>
            </a:r>
          </a:p>
        </p:txBody>
      </p:sp>
      <p:sp>
        <p:nvSpPr>
          <p:cNvPr id="19" name="TextBox 13"/>
          <p:cNvSpPr txBox="1">
            <a:spLocks noChangeArrowheads="1"/>
          </p:cNvSpPr>
          <p:nvPr/>
        </p:nvSpPr>
        <p:spPr bwMode="auto">
          <a:xfrm>
            <a:off x="1586742" y="4797042"/>
            <a:ext cx="2977306" cy="249625"/>
          </a:xfrm>
          <a:prstGeom prst="rect">
            <a:avLst/>
          </a:prstGeom>
          <a:solidFill>
            <a:srgbClr val="A1D8FD"/>
          </a:solidFill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i="1" kern="0" dirty="0">
                <a:solidFill>
                  <a:srgbClr val="000000"/>
                </a:solidFill>
              </a:rPr>
              <a:t>M</a:t>
            </a:r>
            <a:r>
              <a:rPr kumimoji="0" lang="en-US" sz="1000" b="1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MS/OS Upgrade “Chill”</a:t>
            </a:r>
          </a:p>
        </p:txBody>
      </p:sp>
      <p:sp>
        <p:nvSpPr>
          <p:cNvPr id="20" name="TextBox 13"/>
          <p:cNvSpPr txBox="1">
            <a:spLocks noChangeArrowheads="1"/>
          </p:cNvSpPr>
          <p:nvPr/>
        </p:nvSpPr>
        <p:spPr bwMode="auto">
          <a:xfrm>
            <a:off x="4564048" y="4800446"/>
            <a:ext cx="4422805" cy="246221"/>
          </a:xfrm>
          <a:prstGeom prst="rect">
            <a:avLst/>
          </a:prstGeom>
          <a:solidFill>
            <a:schemeClr val="accent1">
              <a:lumMod val="75000"/>
            </a:schemeClr>
          </a:solidFill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i="1" kern="0" dirty="0">
                <a:solidFill>
                  <a:schemeClr val="bg1"/>
                </a:solidFill>
              </a:rPr>
              <a:t>M</a:t>
            </a:r>
            <a:r>
              <a:rPr kumimoji="0" lang="en-US" sz="1000" b="1" i="1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charset="0"/>
              </a:rPr>
              <a:t>MS/OS Upgrade “Freeze”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1293429" y="1366501"/>
            <a:ext cx="370549" cy="2616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>
                <a:latin typeface="Wingdings" panose="05000000000000000000" pitchFamily="2" charset="2"/>
              </a:rPr>
              <a:t>ü</a:t>
            </a: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>
                <a:latin typeface="Wingdings" panose="05000000000000000000" pitchFamily="2" charset="2"/>
              </a:rPr>
              <a:t>ü</a:t>
            </a: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7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100" b="1" i="1" kern="0" dirty="0">
                <a:solidFill>
                  <a:srgbClr val="000000"/>
                </a:solidFill>
              </a:rPr>
              <a:t> </a:t>
            </a: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" b="1" i="1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1" u="none" strike="noStrike" kern="0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noProof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200" b="1" i="1" kern="0" noProof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noProof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noProof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100" b="1" i="1" kern="0" dirty="0">
                <a:solidFill>
                  <a:srgbClr val="000000"/>
                </a:solidFill>
              </a:rPr>
              <a:t> </a:t>
            </a:r>
            <a:endParaRPr lang="en-US" sz="600" b="1" i="1" kern="0" dirty="0">
              <a:solidFill>
                <a:srgbClr val="000000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>
                <a:latin typeface="Wingdings" panose="05000000000000000000" pitchFamily="2" charset="2"/>
              </a:rPr>
              <a:t>ü</a:t>
            </a:r>
            <a:r>
              <a:rPr kumimoji="0" lang="en-US" sz="1000" b="1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 </a:t>
            </a:r>
          </a:p>
        </p:txBody>
      </p:sp>
      <p:sp>
        <p:nvSpPr>
          <p:cNvPr id="27" name="TextBox 12"/>
          <p:cNvSpPr txBox="1">
            <a:spLocks noChangeArrowheads="1"/>
          </p:cNvSpPr>
          <p:nvPr/>
        </p:nvSpPr>
        <p:spPr bwMode="auto">
          <a:xfrm>
            <a:off x="6021174" y="3067331"/>
            <a:ext cx="1435608" cy="400110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/>
              <a:t>December</a:t>
            </a:r>
            <a:endParaRPr lang="en-US" sz="900" dirty="0"/>
          </a:p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/>
              <a:t>Off-Cycle</a:t>
            </a:r>
          </a:p>
        </p:txBody>
      </p:sp>
      <p:sp>
        <p:nvSpPr>
          <p:cNvPr id="25" name="TextBox 12"/>
          <p:cNvSpPr txBox="1">
            <a:spLocks noChangeArrowheads="1"/>
          </p:cNvSpPr>
          <p:nvPr/>
        </p:nvSpPr>
        <p:spPr bwMode="auto">
          <a:xfrm>
            <a:off x="146686" y="1902106"/>
            <a:ext cx="1453648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/>
              <a:t>1/1</a:t>
            </a:r>
            <a:endParaRPr lang="en-US" sz="1200" kern="0" dirty="0"/>
          </a:p>
        </p:txBody>
      </p:sp>
      <p:sp>
        <p:nvSpPr>
          <p:cNvPr id="47" name="TextBox 46"/>
          <p:cNvSpPr txBox="1"/>
          <p:nvPr/>
        </p:nvSpPr>
        <p:spPr>
          <a:xfrm>
            <a:off x="5690887" y="1357972"/>
            <a:ext cx="370549" cy="22313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" b="1" i="1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noProof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" b="1" i="1" u="none" strike="noStrike" kern="0" cap="none" spc="0" normalizeH="0" baseline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100" b="1" i="1" kern="0" noProof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300" b="1" i="1" kern="0" noProof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3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300" b="1" i="1" kern="0" noProof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400" b="1" i="1" kern="0" noProof="0" dirty="0">
                <a:solidFill>
                  <a:srgbClr val="000000"/>
                </a:solidFill>
              </a:rPr>
              <a:t> </a:t>
            </a:r>
            <a:endParaRPr lang="en-US" sz="1000" b="1" i="1" kern="0" noProof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noProof="0" dirty="0">
                <a:solidFill>
                  <a:srgbClr val="000000"/>
                </a:solidFill>
              </a:rPr>
              <a:t> </a:t>
            </a:r>
            <a:r>
              <a:rPr kumimoji="0" lang="en-US" sz="1000" b="1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 </a:t>
            </a:r>
          </a:p>
        </p:txBody>
      </p:sp>
      <p:sp>
        <p:nvSpPr>
          <p:cNvPr id="39" name="TextBox 12"/>
          <p:cNvSpPr txBox="1">
            <a:spLocks noChangeArrowheads="1"/>
          </p:cNvSpPr>
          <p:nvPr/>
        </p:nvSpPr>
        <p:spPr bwMode="auto">
          <a:xfrm>
            <a:off x="147302" y="2720906"/>
            <a:ext cx="1444752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/>
              <a:t>1/19</a:t>
            </a:r>
            <a:endParaRPr lang="en-US" sz="1200" kern="0" dirty="0"/>
          </a:p>
        </p:txBody>
      </p:sp>
      <p:sp>
        <p:nvSpPr>
          <p:cNvPr id="41" name="TextBox 40"/>
          <p:cNvSpPr txBox="1"/>
          <p:nvPr/>
        </p:nvSpPr>
        <p:spPr>
          <a:xfrm>
            <a:off x="7192934" y="3454097"/>
            <a:ext cx="370549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00" b="1" i="1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  <a:endParaRPr kumimoji="0" lang="en-US" sz="1000" b="1" i="1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1290090" y="2229464"/>
            <a:ext cx="37054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>
                <a:latin typeface="Wingdings" panose="05000000000000000000" pitchFamily="2" charset="2"/>
              </a:rPr>
              <a:t>ü</a:t>
            </a:r>
            <a:endParaRPr lang="en-US" sz="500" b="1" i="1" kern="0" noProof="0" dirty="0">
              <a:solidFill>
                <a:srgbClr val="000000"/>
              </a:solidFill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300" dirty="0">
              <a:latin typeface="Wingdings" panose="05000000000000000000" pitchFamily="2" charset="2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>
                <a:latin typeface="Wingdings" panose="05000000000000000000" pitchFamily="2" charset="2"/>
              </a:rPr>
              <a:t>ü</a:t>
            </a:r>
            <a:r>
              <a:rPr lang="en-US" sz="1000" b="1" i="1" kern="0" noProof="0" dirty="0">
                <a:solidFill>
                  <a:srgbClr val="000000"/>
                </a:solidFill>
              </a:rPr>
              <a:t> </a:t>
            </a:r>
            <a:r>
              <a:rPr kumimoji="0" lang="en-US" sz="1000" b="1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 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1286994" y="3028336"/>
            <a:ext cx="37054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>
                <a:latin typeface="Wingdings" panose="05000000000000000000" pitchFamily="2" charset="2"/>
              </a:rPr>
              <a:t>ü</a:t>
            </a:r>
            <a:endParaRPr lang="en-US" sz="500" b="1" i="1" kern="0" noProof="0" dirty="0">
              <a:solidFill>
                <a:srgbClr val="000000"/>
              </a:solidFill>
            </a:endParaRPr>
          </a:p>
        </p:txBody>
      </p:sp>
      <p:sp>
        <p:nvSpPr>
          <p:cNvPr id="44" name="TextBox 43"/>
          <p:cNvSpPr txBox="1"/>
          <p:nvPr/>
        </p:nvSpPr>
        <p:spPr>
          <a:xfrm rot="16200000">
            <a:off x="2680588" y="2475144"/>
            <a:ext cx="117211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i="1" dirty="0"/>
              <a:t>CMM Release 2a</a:t>
            </a:r>
          </a:p>
        </p:txBody>
      </p:sp>
      <p:sp>
        <p:nvSpPr>
          <p:cNvPr id="45" name="Left Brace 44"/>
          <p:cNvSpPr/>
          <p:nvPr/>
        </p:nvSpPr>
        <p:spPr>
          <a:xfrm>
            <a:off x="3337858" y="2235909"/>
            <a:ext cx="153463" cy="678615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TextBox 12"/>
          <p:cNvSpPr txBox="1">
            <a:spLocks noChangeArrowheads="1"/>
          </p:cNvSpPr>
          <p:nvPr/>
        </p:nvSpPr>
        <p:spPr bwMode="auto">
          <a:xfrm>
            <a:off x="152400" y="3304401"/>
            <a:ext cx="1444752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/>
              <a:t>1/30</a:t>
            </a:r>
            <a:endParaRPr lang="en-US" sz="1200" kern="0" dirty="0"/>
          </a:p>
        </p:txBody>
      </p:sp>
      <p:sp>
        <p:nvSpPr>
          <p:cNvPr id="49" name="TextBox 12"/>
          <p:cNvSpPr txBox="1">
            <a:spLocks noChangeArrowheads="1"/>
          </p:cNvSpPr>
          <p:nvPr/>
        </p:nvSpPr>
        <p:spPr bwMode="auto">
          <a:xfrm>
            <a:off x="3125537" y="4053815"/>
            <a:ext cx="1435608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/>
              <a:t>8/1</a:t>
            </a:r>
            <a:endParaRPr lang="en-US" sz="1200" kern="0" dirty="0"/>
          </a:p>
        </p:txBody>
      </p:sp>
      <p:sp>
        <p:nvSpPr>
          <p:cNvPr id="50" name="TextBox 12"/>
          <p:cNvSpPr txBox="1">
            <a:spLocks noChangeArrowheads="1"/>
          </p:cNvSpPr>
          <p:nvPr/>
        </p:nvSpPr>
        <p:spPr bwMode="auto">
          <a:xfrm>
            <a:off x="6022848" y="1981200"/>
            <a:ext cx="1444752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/>
              <a:t>November</a:t>
            </a:r>
            <a:endParaRPr lang="en-US" sz="1200" kern="0" dirty="0"/>
          </a:p>
        </p:txBody>
      </p:sp>
      <p:sp>
        <p:nvSpPr>
          <p:cNvPr id="56" name="TextBox 12"/>
          <p:cNvSpPr txBox="1">
            <a:spLocks noChangeArrowheads="1"/>
          </p:cNvSpPr>
          <p:nvPr/>
        </p:nvSpPr>
        <p:spPr bwMode="auto">
          <a:xfrm>
            <a:off x="4488291" y="3717679"/>
            <a:ext cx="1683909" cy="415498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/>
              <a:t>RIOO – 9/3</a:t>
            </a:r>
          </a:p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900" b="0" kern="0" dirty="0"/>
              <a:t>RARF Go-Live - View/Update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1293429" y="4206145"/>
            <a:ext cx="370549" cy="8771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>
                <a:latin typeface="Wingdings" panose="05000000000000000000" pitchFamily="2" charset="2"/>
              </a:rPr>
              <a:t>ü</a:t>
            </a: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300" b="1" i="1" kern="0" dirty="0">
              <a:solidFill>
                <a:srgbClr val="000000"/>
              </a:solidFill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>
                <a:latin typeface="Wingdings" panose="05000000000000000000" pitchFamily="2" charset="2"/>
              </a:rPr>
              <a:t>ü</a:t>
            </a: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300" b="1" i="1" kern="0" dirty="0">
              <a:solidFill>
                <a:srgbClr val="000000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>
                <a:latin typeface="Wingdings" panose="05000000000000000000" pitchFamily="2" charset="2"/>
              </a:rPr>
              <a:t>ü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300" b="1" i="1" kern="0" dirty="0">
              <a:solidFill>
                <a:srgbClr val="000000"/>
              </a:solidFill>
              <a:latin typeface="Wingdings" panose="05000000000000000000" pitchFamily="2" charset="2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>
                <a:latin typeface="Wingdings" panose="05000000000000000000" pitchFamily="2" charset="2"/>
              </a:rPr>
              <a:t>ü</a:t>
            </a:r>
            <a:endParaRPr lang="en-US" sz="500" b="1" i="1" kern="0" dirty="0">
              <a:solidFill>
                <a:srgbClr val="000000"/>
              </a:solidFill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2778095" y="1357405"/>
            <a:ext cx="370549" cy="11541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>
                <a:latin typeface="Wingdings" panose="05000000000000000000" pitchFamily="2" charset="2"/>
              </a:rPr>
              <a:t>ü</a:t>
            </a: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>
                <a:latin typeface="Wingdings" panose="05000000000000000000" pitchFamily="2" charset="2"/>
              </a:rPr>
              <a:t>ü</a:t>
            </a: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300" b="1" i="1" kern="0" dirty="0">
              <a:solidFill>
                <a:srgbClr val="000000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>
                <a:latin typeface="Wingdings" panose="05000000000000000000" pitchFamily="2" charset="2"/>
              </a:rPr>
              <a:t>ü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400" b="1" i="1" kern="0" dirty="0">
              <a:solidFill>
                <a:srgbClr val="000000"/>
              </a:solidFill>
              <a:latin typeface="Wingdings" panose="05000000000000000000" pitchFamily="2" charset="2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>
                <a:latin typeface="Wingdings" panose="05000000000000000000" pitchFamily="2" charset="2"/>
              </a:rPr>
              <a:t>ü</a:t>
            </a:r>
            <a:endParaRPr lang="en-US" sz="1000" b="1" i="1" kern="0" dirty="0">
              <a:solidFill>
                <a:srgbClr val="000000"/>
              </a:solidFill>
              <a:latin typeface="Wingdings" panose="05000000000000000000" pitchFamily="2" charset="2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500" dirty="0">
              <a:latin typeface="Wingdings" panose="05000000000000000000" pitchFamily="2" charset="2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>
                <a:latin typeface="Wingdings" panose="05000000000000000000" pitchFamily="2" charset="2"/>
              </a:rPr>
              <a:t>ü</a:t>
            </a:r>
            <a:endParaRPr lang="en-US" sz="700" b="1" i="1" kern="0" dirty="0">
              <a:solidFill>
                <a:srgbClr val="000000"/>
              </a:solidFill>
            </a:endParaRPr>
          </a:p>
        </p:txBody>
      </p:sp>
      <p:sp>
        <p:nvSpPr>
          <p:cNvPr id="61" name="TextBox 12"/>
          <p:cNvSpPr txBox="1">
            <a:spLocks noChangeArrowheads="1"/>
          </p:cNvSpPr>
          <p:nvPr/>
        </p:nvSpPr>
        <p:spPr bwMode="auto">
          <a:xfrm>
            <a:off x="1590676" y="3906683"/>
            <a:ext cx="1517904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/>
              <a:t>5/1</a:t>
            </a:r>
            <a:endParaRPr lang="en-US" sz="1200" kern="0" dirty="0"/>
          </a:p>
        </p:txBody>
      </p:sp>
      <p:sp>
        <p:nvSpPr>
          <p:cNvPr id="62" name="TextBox 61"/>
          <p:cNvSpPr txBox="1"/>
          <p:nvPr/>
        </p:nvSpPr>
        <p:spPr>
          <a:xfrm>
            <a:off x="2807981" y="4206145"/>
            <a:ext cx="37054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>
                <a:latin typeface="Wingdings" panose="05000000000000000000" pitchFamily="2" charset="2"/>
              </a:rPr>
              <a:t>ü</a:t>
            </a:r>
            <a:endParaRPr lang="en-US" sz="500" b="1" i="1" kern="0" noProof="0" dirty="0">
              <a:solidFill>
                <a:srgbClr val="000000"/>
              </a:solidFill>
            </a:endParaRPr>
          </a:p>
        </p:txBody>
      </p:sp>
      <p:sp>
        <p:nvSpPr>
          <p:cNvPr id="63" name="TextBox 12"/>
          <p:cNvSpPr txBox="1">
            <a:spLocks noChangeArrowheads="1"/>
          </p:cNvSpPr>
          <p:nvPr/>
        </p:nvSpPr>
        <p:spPr bwMode="auto">
          <a:xfrm>
            <a:off x="3120074" y="3238212"/>
            <a:ext cx="1451926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/>
              <a:t>7/1</a:t>
            </a:r>
            <a:endParaRPr lang="en-US" sz="1200" kern="0" dirty="0"/>
          </a:p>
        </p:txBody>
      </p:sp>
      <p:sp>
        <p:nvSpPr>
          <p:cNvPr id="66" name="TextBox 65"/>
          <p:cNvSpPr txBox="1"/>
          <p:nvPr/>
        </p:nvSpPr>
        <p:spPr>
          <a:xfrm>
            <a:off x="4272610" y="1346426"/>
            <a:ext cx="370549" cy="11541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>
                <a:latin typeface="Wingdings" panose="05000000000000000000" pitchFamily="2" charset="2"/>
              </a:rPr>
              <a:t>ü</a:t>
            </a: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>
                <a:latin typeface="Wingdings" panose="05000000000000000000" pitchFamily="2" charset="2"/>
              </a:rPr>
              <a:t>ü</a:t>
            </a: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300" b="1" i="1" kern="0" dirty="0">
              <a:solidFill>
                <a:srgbClr val="000000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>
                <a:latin typeface="Wingdings" panose="05000000000000000000" pitchFamily="2" charset="2"/>
              </a:rPr>
              <a:t>ü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400" b="1" i="1" kern="0" dirty="0">
              <a:solidFill>
                <a:srgbClr val="000000"/>
              </a:solidFill>
              <a:latin typeface="Wingdings" panose="05000000000000000000" pitchFamily="2" charset="2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>
                <a:latin typeface="Wingdings" panose="05000000000000000000" pitchFamily="2" charset="2"/>
              </a:rPr>
              <a:t>ü</a:t>
            </a:r>
            <a:endParaRPr lang="en-US" sz="1000" b="1" i="1" kern="0" dirty="0">
              <a:solidFill>
                <a:srgbClr val="000000"/>
              </a:solidFill>
              <a:latin typeface="Wingdings" panose="05000000000000000000" pitchFamily="2" charset="2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500" dirty="0">
              <a:latin typeface="Wingdings" panose="05000000000000000000" pitchFamily="2" charset="2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>
                <a:latin typeface="Wingdings" panose="05000000000000000000" pitchFamily="2" charset="2"/>
              </a:rPr>
              <a:t>ü</a:t>
            </a:r>
            <a:endParaRPr lang="en-US" sz="700" b="1" i="1" kern="0" dirty="0">
              <a:solidFill>
                <a:srgbClr val="000000"/>
              </a:solidFill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4278454" y="2462630"/>
            <a:ext cx="370549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>
                <a:latin typeface="Wingdings" panose="05000000000000000000" pitchFamily="2" charset="2"/>
              </a:rPr>
              <a:t>ü</a:t>
            </a: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>
                <a:latin typeface="Wingdings" panose="05000000000000000000" pitchFamily="2" charset="2"/>
              </a:rPr>
              <a:t>ü</a:t>
            </a: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300" b="1" i="1" kern="0" dirty="0">
              <a:solidFill>
                <a:srgbClr val="000000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>
                <a:latin typeface="Wingdings" panose="05000000000000000000" pitchFamily="2" charset="2"/>
              </a:rPr>
              <a:t>ü</a:t>
            </a:r>
            <a:endParaRPr lang="en-US" sz="1200" dirty="0">
              <a:latin typeface="Wingdings" panose="05000000000000000000" pitchFamily="2" charset="2"/>
            </a:endParaRPr>
          </a:p>
        </p:txBody>
      </p:sp>
      <p:sp>
        <p:nvSpPr>
          <p:cNvPr id="68" name="TextBox 67"/>
          <p:cNvSpPr txBox="1"/>
          <p:nvPr/>
        </p:nvSpPr>
        <p:spPr>
          <a:xfrm>
            <a:off x="4224084" y="3566683"/>
            <a:ext cx="37054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>
                <a:latin typeface="Wingdings" panose="05000000000000000000" pitchFamily="2" charset="2"/>
              </a:rPr>
              <a:t>ü</a:t>
            </a:r>
            <a:endParaRPr lang="en-US" sz="500" b="1" i="1" kern="0" noProof="0" dirty="0">
              <a:solidFill>
                <a:srgbClr val="000000"/>
              </a:solidFill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300" dirty="0">
              <a:latin typeface="Wingdings" panose="05000000000000000000" pitchFamily="2" charset="2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>
                <a:latin typeface="Wingdings" panose="05000000000000000000" pitchFamily="2" charset="2"/>
              </a:rPr>
              <a:t>ü</a:t>
            </a:r>
            <a:r>
              <a:rPr lang="en-US" sz="1000" b="1" i="1" kern="0" noProof="0" dirty="0">
                <a:solidFill>
                  <a:srgbClr val="000000"/>
                </a:solidFill>
              </a:rPr>
              <a:t> </a:t>
            </a:r>
            <a:r>
              <a:rPr kumimoji="0" lang="en-US" sz="1000" b="1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 </a:t>
            </a:r>
          </a:p>
        </p:txBody>
      </p:sp>
      <p:sp>
        <p:nvSpPr>
          <p:cNvPr id="64" name="TextBox 63"/>
          <p:cNvSpPr txBox="1"/>
          <p:nvPr/>
        </p:nvSpPr>
        <p:spPr>
          <a:xfrm>
            <a:off x="5704481" y="1381119"/>
            <a:ext cx="3705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>
                <a:latin typeface="Wingdings" panose="05000000000000000000" pitchFamily="2" charset="2"/>
              </a:rPr>
              <a:t>ü</a:t>
            </a: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300" b="1" i="1" kern="0" dirty="0">
              <a:solidFill>
                <a:srgbClr val="000000"/>
              </a:solidFill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>
                <a:latin typeface="Wingdings" panose="05000000000000000000" pitchFamily="2" charset="2"/>
              </a:rPr>
              <a:t>ü</a:t>
            </a: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300" b="1" i="1" kern="0" dirty="0">
              <a:solidFill>
                <a:srgbClr val="000000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>
                <a:latin typeface="Wingdings" panose="05000000000000000000" pitchFamily="2" charset="2"/>
              </a:rPr>
              <a:t>ü</a:t>
            </a:r>
            <a:endParaRPr lang="en-US" sz="1200" dirty="0">
              <a:latin typeface="Wingdings" panose="05000000000000000000" pitchFamily="2" charset="2"/>
            </a:endParaRPr>
          </a:p>
        </p:txBody>
      </p:sp>
      <p:sp>
        <p:nvSpPr>
          <p:cNvPr id="72" name="TextBox 71"/>
          <p:cNvSpPr txBox="1"/>
          <p:nvPr/>
        </p:nvSpPr>
        <p:spPr>
          <a:xfrm>
            <a:off x="4221480" y="4323695"/>
            <a:ext cx="37054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>
                <a:latin typeface="Wingdings" panose="05000000000000000000" pitchFamily="2" charset="2"/>
              </a:rPr>
              <a:t>ü</a:t>
            </a:r>
            <a:endParaRPr lang="en-US" sz="500" b="1" i="1" kern="0" noProof="0" dirty="0">
              <a:solidFill>
                <a:srgbClr val="000000"/>
              </a:solidFill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300" dirty="0">
              <a:latin typeface="Wingdings" panose="05000000000000000000" pitchFamily="2" charset="2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>
                <a:latin typeface="Wingdings" panose="05000000000000000000" pitchFamily="2" charset="2"/>
              </a:rPr>
              <a:t>ü</a:t>
            </a:r>
            <a:r>
              <a:rPr lang="en-US" sz="1000" b="1" i="1" kern="0" noProof="0" dirty="0">
                <a:solidFill>
                  <a:srgbClr val="000000"/>
                </a:solidFill>
              </a:rPr>
              <a:t> </a:t>
            </a:r>
            <a:r>
              <a:rPr kumimoji="0" lang="en-US" sz="1000" b="1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 </a:t>
            </a:r>
          </a:p>
        </p:txBody>
      </p:sp>
      <p:sp>
        <p:nvSpPr>
          <p:cNvPr id="65" name="TextBox 64"/>
          <p:cNvSpPr txBox="1"/>
          <p:nvPr/>
        </p:nvSpPr>
        <p:spPr>
          <a:xfrm>
            <a:off x="5670464" y="4124992"/>
            <a:ext cx="3705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>
                <a:latin typeface="Wingdings" panose="05000000000000000000" pitchFamily="2" charset="2"/>
              </a:rPr>
              <a:t>ü</a:t>
            </a: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300" b="1" i="1" kern="0" dirty="0">
              <a:solidFill>
                <a:srgbClr val="000000"/>
              </a:solidFill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>
                <a:latin typeface="Wingdings" panose="05000000000000000000" pitchFamily="2" charset="2"/>
              </a:rPr>
              <a:t>ü</a:t>
            </a: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300" b="1" i="1" kern="0" dirty="0">
              <a:solidFill>
                <a:srgbClr val="000000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>
                <a:latin typeface="Wingdings" panose="05000000000000000000" pitchFamily="2" charset="2"/>
              </a:rPr>
              <a:t>ü</a:t>
            </a:r>
            <a:endParaRPr lang="en-US" sz="1200" dirty="0">
              <a:latin typeface="Wingdings" panose="05000000000000000000" pitchFamily="2" charset="2"/>
            </a:endParaRPr>
          </a:p>
        </p:txBody>
      </p:sp>
      <p:sp>
        <p:nvSpPr>
          <p:cNvPr id="46" name="TextBox 12"/>
          <p:cNvSpPr txBox="1">
            <a:spLocks noChangeArrowheads="1"/>
          </p:cNvSpPr>
          <p:nvPr/>
        </p:nvSpPr>
        <p:spPr bwMode="auto">
          <a:xfrm>
            <a:off x="4567272" y="2354516"/>
            <a:ext cx="1444752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/>
              <a:t>10/1</a:t>
            </a:r>
            <a:endParaRPr lang="en-US" sz="1200" kern="0" dirty="0"/>
          </a:p>
        </p:txBody>
      </p:sp>
      <p:sp>
        <p:nvSpPr>
          <p:cNvPr id="59" name="TextBox 58"/>
          <p:cNvSpPr txBox="1"/>
          <p:nvPr/>
        </p:nvSpPr>
        <p:spPr>
          <a:xfrm>
            <a:off x="5698767" y="2624308"/>
            <a:ext cx="3705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>
                <a:latin typeface="Wingdings" panose="05000000000000000000" pitchFamily="2" charset="2"/>
              </a:rPr>
              <a:t>ü</a:t>
            </a: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300" b="1" i="1" kern="0" dirty="0">
              <a:solidFill>
                <a:srgbClr val="000000"/>
              </a:solidFill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>
                <a:latin typeface="Wingdings" panose="05000000000000000000" pitchFamily="2" charset="2"/>
              </a:rPr>
              <a:t>ü</a:t>
            </a: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300" b="1" i="1" kern="0" dirty="0">
              <a:solidFill>
                <a:srgbClr val="000000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>
                <a:latin typeface="Wingdings" panose="05000000000000000000" pitchFamily="2" charset="2"/>
              </a:rPr>
              <a:t> </a:t>
            </a:r>
            <a:endParaRPr lang="en-US" sz="1200" dirty="0">
              <a:latin typeface="Wingdings" panose="05000000000000000000" pitchFamily="2" charset="2"/>
            </a:endParaRPr>
          </a:p>
        </p:txBody>
      </p:sp>
      <p:sp>
        <p:nvSpPr>
          <p:cNvPr id="71" name="TextBox 70"/>
          <p:cNvSpPr txBox="1"/>
          <p:nvPr/>
        </p:nvSpPr>
        <p:spPr>
          <a:xfrm>
            <a:off x="7167006" y="2241353"/>
            <a:ext cx="370549" cy="6617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>
                <a:latin typeface="Wingdings" panose="05000000000000000000" pitchFamily="2" charset="2"/>
              </a:rPr>
              <a:t>ü</a:t>
            </a: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300" b="1" i="1" kern="0" dirty="0">
              <a:solidFill>
                <a:srgbClr val="000000"/>
              </a:solidFill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>
                <a:latin typeface="Wingdings" panose="05000000000000000000" pitchFamily="2" charset="2"/>
              </a:rPr>
              <a:t>ü</a:t>
            </a: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300" b="1" i="1" kern="0" dirty="0">
              <a:solidFill>
                <a:srgbClr val="000000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>
                <a:latin typeface="Wingdings" panose="05000000000000000000" pitchFamily="2" charset="2"/>
              </a:rPr>
              <a:t> </a:t>
            </a:r>
            <a:endParaRPr lang="en-US" sz="1200" dirty="0">
              <a:latin typeface="Wingdings" panose="05000000000000000000" pitchFamily="2" charset="2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8644537" y="1373254"/>
            <a:ext cx="3705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>
                <a:latin typeface="Wingdings" panose="05000000000000000000" pitchFamily="2" charset="2"/>
              </a:rPr>
              <a:t>ü</a:t>
            </a: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300" b="1" i="1" kern="0" dirty="0">
              <a:solidFill>
                <a:srgbClr val="000000"/>
              </a:solidFill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>
                <a:latin typeface="Wingdings" panose="05000000000000000000" pitchFamily="2" charset="2"/>
              </a:rPr>
              <a:t>ü</a:t>
            </a: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300" b="1" i="1" kern="0" dirty="0">
              <a:solidFill>
                <a:srgbClr val="000000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>
                <a:latin typeface="Wingdings" panose="05000000000000000000" pitchFamily="2" charset="2"/>
              </a:rPr>
              <a:t> </a:t>
            </a:r>
            <a:endParaRPr lang="en-US" sz="1200" dirty="0">
              <a:latin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276309139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686AC9E6-93EC-408A-81EA-765D121FF0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20884B7F-5407-4A7E-885F-D19D0E5ED72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248F63C-08AC-4CDD-B36F-0851B11853CB}">
  <ds:schemaRefs>
    <ds:schemaRef ds:uri="http://purl.org/dc/terms/"/>
    <ds:schemaRef ds:uri="http://schemas.openxmlformats.org/package/2006/metadata/core-properties"/>
    <ds:schemaRef ds:uri="http://purl.org/dc/dcmitype/"/>
    <ds:schemaRef ds:uri="c34af464-7aa1-4edd-9be4-83dffc1cb926"/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schemas.microsoft.com/office/infopath/2007/PartnerControl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366476</TotalTime>
  <Words>4009</Words>
  <Application>Microsoft Office PowerPoint</Application>
  <PresentationFormat>On-screen Show (4:3)</PresentationFormat>
  <Paragraphs>2544</Paragraphs>
  <Slides>14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14</vt:i4>
      </vt:variant>
    </vt:vector>
  </HeadingPairs>
  <TitlesOfParts>
    <vt:vector size="21" baseType="lpstr">
      <vt:lpstr>Arial</vt:lpstr>
      <vt:lpstr>Calibri</vt:lpstr>
      <vt:lpstr>Courier New</vt:lpstr>
      <vt:lpstr>Wingdings</vt:lpstr>
      <vt:lpstr>1_Custom Design</vt:lpstr>
      <vt:lpstr>Office Theme</vt:lpstr>
      <vt:lpstr>Custom Design</vt:lpstr>
      <vt:lpstr>PowerPoint Presentation</vt:lpstr>
      <vt:lpstr>2013 Release Targets – Board-Approved NPRRs/SCRs/xGRRs</vt:lpstr>
      <vt:lpstr>2014 Release Targets – Board-Approved NPRRs / SCRs / xGRRs</vt:lpstr>
      <vt:lpstr>2015 Release Summary – Board-Approved NPRRs / SCRs / xGRRs</vt:lpstr>
      <vt:lpstr>2016 Release Results – Board Approved NPRRs / SCRs / xGRRs </vt:lpstr>
      <vt:lpstr>2017 Release Targets – Board Approved NPRRs / SCRs / xGRRs </vt:lpstr>
      <vt:lpstr>2018 Release Targets – Board Approved NPRRs / SCRs / xGRRs </vt:lpstr>
      <vt:lpstr>2019 Releases – Board Approved NPRRs / SCRs / xGRRs </vt:lpstr>
      <vt:lpstr>2020 Releases – Board Approved NPRRs / SCRs / xGRRs </vt:lpstr>
      <vt:lpstr>2021 Release Targets – Board Approved NPRRs / SCRs / xGRRs </vt:lpstr>
      <vt:lpstr>2022 Release Targets – Approved NPRRs / SCRs / xGRRs </vt:lpstr>
      <vt:lpstr>2023 Releases – Approved NPRRs / SCRs / xGRRs </vt:lpstr>
      <vt:lpstr>2024 Releases – Approved NPRRs / SCRs / xGRRs </vt:lpstr>
      <vt:lpstr>2025 Release Targets – Approved NPRRs / SCRs / xGRRs 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Anderson, Troy</cp:lastModifiedBy>
  <cp:revision>3101</cp:revision>
  <cp:lastPrinted>2020-02-05T17:47:59Z</cp:lastPrinted>
  <dcterms:created xsi:type="dcterms:W3CDTF">2016-01-21T15:20:31Z</dcterms:created>
  <dcterms:modified xsi:type="dcterms:W3CDTF">2025-02-12T15:58:01Z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  <property fmtid="{D5CDD505-2E9C-101B-9397-08002B2CF9AE}" pid="3" name="MSIP_Label_7084cbda-52b8-46fb-a7b7-cb5bd465ed85_Enabled">
    <vt:lpwstr>true</vt:lpwstr>
  </property>
  <property fmtid="{D5CDD505-2E9C-101B-9397-08002B2CF9AE}" pid="4" name="MSIP_Label_7084cbda-52b8-46fb-a7b7-cb5bd465ed85_SetDate">
    <vt:lpwstr>2024-01-28T21:21:54Z</vt:lpwstr>
  </property>
  <property fmtid="{D5CDD505-2E9C-101B-9397-08002B2CF9AE}" pid="5" name="MSIP_Label_7084cbda-52b8-46fb-a7b7-cb5bd465ed85_Method">
    <vt:lpwstr>Standard</vt:lpwstr>
  </property>
  <property fmtid="{D5CDD505-2E9C-101B-9397-08002B2CF9AE}" pid="6" name="MSIP_Label_7084cbda-52b8-46fb-a7b7-cb5bd465ed85_Name">
    <vt:lpwstr>Internal</vt:lpwstr>
  </property>
  <property fmtid="{D5CDD505-2E9C-101B-9397-08002B2CF9AE}" pid="7" name="MSIP_Label_7084cbda-52b8-46fb-a7b7-cb5bd465ed85_SiteId">
    <vt:lpwstr>0afb747d-bff7-4596-a9fc-950ef9e0ec45</vt:lpwstr>
  </property>
  <property fmtid="{D5CDD505-2E9C-101B-9397-08002B2CF9AE}" pid="8" name="MSIP_Label_7084cbda-52b8-46fb-a7b7-cb5bd465ed85_ActionId">
    <vt:lpwstr>dd82333f-4b11-4e0e-b12e-feef05678458</vt:lpwstr>
  </property>
  <property fmtid="{D5CDD505-2E9C-101B-9397-08002B2CF9AE}" pid="9" name="MSIP_Label_7084cbda-52b8-46fb-a7b7-cb5bd465ed85_ContentBits">
    <vt:lpwstr>0</vt:lpwstr>
  </property>
</Properties>
</file>