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1"/>
  </p:notesMasterIdLst>
  <p:handoutMasterIdLst>
    <p:handoutMasterId r:id="rId12"/>
  </p:handoutMasterIdLst>
  <p:sldIdLst>
    <p:sldId id="260" r:id="rId8"/>
    <p:sldId id="289" r:id="rId9"/>
    <p:sldId id="288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9"/>
            <p14:sldId id="28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13" d="100"/>
          <a:sy n="113" d="100"/>
        </p:scale>
        <p:origin x="1302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6372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699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2286000"/>
            <a:ext cx="564603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  <a:p>
            <a:r>
              <a:rPr lang="en-US" dirty="0"/>
              <a:t>Paul Yockey</a:t>
            </a:r>
          </a:p>
          <a:p>
            <a:r>
              <a:rPr lang="en-US" dirty="0"/>
              <a:t>Flight Administrator</a:t>
            </a:r>
          </a:p>
          <a:p>
            <a:endParaRPr lang="en-US" dirty="0"/>
          </a:p>
          <a:p>
            <a:r>
              <a:rPr lang="en-US" dirty="0"/>
              <a:t>Texas SET WG</a:t>
            </a:r>
          </a:p>
          <a:p>
            <a:r>
              <a:rPr lang="en-US" dirty="0"/>
              <a:t>01/14/2025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0225 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29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Market Notice for Flight 0225 was sent on 12/04/24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Market Notice final reminder for Flight 0225 will be sent on 01/22/25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0225 application deadline is 01/15/25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0225 signup deadline is 01/29/25</a:t>
            </a:r>
          </a:p>
          <a:p>
            <a:pPr lvl="0">
              <a:lnSpc>
                <a:spcPct val="150000"/>
              </a:lnSpc>
            </a:pPr>
            <a:r>
              <a:rPr lang="en-US" sz="2000" dirty="0"/>
              <a:t>Connectivity testing begins on </a:t>
            </a:r>
            <a:r>
              <a:rPr lang="en-US" sz="2000" dirty="0">
                <a:solidFill>
                  <a:prstClr val="black"/>
                </a:solidFill>
              </a:rPr>
              <a:t>02/04/25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begin on 02/24/25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/>
              <a:t>0225 </a:t>
            </a:r>
            <a:r>
              <a:rPr lang="en-US" sz="2000" dirty="0">
                <a:solidFill>
                  <a:prstClr val="black"/>
                </a:solidFill>
              </a:rPr>
              <a:t>is scheduled to conclude on 03/07/25 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concludes 03/14/25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86600" y="6488668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Texas Set Working Group</a:t>
            </a:r>
          </a:p>
          <a:p>
            <a:pPr algn="r"/>
            <a:r>
              <a:rPr lang="en-US" sz="900" dirty="0"/>
              <a:t>01/14/25</a:t>
            </a:r>
          </a:p>
        </p:txBody>
      </p:sp>
    </p:spTree>
    <p:extLst>
      <p:ext uri="{BB962C8B-B14F-4D97-AF65-F5344CB8AC3E}">
        <p14:creationId xmlns:p14="http://schemas.microsoft.com/office/powerpoint/2010/main" val="663236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0225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3276600"/>
          </a:xfrm>
        </p:spPr>
        <p:txBody>
          <a:bodyPr/>
          <a:lstStyle/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r>
              <a:rPr lang="en-US" sz="2000" dirty="0"/>
              <a:t>As of 10:00am on 01/13/25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2 New CRs have registered for Flight 0225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8 Existing CRs </a:t>
            </a:r>
            <a:r>
              <a:rPr lang="en-US" sz="2000" dirty="0"/>
              <a:t>have registered for Flight 0225</a:t>
            </a:r>
          </a:p>
          <a:p>
            <a:pPr marL="0" lvl="0" indent="0">
              <a:lnSpc>
                <a:spcPct val="150000"/>
              </a:lnSpc>
              <a:buNone/>
            </a:pP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86600" y="6488668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Texas Set Working Group</a:t>
            </a:r>
          </a:p>
          <a:p>
            <a:pPr algn="r"/>
            <a:r>
              <a:rPr lang="en-US" sz="900" dirty="0"/>
              <a:t>01/14/25</a:t>
            </a:r>
          </a:p>
        </p:txBody>
      </p:sp>
    </p:spTree>
    <p:extLst>
      <p:ext uri="{BB962C8B-B14F-4D97-AF65-F5344CB8AC3E}">
        <p14:creationId xmlns:p14="http://schemas.microsoft.com/office/powerpoint/2010/main" val="3383404367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c34af464-7aa1-4edd-9be4-83dffc1cb926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8051</TotalTime>
  <Words>108</Words>
  <Application>Microsoft Office PowerPoint</Application>
  <PresentationFormat>On-screen Show (4:3)</PresentationFormat>
  <Paragraphs>28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0225 Preview</vt:lpstr>
      <vt:lpstr>Flight 0225 Details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239</cp:revision>
  <cp:lastPrinted>2016-01-21T20:53:15Z</cp:lastPrinted>
  <dcterms:created xsi:type="dcterms:W3CDTF">2016-01-21T15:20:31Z</dcterms:created>
  <dcterms:modified xsi:type="dcterms:W3CDTF">2025-01-13T20:13:48Z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2023-07-18T13:44:30Z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2ed0afb9-576e-448a-bf55-019656ba7901</vt:lpwstr>
  </property>
  <property fmtid="{D5CDD505-2E9C-101B-9397-08002B2CF9AE}" pid="9" name="MSIP_Label_7084cbda-52b8-46fb-a7b7-cb5bd465ed85_ContentBits">
    <vt:lpwstr>0</vt:lpwstr>
  </property>
</Properties>
</file>