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2"/>
  </p:notesMasterIdLst>
  <p:handoutMasterIdLst>
    <p:handoutMasterId r:id="rId13"/>
  </p:handoutMasterIdLst>
  <p:sldIdLst>
    <p:sldId id="542" r:id="rId7"/>
    <p:sldId id="618" r:id="rId8"/>
    <p:sldId id="582" r:id="rId9"/>
    <p:sldId id="619" r:id="rId10"/>
    <p:sldId id="58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EC8DC-2589-4EB3-A09C-70F877C91822}" v="1" dt="2025-01-29T00:15:43.91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4/05/31/ERCOT_Nodal_ICCP_Communications_Handbook_V4.02.docx" TargetMode="Externa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 (TWG)</a:t>
            </a:r>
          </a:p>
          <a:p>
            <a:endParaRPr lang="en-US" sz="2400" b="1" dirty="0"/>
          </a:p>
          <a:p>
            <a:r>
              <a:rPr lang="en-US" sz="2400" b="1" dirty="0"/>
              <a:t>RTC+B ICCP Telemetry Points Modeling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01/30/2025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RTC+B ICCP Telemetry Model changes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All current Combo Model ESR GN telemetry points that are not marked for deletion after RTC+B go live along with the new RTC+B telemetry points are required to be modeled under Single Model ESR device. 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ERCOT will publish new Single Model ESR names for existing combo-model ESRs and communicate through a Market Notice.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All ICCP points mentioned in the handbook for a given resource type are expected to be modeled irrespective of participation in the A/S market.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 resource type specific ICCP modeling template will be published to ercot.com.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RTC+B ICCP Handbook was updated to clarify RTC+B specific telemetry points (example: RSTR, PFRA etc.)</a:t>
            </a:r>
          </a:p>
          <a:p>
            <a:pPr marL="169863" lvl="1" indent="0">
              <a:buNone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821C1-904C-3CAE-1C4C-69BC7EA74A21}"/>
              </a:ext>
            </a:extLst>
          </p:cNvPr>
          <p:cNvSpPr txBox="1"/>
          <p:nvPr/>
        </p:nvSpPr>
        <p:spPr>
          <a:xfrm>
            <a:off x="381000" y="3557545"/>
            <a:ext cx="6477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</a:t>
            </a:r>
            <a:r>
              <a:rPr lang="en-US" sz="1100" dirty="0">
                <a:hlinkClick r:id="rId2"/>
              </a:rPr>
              <a:t>Link to RTC+B ERCOT Nodal ICCP Communications Handbook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6977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04975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Check-Out (Handbook #2)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2619115-74EF-FD7A-BDDE-A11D93751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31" y="1224625"/>
            <a:ext cx="8144069" cy="485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46937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30525</TotalTime>
  <Words>297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Courier New</vt:lpstr>
      <vt:lpstr>Cover Slide</vt:lpstr>
      <vt:lpstr>Horizontal Theme</vt:lpstr>
      <vt:lpstr>1_Horizontal Theme</vt:lpstr>
      <vt:lpstr>PowerPoint Presentation</vt:lpstr>
      <vt:lpstr>RTC+B ICCP Telemetry Points Modeling</vt:lpstr>
      <vt:lpstr>RTC+B ICCP Telemetry Points Modeling</vt:lpstr>
      <vt:lpstr>RTC+B ICCP Telemetry Points Modeling</vt:lpstr>
      <vt:lpstr>Market Trial Handbooks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602</cp:revision>
  <cp:lastPrinted>2017-10-10T21:31:05Z</cp:lastPrinted>
  <dcterms:created xsi:type="dcterms:W3CDTF">2016-01-21T15:20:31Z</dcterms:created>
  <dcterms:modified xsi:type="dcterms:W3CDTF">2025-02-07T01:12:16Z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