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402" r:id="rId8"/>
    <p:sldId id="286" r:id="rId9"/>
    <p:sldId id="413" r:id="rId10"/>
    <p:sldId id="419" r:id="rId11"/>
    <p:sldId id="418" r:id="rId12"/>
    <p:sldId id="417" r:id="rId13"/>
    <p:sldId id="416" r:id="rId14"/>
    <p:sldId id="415" r:id="rId15"/>
    <p:sldId id="410" r:id="rId16"/>
    <p:sldId id="420" r:id="rId17"/>
    <p:sldId id="421" r:id="rId18"/>
    <p:sldId id="422" r:id="rId19"/>
    <p:sldId id="423" r:id="rId20"/>
    <p:sldId id="424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19"/>
            <p14:sldId id="418"/>
            <p14:sldId id="417"/>
            <p14:sldId id="416"/>
            <p14:sldId id="415"/>
            <p14:sldId id="410"/>
            <p14:sldId id="420"/>
            <p14:sldId id="421"/>
            <p14:sldId id="422"/>
            <p14:sldId id="423"/>
            <p14:sldId id="4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222CEF-686E-4725-9CDE-D4F2072A01A9}" v="29" dt="2025-02-05T21:59:50.7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20" d="100"/>
          <a:sy n="120" d="100"/>
        </p:scale>
        <p:origin x="141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dson, Joshua" userId="04dc2e99-16e4-4c49-a91a-25a951000035" providerId="ADAL" clId="{F766041E-27AB-47A8-A55E-80FC28B79E5A}"/>
    <pc:docChg chg="custSel modSld">
      <pc:chgData name="Hudson, Joshua" userId="04dc2e99-16e4-4c49-a91a-25a951000035" providerId="ADAL" clId="{F766041E-27AB-47A8-A55E-80FC28B79E5A}" dt="2023-10-04T13:12:49.626" v="105" actId="20577"/>
      <pc:docMkLst>
        <pc:docMk/>
      </pc:docMkLst>
      <pc:sldChg chg="modSp mod">
        <pc:chgData name="Hudson, Joshua" userId="04dc2e99-16e4-4c49-a91a-25a951000035" providerId="ADAL" clId="{F766041E-27AB-47A8-A55E-80FC28B79E5A}" dt="2023-10-03T20:30:11.166" v="9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F766041E-27AB-47A8-A55E-80FC28B79E5A}" dt="2023-10-03T20:30:11.166" v="9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F766041E-27AB-47A8-A55E-80FC28B79E5A}" dt="2023-10-03T20:16:12.044" v="19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F766041E-27AB-47A8-A55E-80FC28B79E5A}" dt="2023-10-03T20:16:12.044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16:06.066" v="1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4T13:12:49.626" v="105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F766041E-27AB-47A8-A55E-80FC28B79E5A}" dt="2023-10-03T20:15:30.037" v="8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F766041E-27AB-47A8-A55E-80FC28B79E5A}" dt="2023-10-04T13:12:49.626" v="105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24.860" v="77" actId="122"/>
        <pc:sldMkLst>
          <pc:docMk/>
          <pc:sldMk cId="2506534793" sldId="410"/>
        </pc:sldMkLst>
        <pc:spChg chg="mod">
          <ac:chgData name="Hudson, Joshua" userId="04dc2e99-16e4-4c49-a91a-25a951000035" providerId="ADAL" clId="{F766041E-27AB-47A8-A55E-80FC28B79E5A}" dt="2023-10-03T20:26:24.860" v="77" actId="122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6:07.110" v="66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22.274" v="98"/>
        <pc:sldMkLst>
          <pc:docMk/>
          <pc:sldMk cId="2569309724" sldId="413"/>
        </pc:sldMkLst>
        <pc:spChg chg="mod">
          <ac:chgData name="Hudson, Joshua" userId="04dc2e99-16e4-4c49-a91a-25a951000035" providerId="ADAL" clId="{F766041E-27AB-47A8-A55E-80FC28B79E5A}" dt="2023-10-03T20:23:05.417" v="33" actId="122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31:22.274" v="98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32.846" v="99"/>
        <pc:sldMkLst>
          <pc:docMk/>
          <pc:sldMk cId="769589810" sldId="414"/>
        </pc:sldMkLst>
        <pc:spChg chg="mod">
          <ac:chgData name="Hudson, Joshua" userId="04dc2e99-16e4-4c49-a91a-25a951000035" providerId="ADAL" clId="{F766041E-27AB-47A8-A55E-80FC28B79E5A}" dt="2023-10-03T20:23:24.230" v="44" actId="122"/>
          <ac:spMkLst>
            <pc:docMk/>
            <pc:sldMk cId="769589810" sldId="414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31:32.846" v="99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44.082" v="88" actId="122"/>
        <pc:sldMkLst>
          <pc:docMk/>
          <pc:sldMk cId="2033245671" sldId="415"/>
        </pc:sldMkLst>
        <pc:spChg chg="mod">
          <ac:chgData name="Hudson, Joshua" userId="04dc2e99-16e4-4c49-a91a-25a951000035" providerId="ADAL" clId="{F766041E-27AB-47A8-A55E-80FC28B79E5A}" dt="2023-10-03T20:26:44.082" v="88" actId="122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5:50.314" v="65" actId="25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5FC447D6-A907-4521-A459-10ED97C10615}"/>
    <pc:docChg chg="addSld delSld modSld modSection">
      <pc:chgData name="Pedigo, Jake" userId="0c06b333-eb43-4e1b-ae58-2615bd219d7a" providerId="ADAL" clId="{5FC447D6-A907-4521-A459-10ED97C10615}" dt="2024-06-05T16:50:39.018" v="70" actId="404"/>
      <pc:docMkLst>
        <pc:docMk/>
      </pc:docMkLst>
      <pc:sldChg chg="modSp mod">
        <pc:chgData name="Pedigo, Jake" userId="0c06b333-eb43-4e1b-ae58-2615bd219d7a" providerId="ADAL" clId="{5FC447D6-A907-4521-A459-10ED97C10615}" dt="2024-06-05T15:03:46.753" v="6" actId="20577"/>
        <pc:sldMkLst>
          <pc:docMk/>
          <pc:sldMk cId="730603795" sldId="260"/>
        </pc:sldMkLst>
        <pc:spChg chg="mod">
          <ac:chgData name="Pedigo, Jake" userId="0c06b333-eb43-4e1b-ae58-2615bd219d7a" providerId="ADAL" clId="{5FC447D6-A907-4521-A459-10ED97C10615}" dt="2024-06-05T15:03:46.753" v="6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5FC447D6-A907-4521-A459-10ED97C10615}" dt="2024-06-05T16:06:00.897" v="36"/>
        <pc:sldMkLst>
          <pc:docMk/>
          <pc:sldMk cId="2900273907" sldId="286"/>
        </pc:sldMkLst>
        <pc:spChg chg="mod">
          <ac:chgData name="Pedigo, Jake" userId="0c06b333-eb43-4e1b-ae58-2615bd219d7a" providerId="ADAL" clId="{5FC447D6-A907-4521-A459-10ED97C10615}" dt="2024-06-05T15:03:59.862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06:00.897" v="3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50:39.018" v="70" actId="404"/>
        <pc:sldMkLst>
          <pc:docMk/>
          <pc:sldMk cId="3485043083" sldId="402"/>
        </pc:sldMkLst>
        <pc:spChg chg="mod">
          <ac:chgData name="Pedigo, Jake" userId="0c06b333-eb43-4e1b-ae58-2615bd219d7a" providerId="ADAL" clId="{5FC447D6-A907-4521-A459-10ED97C10615}" dt="2024-06-05T15:03:51.948" v="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50:39.018" v="70" actId="40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16:02.516" v="55" actId="404"/>
        <pc:sldMkLst>
          <pc:docMk/>
          <pc:sldMk cId="2506534793" sldId="410"/>
        </pc:sldMkLst>
        <pc:spChg chg="mod">
          <ac:chgData name="Pedigo, Jake" userId="0c06b333-eb43-4e1b-ae58-2615bd219d7a" providerId="ADAL" clId="{5FC447D6-A907-4521-A459-10ED97C10615}" dt="2024-06-05T15:04:28.929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16:02.516" v="55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06:48.675" v="38" actId="404"/>
        <pc:sldMkLst>
          <pc:docMk/>
          <pc:sldMk cId="2569309724" sldId="413"/>
        </pc:sldMkLst>
        <pc:spChg chg="mod">
          <ac:chgData name="Pedigo, Jake" userId="0c06b333-eb43-4e1b-ae58-2615bd219d7a" providerId="ADAL" clId="{5FC447D6-A907-4521-A459-10ED97C10615}" dt="2024-06-05T15:04:08.696" v="21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06:48.675" v="38" actId="40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5FC447D6-A907-4521-A459-10ED97C10615}" dt="2024-06-05T16:08:20.437" v="49" actId="2164"/>
        <pc:sldMkLst>
          <pc:docMk/>
          <pc:sldMk cId="1672613261" sldId="414"/>
        </pc:sldMkLst>
        <pc:graphicFrameChg chg="mod modGraphic">
          <ac:chgData name="Pedigo, Jake" userId="0c06b333-eb43-4e1b-ae58-2615bd219d7a" providerId="ADAL" clId="{5FC447D6-A907-4521-A459-10ED97C10615}" dt="2024-06-05T16:08:20.437" v="49" actId="2164"/>
          <ac:graphicFrameMkLst>
            <pc:docMk/>
            <pc:sldMk cId="1672613261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20.712" v="26" actId="47"/>
        <pc:sldMkLst>
          <pc:docMk/>
          <pc:sldMk cId="2994082264" sldId="414"/>
        </pc:sldMkLst>
      </pc:sldChg>
      <pc:sldChg chg="del">
        <pc:chgData name="Pedigo, Jake" userId="0c06b333-eb43-4e1b-ae58-2615bd219d7a" providerId="ADAL" clId="{5FC447D6-A907-4521-A459-10ED97C10615}" dt="2024-06-05T15:04:19.566" v="25" actId="47"/>
        <pc:sldMkLst>
          <pc:docMk/>
          <pc:sldMk cId="1010666113" sldId="415"/>
        </pc:sldMkLst>
      </pc:sldChg>
      <pc:sldChg chg="modSp add mod">
        <pc:chgData name="Pedigo, Jake" userId="0c06b333-eb43-4e1b-ae58-2615bd219d7a" providerId="ADAL" clId="{5FC447D6-A907-4521-A459-10ED97C10615}" dt="2024-06-05T16:08:03.734" v="47" actId="404"/>
        <pc:sldMkLst>
          <pc:docMk/>
          <pc:sldMk cId="2330901821" sldId="415"/>
        </pc:sldMkLst>
        <pc:graphicFrameChg chg="mod modGraphic">
          <ac:chgData name="Pedigo, Jake" userId="0c06b333-eb43-4e1b-ae58-2615bd219d7a" providerId="ADAL" clId="{5FC447D6-A907-4521-A459-10ED97C10615}" dt="2024-06-05T16:08:03.734" v="47" actId="404"/>
          <ac:graphicFrameMkLst>
            <pc:docMk/>
            <pc:sldMk cId="2330901821" sldId="415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5FC447D6-A907-4521-A459-10ED97C10615}" dt="2024-06-05T16:18:13.025" v="65" actId="404"/>
        <pc:sldMkLst>
          <pc:docMk/>
          <pc:sldMk cId="466331333" sldId="416"/>
        </pc:sldMkLst>
        <pc:graphicFrameChg chg="mod modGraphic">
          <ac:chgData name="Pedigo, Jake" userId="0c06b333-eb43-4e1b-ae58-2615bd219d7a" providerId="ADAL" clId="{5FC447D6-A907-4521-A459-10ED97C10615}" dt="2024-06-05T16:18:13.025" v="65" actId="404"/>
          <ac:graphicFrameMkLst>
            <pc:docMk/>
            <pc:sldMk cId="466331333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18.155" v="24" actId="47"/>
        <pc:sldMkLst>
          <pc:docMk/>
          <pc:sldMk cId="2485644163" sldId="416"/>
        </pc:sldMkLst>
      </pc:sldChg>
      <pc:sldChg chg="del">
        <pc:chgData name="Pedigo, Jake" userId="0c06b333-eb43-4e1b-ae58-2615bd219d7a" providerId="ADAL" clId="{5FC447D6-A907-4521-A459-10ED97C10615}" dt="2024-06-05T15:04:17.123" v="23" actId="47"/>
        <pc:sldMkLst>
          <pc:docMk/>
          <pc:sldMk cId="229747223" sldId="417"/>
        </pc:sldMkLst>
      </pc:sldChg>
      <pc:sldChg chg="modSp add mod">
        <pc:chgData name="Pedigo, Jake" userId="0c06b333-eb43-4e1b-ae58-2615bd219d7a" providerId="ADAL" clId="{5FC447D6-A907-4521-A459-10ED97C10615}" dt="2024-06-05T16:16:53.352" v="61" actId="404"/>
        <pc:sldMkLst>
          <pc:docMk/>
          <pc:sldMk cId="2100461293" sldId="417"/>
        </pc:sldMkLst>
        <pc:graphicFrameChg chg="mod modGraphic">
          <ac:chgData name="Pedigo, Jake" userId="0c06b333-eb43-4e1b-ae58-2615bd219d7a" providerId="ADAL" clId="{5FC447D6-A907-4521-A459-10ED97C10615}" dt="2024-06-05T16:16:53.352" v="61" actId="404"/>
          <ac:graphicFrameMkLst>
            <pc:docMk/>
            <pc:sldMk cId="2100461293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2.720" v="31" actId="47"/>
        <pc:sldMkLst>
          <pc:docMk/>
          <pc:sldMk cId="3308530979" sldId="418"/>
        </pc:sldMkLst>
      </pc:sldChg>
      <pc:sldChg chg="modSp add mod">
        <pc:chgData name="Pedigo, Jake" userId="0c06b333-eb43-4e1b-ae58-2615bd219d7a" providerId="ADAL" clId="{5FC447D6-A907-4521-A459-10ED97C10615}" dt="2024-06-05T16:16:37.446" v="59" actId="404"/>
        <pc:sldMkLst>
          <pc:docMk/>
          <pc:sldMk cId="3405508835" sldId="418"/>
        </pc:sldMkLst>
        <pc:graphicFrameChg chg="mod modGraphic">
          <ac:chgData name="Pedigo, Jake" userId="0c06b333-eb43-4e1b-ae58-2615bd219d7a" providerId="ADAL" clId="{5FC447D6-A907-4521-A459-10ED97C10615}" dt="2024-06-05T16:16:37.446" v="59" actId="404"/>
          <ac:graphicFrameMkLst>
            <pc:docMk/>
            <pc:sldMk cId="3405508835" sldId="418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3.568" v="32" actId="47"/>
        <pc:sldMkLst>
          <pc:docMk/>
          <pc:sldMk cId="2682949338" sldId="419"/>
        </pc:sldMkLst>
      </pc:sldChg>
      <pc:sldChg chg="modSp add mod">
        <pc:chgData name="Pedigo, Jake" userId="0c06b333-eb43-4e1b-ae58-2615bd219d7a" providerId="ADAL" clId="{5FC447D6-A907-4521-A459-10ED97C10615}" dt="2024-06-05T16:16:20.848" v="57" actId="404"/>
        <pc:sldMkLst>
          <pc:docMk/>
          <pc:sldMk cId="3594022461" sldId="419"/>
        </pc:sldMkLst>
        <pc:graphicFrameChg chg="mod modGraphic">
          <ac:chgData name="Pedigo, Jake" userId="0c06b333-eb43-4e1b-ae58-2615bd219d7a" providerId="ADAL" clId="{5FC447D6-A907-4521-A459-10ED97C10615}" dt="2024-06-05T16:16:20.848" v="57" actId="404"/>
          <ac:graphicFrameMkLst>
            <pc:docMk/>
            <pc:sldMk cId="3594022461" sldId="419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4.415" v="33" actId="47"/>
        <pc:sldMkLst>
          <pc:docMk/>
          <pc:sldMk cId="1275707828" sldId="420"/>
        </pc:sldMkLst>
      </pc:sldChg>
      <pc:sldChg chg="add del">
        <pc:chgData name="Pedigo, Jake" userId="0c06b333-eb43-4e1b-ae58-2615bd219d7a" providerId="ADAL" clId="{5FC447D6-A907-4521-A459-10ED97C10615}" dt="2024-06-05T16:18:14.965" v="66" actId="47"/>
        <pc:sldMkLst>
          <pc:docMk/>
          <pc:sldMk cId="2836006764" sldId="420"/>
        </pc:sldMkLst>
      </pc:sldChg>
      <pc:sldChg chg="del">
        <pc:chgData name="Pedigo, Jake" userId="0c06b333-eb43-4e1b-ae58-2615bd219d7a" providerId="ADAL" clId="{5FC447D6-A907-4521-A459-10ED97C10615}" dt="2024-06-05T15:04:35.356" v="34" actId="47"/>
        <pc:sldMkLst>
          <pc:docMk/>
          <pc:sldMk cId="108840912" sldId="421"/>
        </pc:sldMkLst>
      </pc:sldChg>
      <pc:sldChg chg="del">
        <pc:chgData name="Pedigo, Jake" userId="0c06b333-eb43-4e1b-ae58-2615bd219d7a" providerId="ADAL" clId="{5FC447D6-A907-4521-A459-10ED97C10615}" dt="2024-06-05T15:04:36.484" v="35" actId="47"/>
        <pc:sldMkLst>
          <pc:docMk/>
          <pc:sldMk cId="3758460526" sldId="422"/>
        </pc:sldMkLst>
      </pc:sldChg>
    </pc:docChg>
  </pc:docChgLst>
  <pc:docChgLst>
    <pc:chgData name="Pedigo, Jake" userId="0c06b333-eb43-4e1b-ae58-2615bd219d7a" providerId="ADAL" clId="{748E2A2A-D0C9-4A87-AF00-B35E1E8DB520}"/>
    <pc:docChg chg="undo redo custSel addSld delSld modSld modSection">
      <pc:chgData name="Pedigo, Jake" userId="0c06b333-eb43-4e1b-ae58-2615bd219d7a" providerId="ADAL" clId="{748E2A2A-D0C9-4A87-AF00-B35E1E8DB520}" dt="2025-01-02T21:29:31.627" v="46" actId="2164"/>
      <pc:docMkLst>
        <pc:docMk/>
      </pc:docMkLst>
      <pc:sldChg chg="modSp">
        <pc:chgData name="Pedigo, Jake" userId="0c06b333-eb43-4e1b-ae58-2615bd219d7a" providerId="ADAL" clId="{748E2A2A-D0C9-4A87-AF00-B35E1E8DB520}" dt="2025-01-02T15:12:23.637" v="0"/>
        <pc:sldMkLst>
          <pc:docMk/>
          <pc:sldMk cId="730603795" sldId="260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748E2A2A-D0C9-4A87-AF00-B35E1E8DB520}" dt="2025-01-02T21:24:49.658" v="17"/>
        <pc:sldMkLst>
          <pc:docMk/>
          <pc:sldMk cId="2900273907" sldId="286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748E2A2A-D0C9-4A87-AF00-B35E1E8DB520}" dt="2025-01-02T21:24:49.658" v="17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748E2A2A-D0C9-4A87-AF00-B35E1E8DB520}" dt="2025-01-02T21:29:31.627" v="46" actId="2164"/>
        <pc:sldMkLst>
          <pc:docMk/>
          <pc:sldMk cId="3485043083" sldId="402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748E2A2A-D0C9-4A87-AF00-B35E1E8DB520}" dt="2025-01-02T21:29:31.627" v="46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748E2A2A-D0C9-4A87-AF00-B35E1E8DB520}" dt="2025-01-02T21:26:58.490" v="38"/>
        <pc:sldMkLst>
          <pc:docMk/>
          <pc:sldMk cId="2506534793" sldId="410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748E2A2A-D0C9-4A87-AF00-B35E1E8DB520}" dt="2025-01-02T21:26:58.490" v="38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748E2A2A-D0C9-4A87-AF00-B35E1E8DB520}" dt="2025-01-02T21:25:44.521" v="25"/>
        <pc:sldMkLst>
          <pc:docMk/>
          <pc:sldMk cId="2569309724" sldId="413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748E2A2A-D0C9-4A87-AF00-B35E1E8DB520}" dt="2025-01-02T21:25:44.521" v="2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748E2A2A-D0C9-4A87-AF00-B35E1E8DB520}" dt="2025-01-02T21:25:58.141" v="26"/>
        <pc:sldMkLst>
          <pc:docMk/>
          <pc:sldMk cId="1428929558" sldId="414"/>
        </pc:sldMkLst>
        <pc:graphicFrameChg chg="mod">
          <ac:chgData name="Pedigo, Jake" userId="0c06b333-eb43-4e1b-ae58-2615bd219d7a" providerId="ADAL" clId="{748E2A2A-D0C9-4A87-AF00-B35E1E8DB520}" dt="2025-01-02T21:25:58.141" v="26"/>
          <ac:graphicFrameMkLst>
            <pc:docMk/>
            <pc:sldMk cId="1428929558" sldId="414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748E2A2A-D0C9-4A87-AF00-B35E1E8DB520}" dt="2025-01-02T15:12:51.344" v="8" actId="47"/>
        <pc:sldMkLst>
          <pc:docMk/>
          <pc:sldMk cId="3829459530" sldId="414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3829459530" sldId="414"/>
            <ac:spMk id="4" creationId="{00000000-0000-0000-0000-000000000000}"/>
          </ac:spMkLst>
        </pc:spChg>
      </pc:sldChg>
      <pc:sldChg chg="modSp del">
        <pc:chgData name="Pedigo, Jake" userId="0c06b333-eb43-4e1b-ae58-2615bd219d7a" providerId="ADAL" clId="{748E2A2A-D0C9-4A87-AF00-B35E1E8DB520}" dt="2025-01-02T15:12:49.667" v="7" actId="47"/>
        <pc:sldMkLst>
          <pc:docMk/>
          <pc:sldMk cId="2849424047" sldId="415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2849424047" sldId="415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748E2A2A-D0C9-4A87-AF00-B35E1E8DB520}" dt="2025-01-02T21:26:10.970" v="27"/>
        <pc:sldMkLst>
          <pc:docMk/>
          <pc:sldMk cId="3148126597" sldId="415"/>
        </pc:sldMkLst>
        <pc:graphicFrameChg chg="mod">
          <ac:chgData name="Pedigo, Jake" userId="0c06b333-eb43-4e1b-ae58-2615bd219d7a" providerId="ADAL" clId="{748E2A2A-D0C9-4A87-AF00-B35E1E8DB520}" dt="2025-01-02T21:26:10.970" v="27"/>
          <ac:graphicFrameMkLst>
            <pc:docMk/>
            <pc:sldMk cId="3148126597" sldId="415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748E2A2A-D0C9-4A87-AF00-B35E1E8DB520}" dt="2025-01-02T15:12:48.013" v="6" actId="47"/>
        <pc:sldMkLst>
          <pc:docMk/>
          <pc:sldMk cId="1104098638" sldId="416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1104098638" sldId="416"/>
            <ac:spMk id="4" creationId="{00000000-0000-0000-0000-000000000000}"/>
          </ac:spMkLst>
        </pc:spChg>
      </pc:sldChg>
      <pc:sldChg chg="modSp add mod">
        <pc:chgData name="Pedigo, Jake" userId="0c06b333-eb43-4e1b-ae58-2615bd219d7a" providerId="ADAL" clId="{748E2A2A-D0C9-4A87-AF00-B35E1E8DB520}" dt="2025-01-02T21:26:25.262" v="29" actId="2164"/>
        <pc:sldMkLst>
          <pc:docMk/>
          <pc:sldMk cId="1902733923" sldId="416"/>
        </pc:sldMkLst>
        <pc:graphicFrameChg chg="mod modGraphic">
          <ac:chgData name="Pedigo, Jake" userId="0c06b333-eb43-4e1b-ae58-2615bd219d7a" providerId="ADAL" clId="{748E2A2A-D0C9-4A87-AF00-B35E1E8DB520}" dt="2025-01-02T21:26:25.262" v="29" actId="2164"/>
          <ac:graphicFrameMkLst>
            <pc:docMk/>
            <pc:sldMk cId="1902733923" sldId="416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748E2A2A-D0C9-4A87-AF00-B35E1E8DB520}" dt="2025-01-02T15:12:46.352" v="5" actId="47"/>
        <pc:sldMkLst>
          <pc:docMk/>
          <pc:sldMk cId="708671543" sldId="417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708671543" sldId="417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748E2A2A-D0C9-4A87-AF00-B35E1E8DB520}" dt="2025-01-02T21:27:11.734" v="39"/>
        <pc:sldMkLst>
          <pc:docMk/>
          <pc:sldMk cId="2534771067" sldId="417"/>
        </pc:sldMkLst>
        <pc:graphicFrameChg chg="mod">
          <ac:chgData name="Pedigo, Jake" userId="0c06b333-eb43-4e1b-ae58-2615bd219d7a" providerId="ADAL" clId="{748E2A2A-D0C9-4A87-AF00-B35E1E8DB520}" dt="2025-01-02T21:27:11.734" v="39"/>
          <ac:graphicFrameMkLst>
            <pc:docMk/>
            <pc:sldMk cId="2534771067" sldId="417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748E2A2A-D0C9-4A87-AF00-B35E1E8DB520}" dt="2025-01-02T21:26:26.925" v="30" actId="47"/>
        <pc:sldMkLst>
          <pc:docMk/>
          <pc:sldMk cId="3666958463" sldId="417"/>
        </pc:sldMkLst>
      </pc:sldChg>
      <pc:sldChg chg="modSp del">
        <pc:chgData name="Pedigo, Jake" userId="0c06b333-eb43-4e1b-ae58-2615bd219d7a" providerId="ADAL" clId="{748E2A2A-D0C9-4A87-AF00-B35E1E8DB520}" dt="2025-01-02T15:12:44.969" v="4" actId="47"/>
        <pc:sldMkLst>
          <pc:docMk/>
          <pc:sldMk cId="488701459" sldId="418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488701459" sldId="418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748E2A2A-D0C9-4A87-AF00-B35E1E8DB520}" dt="2025-01-02T21:27:27.599" v="40"/>
        <pc:sldMkLst>
          <pc:docMk/>
          <pc:sldMk cId="3660948351" sldId="418"/>
        </pc:sldMkLst>
        <pc:graphicFrameChg chg="mod">
          <ac:chgData name="Pedigo, Jake" userId="0c06b333-eb43-4e1b-ae58-2615bd219d7a" providerId="ADAL" clId="{748E2A2A-D0C9-4A87-AF00-B35E1E8DB520}" dt="2025-01-02T21:27:27.599" v="40"/>
          <ac:graphicFrameMkLst>
            <pc:docMk/>
            <pc:sldMk cId="3660948351" sldId="41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748E2A2A-D0C9-4A87-AF00-B35E1E8DB520}" dt="2025-01-02T21:26:28.115" v="31" actId="47"/>
        <pc:sldMkLst>
          <pc:docMk/>
          <pc:sldMk cId="4090716139" sldId="418"/>
        </pc:sldMkLst>
      </pc:sldChg>
      <pc:sldChg chg="modSp del">
        <pc:chgData name="Pedigo, Jake" userId="0c06b333-eb43-4e1b-ae58-2615bd219d7a" providerId="ADAL" clId="{748E2A2A-D0C9-4A87-AF00-B35E1E8DB520}" dt="2025-01-02T15:12:57.296" v="10" actId="47"/>
        <pc:sldMkLst>
          <pc:docMk/>
          <pc:sldMk cId="183872315" sldId="419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183872315" sldId="419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748E2A2A-D0C9-4A87-AF00-B35E1E8DB520}" dt="2025-01-02T21:27:41.612" v="41"/>
        <pc:sldMkLst>
          <pc:docMk/>
          <pc:sldMk cId="1069840176" sldId="419"/>
        </pc:sldMkLst>
        <pc:graphicFrameChg chg="mod">
          <ac:chgData name="Pedigo, Jake" userId="0c06b333-eb43-4e1b-ae58-2615bd219d7a" providerId="ADAL" clId="{748E2A2A-D0C9-4A87-AF00-B35E1E8DB520}" dt="2025-01-02T21:27:41.612" v="41"/>
          <ac:graphicFrameMkLst>
            <pc:docMk/>
            <pc:sldMk cId="1069840176" sldId="41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748E2A2A-D0C9-4A87-AF00-B35E1E8DB520}" dt="2025-01-02T21:26:29.307" v="32" actId="47"/>
        <pc:sldMkLst>
          <pc:docMk/>
          <pc:sldMk cId="3924526014" sldId="419"/>
        </pc:sldMkLst>
      </pc:sldChg>
      <pc:sldChg chg="modSp add">
        <pc:chgData name="Pedigo, Jake" userId="0c06b333-eb43-4e1b-ae58-2615bd219d7a" providerId="ADAL" clId="{748E2A2A-D0C9-4A87-AF00-B35E1E8DB520}" dt="2025-01-02T21:27:58.203" v="42"/>
        <pc:sldMkLst>
          <pc:docMk/>
          <pc:sldMk cId="300851644" sldId="420"/>
        </pc:sldMkLst>
        <pc:graphicFrameChg chg="mod">
          <ac:chgData name="Pedigo, Jake" userId="0c06b333-eb43-4e1b-ae58-2615bd219d7a" providerId="ADAL" clId="{748E2A2A-D0C9-4A87-AF00-B35E1E8DB520}" dt="2025-01-02T21:27:58.203" v="42"/>
          <ac:graphicFrameMkLst>
            <pc:docMk/>
            <pc:sldMk cId="300851644" sldId="420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748E2A2A-D0C9-4A87-AF00-B35E1E8DB520}" dt="2025-01-02T15:12:58.798" v="11" actId="47"/>
        <pc:sldMkLst>
          <pc:docMk/>
          <pc:sldMk cId="1939614966" sldId="420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1939614966" sldId="420"/>
            <ac:spMk id="4" creationId="{00000000-0000-0000-0000-000000000000}"/>
          </ac:spMkLst>
        </pc:spChg>
      </pc:sldChg>
      <pc:sldChg chg="modSp del">
        <pc:chgData name="Pedigo, Jake" userId="0c06b333-eb43-4e1b-ae58-2615bd219d7a" providerId="ADAL" clId="{748E2A2A-D0C9-4A87-AF00-B35E1E8DB520}" dt="2025-01-02T15:12:59.978" v="12" actId="47"/>
        <pc:sldMkLst>
          <pc:docMk/>
          <pc:sldMk cId="238663779" sldId="421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238663779" sldId="421"/>
            <ac:spMk id="4" creationId="{00000000-0000-0000-0000-000000000000}"/>
          </ac:spMkLst>
        </pc:spChg>
      </pc:sldChg>
      <pc:sldChg chg="modSp add mod">
        <pc:chgData name="Pedigo, Jake" userId="0c06b333-eb43-4e1b-ae58-2615bd219d7a" providerId="ADAL" clId="{748E2A2A-D0C9-4A87-AF00-B35E1E8DB520}" dt="2025-01-02T21:28:11.705" v="44" actId="2164"/>
        <pc:sldMkLst>
          <pc:docMk/>
          <pc:sldMk cId="3350221528" sldId="421"/>
        </pc:sldMkLst>
        <pc:graphicFrameChg chg="mod modGraphic">
          <ac:chgData name="Pedigo, Jake" userId="0c06b333-eb43-4e1b-ae58-2615bd219d7a" providerId="ADAL" clId="{748E2A2A-D0C9-4A87-AF00-B35E1E8DB520}" dt="2025-01-02T21:28:11.705" v="44" actId="2164"/>
          <ac:graphicFrameMkLst>
            <pc:docMk/>
            <pc:sldMk cId="3350221528" sldId="421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748E2A2A-D0C9-4A87-AF00-B35E1E8DB520}" dt="2025-01-02T15:13:01.315" v="13" actId="47"/>
        <pc:sldMkLst>
          <pc:docMk/>
          <pc:sldMk cId="1350438013" sldId="422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1350438013" sldId="422"/>
            <ac:spMk id="4" creationId="{00000000-0000-0000-0000-000000000000}"/>
          </ac:spMkLst>
        </pc:spChg>
      </pc:sldChg>
      <pc:sldChg chg="modSp add del">
        <pc:chgData name="Pedigo, Jake" userId="0c06b333-eb43-4e1b-ae58-2615bd219d7a" providerId="ADAL" clId="{748E2A2A-D0C9-4A87-AF00-B35E1E8DB520}" dt="2025-01-02T15:13:08.296" v="16" actId="47"/>
        <pc:sldMkLst>
          <pc:docMk/>
          <pc:sldMk cId="1319400499" sldId="423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1319400499" sldId="423"/>
            <ac:spMk id="4" creationId="{00000000-0000-0000-0000-000000000000}"/>
          </ac:spMkLst>
        </pc:spChg>
      </pc:sldChg>
    </pc:docChg>
  </pc:docChgLst>
  <pc:docChgLst>
    <pc:chgData name="Pedigo, Jake" userId="0c06b333-eb43-4e1b-ae58-2615bd219d7a" providerId="ADAL" clId="{4DC4072A-A7A9-4E39-B1B1-651B9C675D8C}"/>
    <pc:docChg chg="undo custSel addSld delSld modSld modSection">
      <pc:chgData name="Pedigo, Jake" userId="0c06b333-eb43-4e1b-ae58-2615bd219d7a" providerId="ADAL" clId="{4DC4072A-A7A9-4E39-B1B1-651B9C675D8C}" dt="2024-07-08T18:18:34.959" v="63" actId="2711"/>
      <pc:docMkLst>
        <pc:docMk/>
      </pc:docMkLst>
      <pc:sldChg chg="modSp mod">
        <pc:chgData name="Pedigo, Jake" userId="0c06b333-eb43-4e1b-ae58-2615bd219d7a" providerId="ADAL" clId="{4DC4072A-A7A9-4E39-B1B1-651B9C675D8C}" dt="2024-07-03T16:05:41.637" v="3" actId="20577"/>
        <pc:sldMkLst>
          <pc:docMk/>
          <pc:sldMk cId="730603795" sldId="260"/>
        </pc:sldMkLst>
        <pc:spChg chg="mod">
          <ac:chgData name="Pedigo, Jake" userId="0c06b333-eb43-4e1b-ae58-2615bd219d7a" providerId="ADAL" clId="{4DC4072A-A7A9-4E39-B1B1-651B9C675D8C}" dt="2024-07-03T16:05:41.63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4DC4072A-A7A9-4E39-B1B1-651B9C675D8C}" dt="2024-07-08T18:14:27.648" v="30"/>
        <pc:sldMkLst>
          <pc:docMk/>
          <pc:sldMk cId="2900273907" sldId="286"/>
        </pc:sldMkLst>
        <pc:spChg chg="mod">
          <ac:chgData name="Pedigo, Jake" userId="0c06b333-eb43-4e1b-ae58-2615bd219d7a" providerId="ADAL" clId="{4DC4072A-A7A9-4E39-B1B1-651B9C675D8C}" dt="2024-07-03T16:05:55.639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4:27.648" v="3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8:34.959" v="63" actId="2711"/>
        <pc:sldMkLst>
          <pc:docMk/>
          <pc:sldMk cId="3485043083" sldId="402"/>
        </pc:sldMkLst>
        <pc:spChg chg="mod">
          <ac:chgData name="Pedigo, Jake" userId="0c06b333-eb43-4e1b-ae58-2615bd219d7a" providerId="ADAL" clId="{4DC4072A-A7A9-4E39-B1B1-651B9C675D8C}" dt="2024-07-03T16:05:46.42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8:34.959" v="63" actId="2711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6:25.692" v="48" actId="255"/>
        <pc:sldMkLst>
          <pc:docMk/>
          <pc:sldMk cId="2506534793" sldId="410"/>
        </pc:sldMkLst>
        <pc:spChg chg="mod">
          <ac:chgData name="Pedigo, Jake" userId="0c06b333-eb43-4e1b-ae58-2615bd219d7a" providerId="ADAL" clId="{4DC4072A-A7A9-4E39-B1B1-651B9C675D8C}" dt="2024-07-03T16:06:19.892" v="2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6:25.692" v="48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5:06.675" v="35" actId="255"/>
        <pc:sldMkLst>
          <pc:docMk/>
          <pc:sldMk cId="2569309724" sldId="413"/>
        </pc:sldMkLst>
        <pc:spChg chg="mod">
          <ac:chgData name="Pedigo, Jake" userId="0c06b333-eb43-4e1b-ae58-2615bd219d7a" providerId="ADAL" clId="{4DC4072A-A7A9-4E39-B1B1-651B9C675D8C}" dt="2024-07-03T16:06:04.643" v="1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5:06.675" v="35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13.665" v="20" actId="47"/>
        <pc:sldMkLst>
          <pc:docMk/>
          <pc:sldMk cId="1672613261" sldId="414"/>
        </pc:sldMkLst>
      </pc:sldChg>
      <pc:sldChg chg="add del">
        <pc:chgData name="Pedigo, Jake" userId="0c06b333-eb43-4e1b-ae58-2615bd219d7a" providerId="ADAL" clId="{4DC4072A-A7A9-4E39-B1B1-651B9C675D8C}" dt="2024-07-08T18:15:50.939" v="41" actId="47"/>
        <pc:sldMkLst>
          <pc:docMk/>
          <pc:sldMk cId="2284780041" sldId="414"/>
        </pc:sldMkLst>
      </pc:sldChg>
      <pc:sldChg chg="del">
        <pc:chgData name="Pedigo, Jake" userId="0c06b333-eb43-4e1b-ae58-2615bd219d7a" providerId="ADAL" clId="{4DC4072A-A7A9-4E39-B1B1-651B9C675D8C}" dt="2024-07-03T16:06:12.468" v="19" actId="47"/>
        <pc:sldMkLst>
          <pc:docMk/>
          <pc:sldMk cId="2330901821" sldId="415"/>
        </pc:sldMkLst>
      </pc:sldChg>
      <pc:sldChg chg="modSp add mod">
        <pc:chgData name="Pedigo, Jake" userId="0c06b333-eb43-4e1b-ae58-2615bd219d7a" providerId="ADAL" clId="{4DC4072A-A7A9-4E39-B1B1-651B9C675D8C}" dt="2024-07-08T18:15:46.334" v="40" actId="2164"/>
        <pc:sldMkLst>
          <pc:docMk/>
          <pc:sldMk cId="2731545863" sldId="415"/>
        </pc:sldMkLst>
        <pc:graphicFrameChg chg="mod modGraphic">
          <ac:chgData name="Pedigo, Jake" userId="0c06b333-eb43-4e1b-ae58-2615bd219d7a" providerId="ADAL" clId="{4DC4072A-A7A9-4E39-B1B1-651B9C675D8C}" dt="2024-07-08T18:15:46.334" v="40" actId="2164"/>
          <ac:graphicFrameMkLst>
            <pc:docMk/>
            <pc:sldMk cId="2731545863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6.272" v="29" actId="47"/>
        <pc:sldMkLst>
          <pc:docMk/>
          <pc:sldMk cId="466331333" sldId="416"/>
        </pc:sldMkLst>
      </pc:sldChg>
      <pc:sldChg chg="modSp add mod">
        <pc:chgData name="Pedigo, Jake" userId="0c06b333-eb43-4e1b-ae58-2615bd219d7a" providerId="ADAL" clId="{4DC4072A-A7A9-4E39-B1B1-651B9C675D8C}" dt="2024-07-08T18:15:26.637" v="37" actId="255"/>
        <pc:sldMkLst>
          <pc:docMk/>
          <pc:sldMk cId="2736942238" sldId="416"/>
        </pc:sldMkLst>
        <pc:graphicFrameChg chg="mod modGraphic">
          <ac:chgData name="Pedigo, Jake" userId="0c06b333-eb43-4e1b-ae58-2615bd219d7a" providerId="ADAL" clId="{4DC4072A-A7A9-4E39-B1B1-651B9C675D8C}" dt="2024-07-08T18:15:26.637" v="37" actId="255"/>
          <ac:graphicFrameMkLst>
            <pc:docMk/>
            <pc:sldMk cId="2736942238" sldId="416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4DC4072A-A7A9-4E39-B1B1-651B9C675D8C}" dt="2024-07-08T18:16:41.413" v="50" actId="255"/>
        <pc:sldMkLst>
          <pc:docMk/>
          <pc:sldMk cId="870562216" sldId="417"/>
        </pc:sldMkLst>
        <pc:graphicFrameChg chg="mod modGraphic">
          <ac:chgData name="Pedigo, Jake" userId="0c06b333-eb43-4e1b-ae58-2615bd219d7a" providerId="ADAL" clId="{4DC4072A-A7A9-4E39-B1B1-651B9C675D8C}" dt="2024-07-08T18:16:41.413" v="50" actId="255"/>
          <ac:graphicFrameMkLst>
            <pc:docMk/>
            <pc:sldMk cId="870562216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4.635" v="28" actId="47"/>
        <pc:sldMkLst>
          <pc:docMk/>
          <pc:sldMk cId="2100461293" sldId="417"/>
        </pc:sldMkLst>
      </pc:sldChg>
      <pc:sldChg chg="modSp add mod">
        <pc:chgData name="Pedigo, Jake" userId="0c06b333-eb43-4e1b-ae58-2615bd219d7a" providerId="ADAL" clId="{4DC4072A-A7A9-4E39-B1B1-651B9C675D8C}" dt="2024-07-08T18:17:00.023" v="52" actId="255"/>
        <pc:sldMkLst>
          <pc:docMk/>
          <pc:sldMk cId="415004132" sldId="418"/>
        </pc:sldMkLst>
        <pc:graphicFrameChg chg="mod modGraphic">
          <ac:chgData name="Pedigo, Jake" userId="0c06b333-eb43-4e1b-ae58-2615bd219d7a" providerId="ADAL" clId="{4DC4072A-A7A9-4E39-B1B1-651B9C675D8C}" dt="2024-07-08T18:17:00.023" v="52" actId="255"/>
          <ac:graphicFrameMkLst>
            <pc:docMk/>
            <pc:sldMk cId="415004132" sldId="418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3.795" v="27" actId="47"/>
        <pc:sldMkLst>
          <pc:docMk/>
          <pc:sldMk cId="3405508835" sldId="418"/>
        </pc:sldMkLst>
      </pc:sldChg>
      <pc:sldChg chg="del">
        <pc:chgData name="Pedigo, Jake" userId="0c06b333-eb43-4e1b-ae58-2615bd219d7a" providerId="ADAL" clId="{4DC4072A-A7A9-4E39-B1B1-651B9C675D8C}" dt="2024-07-03T16:06:22.519" v="26" actId="47"/>
        <pc:sldMkLst>
          <pc:docMk/>
          <pc:sldMk cId="3594022461" sldId="419"/>
        </pc:sldMkLst>
      </pc:sldChg>
      <pc:sldChg chg="modSp add del mod">
        <pc:chgData name="Pedigo, Jake" userId="0c06b333-eb43-4e1b-ae58-2615bd219d7a" providerId="ADAL" clId="{4DC4072A-A7A9-4E39-B1B1-651B9C675D8C}" dt="2024-07-08T18:17:29.625" v="58" actId="47"/>
        <pc:sldMkLst>
          <pc:docMk/>
          <pc:sldMk cId="4274257968" sldId="419"/>
        </pc:sldMkLst>
        <pc:graphicFrameChg chg="mod modGraphic">
          <ac:chgData name="Pedigo, Jake" userId="0c06b333-eb43-4e1b-ae58-2615bd219d7a" providerId="ADAL" clId="{4DC4072A-A7A9-4E39-B1B1-651B9C675D8C}" dt="2024-07-08T18:17:20.595" v="56" actId="2164"/>
          <ac:graphicFrameMkLst>
            <pc:docMk/>
            <pc:sldMk cId="4274257968" sldId="41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4DC4072A-A7A9-4E39-B1B1-651B9C675D8C}" dt="2024-07-08T18:17:32.264" v="59" actId="47"/>
        <pc:sldMkLst>
          <pc:docMk/>
          <pc:sldMk cId="1435066896" sldId="420"/>
        </pc:sldMkLst>
      </pc:sldChg>
      <pc:sldChg chg="add del">
        <pc:chgData name="Pedigo, Jake" userId="0c06b333-eb43-4e1b-ae58-2615bd219d7a" providerId="ADAL" clId="{4DC4072A-A7A9-4E39-B1B1-651B9C675D8C}" dt="2024-07-08T18:17:33.899" v="60" actId="47"/>
        <pc:sldMkLst>
          <pc:docMk/>
          <pc:sldMk cId="4093633974" sldId="421"/>
        </pc:sldMkLst>
      </pc:sldChg>
    </pc:docChg>
  </pc:docChgLst>
  <pc:docChgLst>
    <pc:chgData name="Pedigo, Jake" userId="0c06b333-eb43-4e1b-ae58-2615bd219d7a" providerId="ADAL" clId="{58F694D4-3D0B-4B1D-8E09-1ACB54A1B59E}"/>
    <pc:docChg chg="addSld delSld modSld modSection">
      <pc:chgData name="Pedigo, Jake" userId="0c06b333-eb43-4e1b-ae58-2615bd219d7a" providerId="ADAL" clId="{58F694D4-3D0B-4B1D-8E09-1ACB54A1B59E}" dt="2024-11-07T17:35:03.624" v="85" actId="47"/>
      <pc:docMkLst>
        <pc:docMk/>
      </pc:docMkLst>
      <pc:sldChg chg="modSp mod">
        <pc:chgData name="Pedigo, Jake" userId="0c06b333-eb43-4e1b-ae58-2615bd219d7a" providerId="ADAL" clId="{58F694D4-3D0B-4B1D-8E09-1ACB54A1B59E}" dt="2024-11-04T20:44:25.435" v="10" actId="20577"/>
        <pc:sldMkLst>
          <pc:docMk/>
          <pc:sldMk cId="730603795" sldId="260"/>
        </pc:sldMkLst>
        <pc:spChg chg="mod">
          <ac:chgData name="Pedigo, Jake" userId="0c06b333-eb43-4e1b-ae58-2615bd219d7a" providerId="ADAL" clId="{58F694D4-3D0B-4B1D-8E09-1ACB54A1B59E}" dt="2024-11-04T20:44:25.435" v="10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58F694D4-3D0B-4B1D-8E09-1ACB54A1B59E}" dt="2024-11-07T17:30:42.731" v="51"/>
        <pc:sldMkLst>
          <pc:docMk/>
          <pc:sldMk cId="2900273907" sldId="286"/>
        </pc:sldMkLst>
        <pc:spChg chg="mod">
          <ac:chgData name="Pedigo, Jake" userId="0c06b333-eb43-4e1b-ae58-2615bd219d7a" providerId="ADAL" clId="{58F694D4-3D0B-4B1D-8E09-1ACB54A1B59E}" dt="2024-11-04T20:44:42.264" v="27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8F694D4-3D0B-4B1D-8E09-1ACB54A1B59E}" dt="2024-11-07T17:30:42.731" v="51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8F694D4-3D0B-4B1D-8E09-1ACB54A1B59E}" dt="2024-11-07T17:30:25.451" v="50" actId="2164"/>
        <pc:sldMkLst>
          <pc:docMk/>
          <pc:sldMk cId="3485043083" sldId="402"/>
        </pc:sldMkLst>
        <pc:spChg chg="mod">
          <ac:chgData name="Pedigo, Jake" userId="0c06b333-eb43-4e1b-ae58-2615bd219d7a" providerId="ADAL" clId="{58F694D4-3D0B-4B1D-8E09-1ACB54A1B59E}" dt="2024-11-04T20:44:31.047" v="1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8F694D4-3D0B-4B1D-8E09-1ACB54A1B59E}" dt="2024-11-07T17:30:25.451" v="50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58F694D4-3D0B-4B1D-8E09-1ACB54A1B59E}" dt="2024-11-07T17:34:08.582" v="78"/>
        <pc:sldMkLst>
          <pc:docMk/>
          <pc:sldMk cId="2506534793" sldId="410"/>
        </pc:sldMkLst>
        <pc:spChg chg="mod">
          <ac:chgData name="Pedigo, Jake" userId="0c06b333-eb43-4e1b-ae58-2615bd219d7a" providerId="ADAL" clId="{58F694D4-3D0B-4B1D-8E09-1ACB54A1B59E}" dt="2024-11-04T20:45:01.910" v="44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8F694D4-3D0B-4B1D-8E09-1ACB54A1B59E}" dt="2024-11-07T17:34:08.582" v="78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8F694D4-3D0B-4B1D-8E09-1ACB54A1B59E}" dt="2024-11-07T17:31:20.509" v="58" actId="255"/>
        <pc:sldMkLst>
          <pc:docMk/>
          <pc:sldMk cId="2569309724" sldId="413"/>
        </pc:sldMkLst>
        <pc:spChg chg="mod">
          <ac:chgData name="Pedigo, Jake" userId="0c06b333-eb43-4e1b-ae58-2615bd219d7a" providerId="ADAL" clId="{58F694D4-3D0B-4B1D-8E09-1ACB54A1B59E}" dt="2024-11-04T20:44:51.144" v="3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8F694D4-3D0B-4B1D-8E09-1ACB54A1B59E}" dt="2024-11-07T17:31:20.509" v="58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58F694D4-3D0B-4B1D-8E09-1ACB54A1B59E}" dt="2024-11-07T17:32:12.677" v="59"/>
        <pc:sldMkLst>
          <pc:docMk/>
          <pc:sldMk cId="2089731267" sldId="414"/>
        </pc:sldMkLst>
        <pc:graphicFrameChg chg="mod">
          <ac:chgData name="Pedigo, Jake" userId="0c06b333-eb43-4e1b-ae58-2615bd219d7a" providerId="ADAL" clId="{58F694D4-3D0B-4B1D-8E09-1ACB54A1B59E}" dt="2024-11-07T17:32:12.677" v="59"/>
          <ac:graphicFrameMkLst>
            <pc:docMk/>
            <pc:sldMk cId="2089731267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8F694D4-3D0B-4B1D-8E09-1ACB54A1B59E}" dt="2024-11-04T20:44:57.238" v="37" actId="47"/>
        <pc:sldMkLst>
          <pc:docMk/>
          <pc:sldMk cId="1193120627" sldId="415"/>
        </pc:sldMkLst>
      </pc:sldChg>
      <pc:sldChg chg="modSp add">
        <pc:chgData name="Pedigo, Jake" userId="0c06b333-eb43-4e1b-ae58-2615bd219d7a" providerId="ADAL" clId="{58F694D4-3D0B-4B1D-8E09-1ACB54A1B59E}" dt="2024-11-07T17:32:23.727" v="60"/>
        <pc:sldMkLst>
          <pc:docMk/>
          <pc:sldMk cId="1507445960" sldId="415"/>
        </pc:sldMkLst>
        <pc:graphicFrameChg chg="mod">
          <ac:chgData name="Pedigo, Jake" userId="0c06b333-eb43-4e1b-ae58-2615bd219d7a" providerId="ADAL" clId="{58F694D4-3D0B-4B1D-8E09-1ACB54A1B59E}" dt="2024-11-07T17:32:23.727" v="60"/>
          <ac:graphicFrameMkLst>
            <pc:docMk/>
            <pc:sldMk cId="1507445960" sldId="415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58F694D4-3D0B-4B1D-8E09-1ACB54A1B59E}" dt="2024-11-07T17:32:38.680" v="61"/>
        <pc:sldMkLst>
          <pc:docMk/>
          <pc:sldMk cId="930876926" sldId="416"/>
        </pc:sldMkLst>
        <pc:graphicFrameChg chg="mod">
          <ac:chgData name="Pedigo, Jake" userId="0c06b333-eb43-4e1b-ae58-2615bd219d7a" providerId="ADAL" clId="{58F694D4-3D0B-4B1D-8E09-1ACB54A1B59E}" dt="2024-11-07T17:32:38.680" v="61"/>
          <ac:graphicFrameMkLst>
            <pc:docMk/>
            <pc:sldMk cId="930876926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8F694D4-3D0B-4B1D-8E09-1ACB54A1B59E}" dt="2024-11-04T20:45:08.826" v="46" actId="47"/>
        <pc:sldMkLst>
          <pc:docMk/>
          <pc:sldMk cId="3929044235" sldId="416"/>
        </pc:sldMkLst>
      </pc:sldChg>
      <pc:sldChg chg="modSp add">
        <pc:chgData name="Pedigo, Jake" userId="0c06b333-eb43-4e1b-ae58-2615bd219d7a" providerId="ADAL" clId="{58F694D4-3D0B-4B1D-8E09-1ACB54A1B59E}" dt="2024-11-07T17:32:52.306" v="62"/>
        <pc:sldMkLst>
          <pc:docMk/>
          <pc:sldMk cId="1283224812" sldId="417"/>
        </pc:sldMkLst>
        <pc:graphicFrameChg chg="mod">
          <ac:chgData name="Pedigo, Jake" userId="0c06b333-eb43-4e1b-ae58-2615bd219d7a" providerId="ADAL" clId="{58F694D4-3D0B-4B1D-8E09-1ACB54A1B59E}" dt="2024-11-07T17:32:52.306" v="62"/>
          <ac:graphicFrameMkLst>
            <pc:docMk/>
            <pc:sldMk cId="1283224812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8F694D4-3D0B-4B1D-8E09-1ACB54A1B59E}" dt="2024-11-04T20:45:09.704" v="47" actId="47"/>
        <pc:sldMkLst>
          <pc:docMk/>
          <pc:sldMk cId="3081522402" sldId="417"/>
        </pc:sldMkLst>
      </pc:sldChg>
      <pc:sldChg chg="modSp add">
        <pc:chgData name="Pedigo, Jake" userId="0c06b333-eb43-4e1b-ae58-2615bd219d7a" providerId="ADAL" clId="{58F694D4-3D0B-4B1D-8E09-1ACB54A1B59E}" dt="2024-11-07T17:33:03.851" v="63"/>
        <pc:sldMkLst>
          <pc:docMk/>
          <pc:sldMk cId="2874113012" sldId="418"/>
        </pc:sldMkLst>
        <pc:graphicFrameChg chg="mod">
          <ac:chgData name="Pedigo, Jake" userId="0c06b333-eb43-4e1b-ae58-2615bd219d7a" providerId="ADAL" clId="{58F694D4-3D0B-4B1D-8E09-1ACB54A1B59E}" dt="2024-11-07T17:33:03.851" v="63"/>
          <ac:graphicFrameMkLst>
            <pc:docMk/>
            <pc:sldMk cId="2874113012" sldId="418"/>
            <ac:graphicFrameMk id="5" creationId="{00000000-0000-0000-0000-000000000000}"/>
          </ac:graphicFrameMkLst>
        </pc:graphicFrameChg>
      </pc:sldChg>
      <pc:sldChg chg="modSp add del mod">
        <pc:chgData name="Pedigo, Jake" userId="0c06b333-eb43-4e1b-ae58-2615bd219d7a" providerId="ADAL" clId="{58F694D4-3D0B-4B1D-8E09-1ACB54A1B59E}" dt="2024-11-07T17:33:43.610" v="71" actId="47"/>
        <pc:sldMkLst>
          <pc:docMk/>
          <pc:sldMk cId="161989869" sldId="419"/>
        </pc:sldMkLst>
        <pc:graphicFrameChg chg="modGraphic">
          <ac:chgData name="Pedigo, Jake" userId="0c06b333-eb43-4e1b-ae58-2615bd219d7a" providerId="ADAL" clId="{58F694D4-3D0B-4B1D-8E09-1ACB54A1B59E}" dt="2024-11-07T17:33:13.965" v="65" actId="6549"/>
          <ac:graphicFrameMkLst>
            <pc:docMk/>
            <pc:sldMk cId="161989869" sldId="41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58F694D4-3D0B-4B1D-8E09-1ACB54A1B59E}" dt="2024-11-07T17:33:42.627" v="70" actId="47"/>
        <pc:sldMkLst>
          <pc:docMk/>
          <pc:sldMk cId="2392491562" sldId="420"/>
        </pc:sldMkLst>
      </pc:sldChg>
      <pc:sldChg chg="modSp add mod">
        <pc:chgData name="Pedigo, Jake" userId="0c06b333-eb43-4e1b-ae58-2615bd219d7a" providerId="ADAL" clId="{58F694D4-3D0B-4B1D-8E09-1ACB54A1B59E}" dt="2024-11-07T17:33:38.739" v="69" actId="2164"/>
        <pc:sldMkLst>
          <pc:docMk/>
          <pc:sldMk cId="398082893" sldId="421"/>
        </pc:sldMkLst>
        <pc:graphicFrameChg chg="mod modGraphic">
          <ac:chgData name="Pedigo, Jake" userId="0c06b333-eb43-4e1b-ae58-2615bd219d7a" providerId="ADAL" clId="{58F694D4-3D0B-4B1D-8E09-1ACB54A1B59E}" dt="2024-11-07T17:33:38.739" v="69" actId="2164"/>
          <ac:graphicFrameMkLst>
            <pc:docMk/>
            <pc:sldMk cId="398082893" sldId="421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58F694D4-3D0B-4B1D-8E09-1ACB54A1B59E}" dt="2024-11-07T17:34:20.911" v="79"/>
        <pc:sldMkLst>
          <pc:docMk/>
          <pc:sldMk cId="1472014137" sldId="422"/>
        </pc:sldMkLst>
        <pc:graphicFrameChg chg="mod">
          <ac:chgData name="Pedigo, Jake" userId="0c06b333-eb43-4e1b-ae58-2615bd219d7a" providerId="ADAL" clId="{58F694D4-3D0B-4B1D-8E09-1ACB54A1B59E}" dt="2024-11-07T17:34:20.911" v="79"/>
          <ac:graphicFrameMkLst>
            <pc:docMk/>
            <pc:sldMk cId="1472014137" sldId="422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58F694D4-3D0B-4B1D-8E09-1ACB54A1B59E}" dt="2024-11-07T17:34:31.530" v="80"/>
        <pc:sldMkLst>
          <pc:docMk/>
          <pc:sldMk cId="773492433" sldId="423"/>
        </pc:sldMkLst>
        <pc:graphicFrameChg chg="mod">
          <ac:chgData name="Pedigo, Jake" userId="0c06b333-eb43-4e1b-ae58-2615bd219d7a" providerId="ADAL" clId="{58F694D4-3D0B-4B1D-8E09-1ACB54A1B59E}" dt="2024-11-07T17:34:31.530" v="80"/>
          <ac:graphicFrameMkLst>
            <pc:docMk/>
            <pc:sldMk cId="773492433" sldId="423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58F694D4-3D0B-4B1D-8E09-1ACB54A1B59E}" dt="2024-11-07T17:34:43.386" v="81"/>
        <pc:sldMkLst>
          <pc:docMk/>
          <pc:sldMk cId="739854183" sldId="424"/>
        </pc:sldMkLst>
        <pc:graphicFrameChg chg="mod">
          <ac:chgData name="Pedigo, Jake" userId="0c06b333-eb43-4e1b-ae58-2615bd219d7a" providerId="ADAL" clId="{58F694D4-3D0B-4B1D-8E09-1ACB54A1B59E}" dt="2024-11-07T17:34:43.386" v="81"/>
          <ac:graphicFrameMkLst>
            <pc:docMk/>
            <pc:sldMk cId="739854183" sldId="424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58F694D4-3D0B-4B1D-8E09-1ACB54A1B59E}" dt="2024-11-07T17:34:58.872" v="83" actId="2164"/>
        <pc:sldMkLst>
          <pc:docMk/>
          <pc:sldMk cId="2155843948" sldId="425"/>
        </pc:sldMkLst>
        <pc:graphicFrameChg chg="mod modGraphic">
          <ac:chgData name="Pedigo, Jake" userId="0c06b333-eb43-4e1b-ae58-2615bd219d7a" providerId="ADAL" clId="{58F694D4-3D0B-4B1D-8E09-1ACB54A1B59E}" dt="2024-11-07T17:34:58.872" v="83" actId="2164"/>
          <ac:graphicFrameMkLst>
            <pc:docMk/>
            <pc:sldMk cId="2155843948" sldId="425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58F694D4-3D0B-4B1D-8E09-1ACB54A1B59E}" dt="2024-11-07T17:35:01.453" v="84" actId="47"/>
        <pc:sldMkLst>
          <pc:docMk/>
          <pc:sldMk cId="2675745926" sldId="426"/>
        </pc:sldMkLst>
      </pc:sldChg>
      <pc:sldChg chg="add del">
        <pc:chgData name="Pedigo, Jake" userId="0c06b333-eb43-4e1b-ae58-2615bd219d7a" providerId="ADAL" clId="{58F694D4-3D0B-4B1D-8E09-1ACB54A1B59E}" dt="2024-11-07T17:35:03.624" v="85" actId="47"/>
        <pc:sldMkLst>
          <pc:docMk/>
          <pc:sldMk cId="920020369" sldId="427"/>
        </pc:sldMkLst>
      </pc:sldChg>
    </pc:docChg>
  </pc:docChgLst>
  <pc:docChgLst>
    <pc:chgData name="Pedigo, Jake" userId="0c06b333-eb43-4e1b-ae58-2615bd219d7a" providerId="ADAL" clId="{86A8B23E-06D0-42FD-90C4-53F7DB2F41CC}"/>
    <pc:docChg chg="addSld delSld modSld modSection">
      <pc:chgData name="Pedigo, Jake" userId="0c06b333-eb43-4e1b-ae58-2615bd219d7a" providerId="ADAL" clId="{86A8B23E-06D0-42FD-90C4-53F7DB2F41CC}" dt="2024-08-02T19:25:59.431" v="50" actId="47"/>
      <pc:docMkLst>
        <pc:docMk/>
      </pc:docMkLst>
      <pc:sldChg chg="modSp mod">
        <pc:chgData name="Pedigo, Jake" userId="0c06b333-eb43-4e1b-ae58-2615bd219d7a" providerId="ADAL" clId="{86A8B23E-06D0-42FD-90C4-53F7DB2F41CC}" dt="2024-08-01T14:25:59.964" v="3" actId="20577"/>
        <pc:sldMkLst>
          <pc:docMk/>
          <pc:sldMk cId="730603795" sldId="260"/>
        </pc:sldMkLst>
        <pc:spChg chg="mod">
          <ac:chgData name="Pedigo, Jake" userId="0c06b333-eb43-4e1b-ae58-2615bd219d7a" providerId="ADAL" clId="{86A8B23E-06D0-42FD-90C4-53F7DB2F41CC}" dt="2024-08-01T14:25:59.964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86A8B23E-06D0-42FD-90C4-53F7DB2F41CC}" dt="2024-08-02T19:23:26.066" v="30"/>
        <pc:sldMkLst>
          <pc:docMk/>
          <pc:sldMk cId="2900273907" sldId="286"/>
        </pc:sldMkLst>
        <pc:spChg chg="mod">
          <ac:chgData name="Pedigo, Jake" userId="0c06b333-eb43-4e1b-ae58-2615bd219d7a" providerId="ADAL" clId="{86A8B23E-06D0-42FD-90C4-53F7DB2F41CC}" dt="2024-08-01T14:26:13.555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3:26.066" v="3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6A8B23E-06D0-42FD-90C4-53F7DB2F41CC}" dt="2024-08-02T19:23:05.938" v="29"/>
        <pc:sldMkLst>
          <pc:docMk/>
          <pc:sldMk cId="3485043083" sldId="402"/>
        </pc:sldMkLst>
        <pc:spChg chg="mod">
          <ac:chgData name="Pedigo, Jake" userId="0c06b333-eb43-4e1b-ae58-2615bd219d7a" providerId="ADAL" clId="{86A8B23E-06D0-42FD-90C4-53F7DB2F41CC}" dt="2024-08-01T14:26:05.192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3:05.938" v="29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86A8B23E-06D0-42FD-90C4-53F7DB2F41CC}" dt="2024-08-02T19:25:22.118" v="45" actId="255"/>
        <pc:sldMkLst>
          <pc:docMk/>
          <pc:sldMk cId="2506534793" sldId="410"/>
        </pc:sldMkLst>
        <pc:spChg chg="mod">
          <ac:chgData name="Pedigo, Jake" userId="0c06b333-eb43-4e1b-ae58-2615bd219d7a" providerId="ADAL" clId="{86A8B23E-06D0-42FD-90C4-53F7DB2F41CC}" dt="2024-08-01T14:26:37.543" v="2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5:22.118" v="45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6A8B23E-06D0-42FD-90C4-53F7DB2F41CC}" dt="2024-08-02T19:24:16.578" v="35" actId="255"/>
        <pc:sldMkLst>
          <pc:docMk/>
          <pc:sldMk cId="2569309724" sldId="413"/>
        </pc:sldMkLst>
        <pc:spChg chg="mod">
          <ac:chgData name="Pedigo, Jake" userId="0c06b333-eb43-4e1b-ae58-2615bd219d7a" providerId="ADAL" clId="{86A8B23E-06D0-42FD-90C4-53F7DB2F41CC}" dt="2024-08-01T14:26:21.434" v="1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4:16.578" v="35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6A8B23E-06D0-42FD-90C4-53F7DB2F41CC}" dt="2024-08-02T19:24:52.487" v="40" actId="47"/>
        <pc:sldMkLst>
          <pc:docMk/>
          <pc:sldMk cId="53326999" sldId="414"/>
        </pc:sldMkLst>
      </pc:sldChg>
      <pc:sldChg chg="modSp add mod">
        <pc:chgData name="Pedigo, Jake" userId="0c06b333-eb43-4e1b-ae58-2615bd219d7a" providerId="ADAL" clId="{86A8B23E-06D0-42FD-90C4-53F7DB2F41CC}" dt="2024-08-02T19:24:48.461" v="39" actId="2164"/>
        <pc:sldMkLst>
          <pc:docMk/>
          <pc:sldMk cId="2195706054" sldId="415"/>
        </pc:sldMkLst>
        <pc:graphicFrameChg chg="mod modGraphic">
          <ac:chgData name="Pedigo, Jake" userId="0c06b333-eb43-4e1b-ae58-2615bd219d7a" providerId="ADAL" clId="{86A8B23E-06D0-42FD-90C4-53F7DB2F41CC}" dt="2024-08-02T19:24:48.461" v="39" actId="2164"/>
          <ac:graphicFrameMkLst>
            <pc:docMk/>
            <pc:sldMk cId="2195706054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86A8B23E-06D0-42FD-90C4-53F7DB2F41CC}" dt="2024-08-01T14:26:30.975" v="20" actId="47"/>
        <pc:sldMkLst>
          <pc:docMk/>
          <pc:sldMk cId="2731545863" sldId="415"/>
        </pc:sldMkLst>
      </pc:sldChg>
      <pc:sldChg chg="modSp add mod">
        <pc:chgData name="Pedigo, Jake" userId="0c06b333-eb43-4e1b-ae58-2615bd219d7a" providerId="ADAL" clId="{86A8B23E-06D0-42FD-90C4-53F7DB2F41CC}" dt="2024-08-02T19:24:34.956" v="37" actId="255"/>
        <pc:sldMkLst>
          <pc:docMk/>
          <pc:sldMk cId="1947681996" sldId="416"/>
        </pc:sldMkLst>
        <pc:graphicFrameChg chg="mod modGraphic">
          <ac:chgData name="Pedigo, Jake" userId="0c06b333-eb43-4e1b-ae58-2615bd219d7a" providerId="ADAL" clId="{86A8B23E-06D0-42FD-90C4-53F7DB2F41CC}" dt="2024-08-02T19:24:34.956" v="37" actId="255"/>
          <ac:graphicFrameMkLst>
            <pc:docMk/>
            <pc:sldMk cId="1947681996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86A8B23E-06D0-42FD-90C4-53F7DB2F41CC}" dt="2024-08-01T14:26:30.058" v="19" actId="47"/>
        <pc:sldMkLst>
          <pc:docMk/>
          <pc:sldMk cId="2736942238" sldId="416"/>
        </pc:sldMkLst>
      </pc:sldChg>
      <pc:sldChg chg="del">
        <pc:chgData name="Pedigo, Jake" userId="0c06b333-eb43-4e1b-ae58-2615bd219d7a" providerId="ADAL" clId="{86A8B23E-06D0-42FD-90C4-53F7DB2F41CC}" dt="2024-08-01T14:26:41.173" v="26" actId="47"/>
        <pc:sldMkLst>
          <pc:docMk/>
          <pc:sldMk cId="870562216" sldId="417"/>
        </pc:sldMkLst>
      </pc:sldChg>
      <pc:sldChg chg="modSp add mod">
        <pc:chgData name="Pedigo, Jake" userId="0c06b333-eb43-4e1b-ae58-2615bd219d7a" providerId="ADAL" clId="{86A8B23E-06D0-42FD-90C4-53F7DB2F41CC}" dt="2024-08-02T19:25:39.187" v="47" actId="255"/>
        <pc:sldMkLst>
          <pc:docMk/>
          <pc:sldMk cId="4096911272" sldId="417"/>
        </pc:sldMkLst>
        <pc:graphicFrameChg chg="mod modGraphic">
          <ac:chgData name="Pedigo, Jake" userId="0c06b333-eb43-4e1b-ae58-2615bd219d7a" providerId="ADAL" clId="{86A8B23E-06D0-42FD-90C4-53F7DB2F41CC}" dt="2024-08-02T19:25:39.187" v="47" actId="255"/>
          <ac:graphicFrameMkLst>
            <pc:docMk/>
            <pc:sldMk cId="4096911272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86A8B23E-06D0-42FD-90C4-53F7DB2F41CC}" dt="2024-08-01T14:26:42.147" v="27" actId="47"/>
        <pc:sldMkLst>
          <pc:docMk/>
          <pc:sldMk cId="415004132" sldId="418"/>
        </pc:sldMkLst>
      </pc:sldChg>
      <pc:sldChg chg="modSp add mod">
        <pc:chgData name="Pedigo, Jake" userId="0c06b333-eb43-4e1b-ae58-2615bd219d7a" providerId="ADAL" clId="{86A8B23E-06D0-42FD-90C4-53F7DB2F41CC}" dt="2024-08-02T19:25:56.028" v="49" actId="2164"/>
        <pc:sldMkLst>
          <pc:docMk/>
          <pc:sldMk cId="501035732" sldId="418"/>
        </pc:sldMkLst>
        <pc:graphicFrameChg chg="mod modGraphic">
          <ac:chgData name="Pedigo, Jake" userId="0c06b333-eb43-4e1b-ae58-2615bd219d7a" providerId="ADAL" clId="{86A8B23E-06D0-42FD-90C4-53F7DB2F41CC}" dt="2024-08-02T19:25:56.028" v="49" actId="2164"/>
          <ac:graphicFrameMkLst>
            <pc:docMk/>
            <pc:sldMk cId="501035732" sldId="41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6A8B23E-06D0-42FD-90C4-53F7DB2F41CC}" dt="2024-08-02T19:25:59.431" v="50" actId="47"/>
        <pc:sldMkLst>
          <pc:docMk/>
          <pc:sldMk cId="562958798" sldId="419"/>
        </pc:sldMkLst>
      </pc:sldChg>
      <pc:sldChg chg="del">
        <pc:chgData name="Pedigo, Jake" userId="0c06b333-eb43-4e1b-ae58-2615bd219d7a" providerId="ADAL" clId="{86A8B23E-06D0-42FD-90C4-53F7DB2F41CC}" dt="2024-08-01T14:26:43.153" v="28" actId="47"/>
        <pc:sldMkLst>
          <pc:docMk/>
          <pc:sldMk cId="4274257968" sldId="419"/>
        </pc:sldMkLst>
      </pc:sldChg>
    </pc:docChg>
  </pc:docChgLst>
  <pc:docChgLst>
    <pc:chgData name="Pedigo, Jake" userId="0c06b333-eb43-4e1b-ae58-2615bd219d7a" providerId="ADAL" clId="{EE222CEF-686E-4725-9CDE-D4F2072A01A9}"/>
    <pc:docChg chg="addSld delSld modSld modSection">
      <pc:chgData name="Pedigo, Jake" userId="0c06b333-eb43-4e1b-ae58-2615bd219d7a" providerId="ADAL" clId="{EE222CEF-686E-4725-9CDE-D4F2072A01A9}" dt="2025-02-05T21:59:53.569" v="44" actId="2164"/>
      <pc:docMkLst>
        <pc:docMk/>
      </pc:docMkLst>
      <pc:sldChg chg="modSp">
        <pc:chgData name="Pedigo, Jake" userId="0c06b333-eb43-4e1b-ae58-2615bd219d7a" providerId="ADAL" clId="{EE222CEF-686E-4725-9CDE-D4F2072A01A9}" dt="2025-02-04T13:53:49.853" v="1"/>
        <pc:sldMkLst>
          <pc:docMk/>
          <pc:sldMk cId="730603795" sldId="260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EE222CEF-686E-4725-9CDE-D4F2072A01A9}" dt="2025-02-05T21:55:58.046" v="17"/>
        <pc:sldMkLst>
          <pc:docMk/>
          <pc:sldMk cId="2900273907" sldId="286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EE222CEF-686E-4725-9CDE-D4F2072A01A9}" dt="2025-02-05T21:55:58.046" v="17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EE222CEF-686E-4725-9CDE-D4F2072A01A9}" dt="2025-02-05T21:55:29.441" v="16" actId="255"/>
        <pc:sldMkLst>
          <pc:docMk/>
          <pc:sldMk cId="3485043083" sldId="402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EE222CEF-686E-4725-9CDE-D4F2072A01A9}" dt="2025-02-05T21:55:29.441" v="16" actId="255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EE222CEF-686E-4725-9CDE-D4F2072A01A9}" dt="2025-02-05T21:58:40.698" v="38"/>
        <pc:sldMkLst>
          <pc:docMk/>
          <pc:sldMk cId="2506534793" sldId="410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EE222CEF-686E-4725-9CDE-D4F2072A01A9}" dt="2025-02-05T21:58:40.698" v="38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EE222CEF-686E-4725-9CDE-D4F2072A01A9}" dt="2025-02-05T21:56:50.643" v="25"/>
        <pc:sldMkLst>
          <pc:docMk/>
          <pc:sldMk cId="2569309724" sldId="413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EE222CEF-686E-4725-9CDE-D4F2072A01A9}" dt="2025-02-05T21:56:50.643" v="2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EE222CEF-686E-4725-9CDE-D4F2072A01A9}" dt="2025-02-04T13:54:09.796" v="5" actId="47"/>
        <pc:sldMkLst>
          <pc:docMk/>
          <pc:sldMk cId="1428929558" sldId="414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1428929558" sldId="414"/>
            <ac:spMk id="4" creationId="{00000000-0000-0000-0000-000000000000}"/>
          </ac:spMkLst>
        </pc:spChg>
      </pc:sldChg>
      <pc:sldChg chg="add del">
        <pc:chgData name="Pedigo, Jake" userId="0c06b333-eb43-4e1b-ae58-2615bd219d7a" providerId="ADAL" clId="{EE222CEF-686E-4725-9CDE-D4F2072A01A9}" dt="2025-02-05T21:58:04.439" v="32" actId="47"/>
        <pc:sldMkLst>
          <pc:docMk/>
          <pc:sldMk cId="3766220879" sldId="414"/>
        </pc:sldMkLst>
      </pc:sldChg>
      <pc:sldChg chg="modSp add mod">
        <pc:chgData name="Pedigo, Jake" userId="0c06b333-eb43-4e1b-ae58-2615bd219d7a" providerId="ADAL" clId="{EE222CEF-686E-4725-9CDE-D4F2072A01A9}" dt="2025-02-05T21:57:59.038" v="31" actId="2164"/>
        <pc:sldMkLst>
          <pc:docMk/>
          <pc:sldMk cId="163356174" sldId="415"/>
        </pc:sldMkLst>
        <pc:graphicFrameChg chg="mod modGraphic">
          <ac:chgData name="Pedigo, Jake" userId="0c06b333-eb43-4e1b-ae58-2615bd219d7a" providerId="ADAL" clId="{EE222CEF-686E-4725-9CDE-D4F2072A01A9}" dt="2025-02-05T21:57:59.038" v="31" actId="2164"/>
          <ac:graphicFrameMkLst>
            <pc:docMk/>
            <pc:sldMk cId="163356174" sldId="415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EE222CEF-686E-4725-9CDE-D4F2072A01A9}" dt="2025-02-04T13:54:10.817" v="6" actId="47"/>
        <pc:sldMkLst>
          <pc:docMk/>
          <pc:sldMk cId="3148126597" sldId="415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3148126597" sldId="415"/>
            <ac:spMk id="4" creationId="{00000000-0000-0000-0000-000000000000}"/>
          </ac:spMkLst>
        </pc:spChg>
      </pc:sldChg>
      <pc:sldChg chg="modSp del">
        <pc:chgData name="Pedigo, Jake" userId="0c06b333-eb43-4e1b-ae58-2615bd219d7a" providerId="ADAL" clId="{EE222CEF-686E-4725-9CDE-D4F2072A01A9}" dt="2025-02-04T13:54:11.830" v="7" actId="47"/>
        <pc:sldMkLst>
          <pc:docMk/>
          <pc:sldMk cId="1902733923" sldId="416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1902733923" sldId="416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EE222CEF-686E-4725-9CDE-D4F2072A01A9}" dt="2025-02-05T21:57:47.412" v="29"/>
        <pc:sldMkLst>
          <pc:docMk/>
          <pc:sldMk cId="3452627613" sldId="416"/>
        </pc:sldMkLst>
        <pc:graphicFrameChg chg="mod">
          <ac:chgData name="Pedigo, Jake" userId="0c06b333-eb43-4e1b-ae58-2615bd219d7a" providerId="ADAL" clId="{EE222CEF-686E-4725-9CDE-D4F2072A01A9}" dt="2025-02-05T21:57:47.412" v="29"/>
          <ac:graphicFrameMkLst>
            <pc:docMk/>
            <pc:sldMk cId="3452627613" sldId="416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EE222CEF-686E-4725-9CDE-D4F2072A01A9}" dt="2025-02-05T21:57:31.155" v="28"/>
        <pc:sldMkLst>
          <pc:docMk/>
          <pc:sldMk cId="1064008197" sldId="417"/>
        </pc:sldMkLst>
        <pc:graphicFrameChg chg="mod">
          <ac:chgData name="Pedigo, Jake" userId="0c06b333-eb43-4e1b-ae58-2615bd219d7a" providerId="ADAL" clId="{EE222CEF-686E-4725-9CDE-D4F2072A01A9}" dt="2025-02-05T21:57:31.155" v="28"/>
          <ac:graphicFrameMkLst>
            <pc:docMk/>
            <pc:sldMk cId="1064008197" sldId="417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EE222CEF-686E-4725-9CDE-D4F2072A01A9}" dt="2025-02-04T13:54:16.610" v="9" actId="47"/>
        <pc:sldMkLst>
          <pc:docMk/>
          <pc:sldMk cId="2534771067" sldId="417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2534771067" sldId="417"/>
            <ac:spMk id="4" creationId="{00000000-0000-0000-0000-000000000000}"/>
          </ac:spMkLst>
        </pc:spChg>
      </pc:sldChg>
      <pc:sldChg chg="modSp del">
        <pc:chgData name="Pedigo, Jake" userId="0c06b333-eb43-4e1b-ae58-2615bd219d7a" providerId="ADAL" clId="{EE222CEF-686E-4725-9CDE-D4F2072A01A9}" dt="2025-02-04T13:54:17.649" v="10" actId="47"/>
        <pc:sldMkLst>
          <pc:docMk/>
          <pc:sldMk cId="3660948351" sldId="418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3660948351" sldId="418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EE222CEF-686E-4725-9CDE-D4F2072A01A9}" dt="2025-02-05T21:57:18.999" v="27"/>
        <pc:sldMkLst>
          <pc:docMk/>
          <pc:sldMk cId="4228694371" sldId="418"/>
        </pc:sldMkLst>
        <pc:graphicFrameChg chg="mod">
          <ac:chgData name="Pedigo, Jake" userId="0c06b333-eb43-4e1b-ae58-2615bd219d7a" providerId="ADAL" clId="{EE222CEF-686E-4725-9CDE-D4F2072A01A9}" dt="2025-02-05T21:57:18.999" v="27"/>
          <ac:graphicFrameMkLst>
            <pc:docMk/>
            <pc:sldMk cId="4228694371" sldId="418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EE222CEF-686E-4725-9CDE-D4F2072A01A9}" dt="2025-02-04T13:54:18.469" v="11" actId="47"/>
        <pc:sldMkLst>
          <pc:docMk/>
          <pc:sldMk cId="1069840176" sldId="419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1069840176" sldId="419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EE222CEF-686E-4725-9CDE-D4F2072A01A9}" dt="2025-02-05T21:57:03.614" v="26"/>
        <pc:sldMkLst>
          <pc:docMk/>
          <pc:sldMk cId="2234747686" sldId="419"/>
        </pc:sldMkLst>
        <pc:graphicFrameChg chg="mod">
          <ac:chgData name="Pedigo, Jake" userId="0c06b333-eb43-4e1b-ae58-2615bd219d7a" providerId="ADAL" clId="{EE222CEF-686E-4725-9CDE-D4F2072A01A9}" dt="2025-02-05T21:57:03.614" v="26"/>
          <ac:graphicFrameMkLst>
            <pc:docMk/>
            <pc:sldMk cId="2234747686" sldId="419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EE222CEF-686E-4725-9CDE-D4F2072A01A9}" dt="2025-02-04T13:54:19.217" v="12" actId="47"/>
        <pc:sldMkLst>
          <pc:docMk/>
          <pc:sldMk cId="300851644" sldId="420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300851644" sldId="420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EE222CEF-686E-4725-9CDE-D4F2072A01A9}" dt="2025-02-05T21:58:53.122" v="39"/>
        <pc:sldMkLst>
          <pc:docMk/>
          <pc:sldMk cId="3753039505" sldId="420"/>
        </pc:sldMkLst>
        <pc:graphicFrameChg chg="mod">
          <ac:chgData name="Pedigo, Jake" userId="0c06b333-eb43-4e1b-ae58-2615bd219d7a" providerId="ADAL" clId="{EE222CEF-686E-4725-9CDE-D4F2072A01A9}" dt="2025-02-05T21:58:53.122" v="39"/>
          <ac:graphicFrameMkLst>
            <pc:docMk/>
            <pc:sldMk cId="3753039505" sldId="420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EE222CEF-686E-4725-9CDE-D4F2072A01A9}" dt="2025-02-05T21:59:13.568" v="40"/>
        <pc:sldMkLst>
          <pc:docMk/>
          <pc:sldMk cId="475932405" sldId="421"/>
        </pc:sldMkLst>
        <pc:graphicFrameChg chg="mod">
          <ac:chgData name="Pedigo, Jake" userId="0c06b333-eb43-4e1b-ae58-2615bd219d7a" providerId="ADAL" clId="{EE222CEF-686E-4725-9CDE-D4F2072A01A9}" dt="2025-02-05T21:59:13.568" v="40"/>
          <ac:graphicFrameMkLst>
            <pc:docMk/>
            <pc:sldMk cId="475932405" sldId="421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EE222CEF-686E-4725-9CDE-D4F2072A01A9}" dt="2025-02-04T13:54:20.387" v="13" actId="47"/>
        <pc:sldMkLst>
          <pc:docMk/>
          <pc:sldMk cId="3350221528" sldId="421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3350221528" sldId="421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EE222CEF-686E-4725-9CDE-D4F2072A01A9}" dt="2025-02-05T21:59:26.953" v="41"/>
        <pc:sldMkLst>
          <pc:docMk/>
          <pc:sldMk cId="3903328230" sldId="422"/>
        </pc:sldMkLst>
        <pc:graphicFrameChg chg="mod">
          <ac:chgData name="Pedigo, Jake" userId="0c06b333-eb43-4e1b-ae58-2615bd219d7a" providerId="ADAL" clId="{EE222CEF-686E-4725-9CDE-D4F2072A01A9}" dt="2025-02-05T21:59:26.953" v="41"/>
          <ac:graphicFrameMkLst>
            <pc:docMk/>
            <pc:sldMk cId="3903328230" sldId="422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EE222CEF-686E-4725-9CDE-D4F2072A01A9}" dt="2025-02-05T21:59:40.457" v="42"/>
        <pc:sldMkLst>
          <pc:docMk/>
          <pc:sldMk cId="813255940" sldId="423"/>
        </pc:sldMkLst>
        <pc:graphicFrameChg chg="mod">
          <ac:chgData name="Pedigo, Jake" userId="0c06b333-eb43-4e1b-ae58-2615bd219d7a" providerId="ADAL" clId="{EE222CEF-686E-4725-9CDE-D4F2072A01A9}" dt="2025-02-05T21:59:40.457" v="42"/>
          <ac:graphicFrameMkLst>
            <pc:docMk/>
            <pc:sldMk cId="813255940" sldId="42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EE222CEF-686E-4725-9CDE-D4F2072A01A9}" dt="2025-02-05T21:59:53.569" v="44" actId="2164"/>
        <pc:sldMkLst>
          <pc:docMk/>
          <pc:sldMk cId="1465435507" sldId="424"/>
        </pc:sldMkLst>
        <pc:graphicFrameChg chg="mod modGraphic">
          <ac:chgData name="Pedigo, Jake" userId="0c06b333-eb43-4e1b-ae58-2615bd219d7a" providerId="ADAL" clId="{EE222CEF-686E-4725-9CDE-D4F2072A01A9}" dt="2025-02-05T21:59:53.569" v="44" actId="2164"/>
          <ac:graphicFrameMkLst>
            <pc:docMk/>
            <pc:sldMk cId="1465435507" sldId="424"/>
            <ac:graphicFrameMk id="5" creationId="{00000000-0000-0000-0000-000000000000}"/>
          </ac:graphicFrameMkLst>
        </pc:graphicFrameChg>
      </pc:sldChg>
    </pc:docChg>
  </pc:docChgLst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  <pc:spChg chg="mod">
          <ac:chgData name="Sanchez, Daniel" userId="fb619a67-39da-40d8-9da5-675a1573cb40" providerId="ADAL" clId="{2DF161E1-F272-479F-A524-344522E7C70C}" dt="2023-08-02T17:03:02.71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  <pc:spChg chg="mod">
          <ac:chgData name="Sanchez, Daniel" userId="fb619a67-39da-40d8-9da5-675a1573cb40" providerId="ADAL" clId="{2DF161E1-F272-479F-A524-344522E7C70C}" dt="2023-08-02T17:04:10.781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17:04:36.026" v="1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  <pc:spChg chg="mod">
          <ac:chgData name="Sanchez, Daniel" userId="fb619a67-39da-40d8-9da5-675a1573cb40" providerId="ADAL" clId="{2DF161E1-F272-479F-A524-344522E7C70C}" dt="2023-08-02T17:03:07.29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40:12.013" v="49" actId="1076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  <pc:spChg chg="mod">
          <ac:chgData name="Sanchez, Daniel" userId="fb619a67-39da-40d8-9da5-675a1573cb40" providerId="ADAL" clId="{2DF161E1-F272-479F-A524-344522E7C70C}" dt="2023-08-02T19:35:42.164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9:08.663" v="42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  <pc:spChg chg="mod">
          <ac:chgData name="Sanchez, Daniel" userId="fb619a67-39da-40d8-9da5-675a1573cb40" providerId="ADAL" clId="{2DF161E1-F272-479F-A524-344522E7C70C}" dt="2023-08-02T19:35:23.460" v="2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21.375" v="36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  <pc:spChg chg="mod">
          <ac:chgData name="Sanchez, Daniel" userId="fb619a67-39da-40d8-9da5-675a1573cb40" providerId="ADAL" clId="{2DF161E1-F272-479F-A524-344522E7C70C}" dt="2023-08-02T19:35:32.804" v="25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43.783" v="3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  <pc:graphicFrameChg chg="mod modGraphic">
          <ac:chgData name="Sanchez, Daniel" userId="fb619a67-39da-40d8-9da5-675a1573cb40" providerId="ADAL" clId="{2DF161E1-F272-479F-A524-344522E7C70C}" dt="2023-08-02T20:39:40.442" v="47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  <pc:graphicFrameChg chg="modGraphic">
          <ac:chgData name="Sanchez, Daniel" userId="fb619a67-39da-40d8-9da5-675a1573cb40" providerId="ADAL" clId="{2DF161E1-F272-479F-A524-344522E7C70C}" dt="2023-08-02T20:39:48.427" v="48" actId="2165"/>
          <ac:graphicFrameMkLst>
            <pc:docMk/>
            <pc:sldMk cId="663441167" sldId="416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  <pc:docChgLst>
    <pc:chgData name="Pedigo, Jake" userId="0c06b333-eb43-4e1b-ae58-2615bd219d7a" providerId="ADAL" clId="{A068FEF6-961F-4F4D-858C-1984C21B2559}"/>
    <pc:docChg chg="undo custSel addSld delSld modSld modSection">
      <pc:chgData name="Pedigo, Jake" userId="0c06b333-eb43-4e1b-ae58-2615bd219d7a" providerId="ADAL" clId="{A068FEF6-961F-4F4D-858C-1984C21B2559}" dt="2024-05-07T13:47:24.209" v="71" actId="255"/>
      <pc:docMkLst>
        <pc:docMk/>
      </pc:docMkLst>
      <pc:sldChg chg="modSp mod">
        <pc:chgData name="Pedigo, Jake" userId="0c06b333-eb43-4e1b-ae58-2615bd219d7a" providerId="ADAL" clId="{A068FEF6-961F-4F4D-858C-1984C21B2559}" dt="2024-05-02T17:13:22.550" v="6" actId="20577"/>
        <pc:sldMkLst>
          <pc:docMk/>
          <pc:sldMk cId="730603795" sldId="260"/>
        </pc:sldMkLst>
        <pc:spChg chg="mod">
          <ac:chgData name="Pedigo, Jake" userId="0c06b333-eb43-4e1b-ae58-2615bd219d7a" providerId="ADAL" clId="{A068FEF6-961F-4F4D-858C-1984C21B2559}" dt="2024-05-02T17:13:22.550" v="6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A068FEF6-961F-4F4D-858C-1984C21B2559}" dt="2024-05-07T13:46:48.392" v="69"/>
        <pc:sldMkLst>
          <pc:docMk/>
          <pc:sldMk cId="2900273907" sldId="286"/>
        </pc:sldMkLst>
        <pc:spChg chg="mod">
          <ac:chgData name="Pedigo, Jake" userId="0c06b333-eb43-4e1b-ae58-2615bd219d7a" providerId="ADAL" clId="{A068FEF6-961F-4F4D-858C-1984C21B2559}" dt="2024-05-02T17:13:33.047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6:48.392" v="6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7:24.209" v="71" actId="255"/>
        <pc:sldMkLst>
          <pc:docMk/>
          <pc:sldMk cId="3485043083" sldId="402"/>
        </pc:sldMkLst>
        <pc:spChg chg="mod">
          <ac:chgData name="Pedigo, Jake" userId="0c06b333-eb43-4e1b-ae58-2615bd219d7a" providerId="ADAL" clId="{A068FEF6-961F-4F4D-858C-1984C21B2559}" dt="2024-05-02T17:13:28.503" v="1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7:24.209" v="71" actId="255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4:49.382" v="57" actId="255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A068FEF6-961F-4F4D-858C-1984C21B2559}" dt="2024-05-07T13:44:49.382" v="57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2:27.765" v="41" actId="255"/>
        <pc:sldMkLst>
          <pc:docMk/>
          <pc:sldMk cId="2569309724" sldId="413"/>
        </pc:sldMkLst>
        <pc:spChg chg="mod">
          <ac:chgData name="Pedigo, Jake" userId="0c06b333-eb43-4e1b-ae58-2615bd219d7a" providerId="ADAL" clId="{A068FEF6-961F-4F4D-858C-1984C21B2559}" dt="2024-05-02T17:13:39.797" v="1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2:27.765" v="41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3:58.465" v="50" actId="2164"/>
        <pc:sldMkLst>
          <pc:docMk/>
          <pc:sldMk cId="2994082264" sldId="414"/>
        </pc:sldMkLst>
        <pc:graphicFrameChg chg="mod modGraphic">
          <ac:chgData name="Pedigo, Jake" userId="0c06b333-eb43-4e1b-ae58-2615bd219d7a" providerId="ADAL" clId="{A068FEF6-961F-4F4D-858C-1984C21B2559}" dt="2024-05-07T13:43:58.465" v="50" actId="2164"/>
          <ac:graphicFrameMkLst>
            <pc:docMk/>
            <pc:sldMk cId="2994082264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48.283" v="19" actId="47"/>
        <pc:sldMkLst>
          <pc:docMk/>
          <pc:sldMk cId="3654939957" sldId="414"/>
        </pc:sldMkLst>
      </pc:sldChg>
      <pc:sldChg chg="modSp add mod">
        <pc:chgData name="Pedigo, Jake" userId="0c06b333-eb43-4e1b-ae58-2615bd219d7a" providerId="ADAL" clId="{A068FEF6-961F-4F4D-858C-1984C21B2559}" dt="2024-05-07T13:43:43.856" v="47" actId="255"/>
        <pc:sldMkLst>
          <pc:docMk/>
          <pc:sldMk cId="1010666113" sldId="415"/>
        </pc:sldMkLst>
        <pc:graphicFrameChg chg="mod modGraphic">
          <ac:chgData name="Pedigo, Jake" userId="0c06b333-eb43-4e1b-ae58-2615bd219d7a" providerId="ADAL" clId="{A068FEF6-961F-4F4D-858C-1984C21B2559}" dt="2024-05-07T13:43:43.856" v="47" actId="255"/>
          <ac:graphicFrameMkLst>
            <pc:docMk/>
            <pc:sldMk cId="1010666113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49.561" v="20" actId="47"/>
        <pc:sldMkLst>
          <pc:docMk/>
          <pc:sldMk cId="3517840686" sldId="415"/>
        </pc:sldMkLst>
      </pc:sldChg>
      <pc:sldChg chg="del">
        <pc:chgData name="Pedigo, Jake" userId="0c06b333-eb43-4e1b-ae58-2615bd219d7a" providerId="ADAL" clId="{A068FEF6-961F-4F4D-858C-1984C21B2559}" dt="2024-05-02T17:13:54.970" v="22" actId="47"/>
        <pc:sldMkLst>
          <pc:docMk/>
          <pc:sldMk cId="2376815128" sldId="416"/>
        </pc:sldMkLst>
      </pc:sldChg>
      <pc:sldChg chg="modSp add mod">
        <pc:chgData name="Pedigo, Jake" userId="0c06b333-eb43-4e1b-ae58-2615bd219d7a" providerId="ADAL" clId="{A068FEF6-961F-4F4D-858C-1984C21B2559}" dt="2024-05-07T13:43:27.954" v="45" actId="255"/>
        <pc:sldMkLst>
          <pc:docMk/>
          <pc:sldMk cId="2485644163" sldId="416"/>
        </pc:sldMkLst>
        <pc:graphicFrameChg chg="mod modGraphic">
          <ac:chgData name="Pedigo, Jake" userId="0c06b333-eb43-4e1b-ae58-2615bd219d7a" providerId="ADAL" clId="{A068FEF6-961F-4F4D-858C-1984C21B2559}" dt="2024-05-07T13:43:27.954" v="45" actId="255"/>
          <ac:graphicFrameMkLst>
            <pc:docMk/>
            <pc:sldMk cId="2485644163" sldId="416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3:11.672" v="43" actId="255"/>
        <pc:sldMkLst>
          <pc:docMk/>
          <pc:sldMk cId="229747223" sldId="417"/>
        </pc:sldMkLst>
        <pc:graphicFrameChg chg="mod modGraphic">
          <ac:chgData name="Pedigo, Jake" userId="0c06b333-eb43-4e1b-ae58-2615bd219d7a" providerId="ADAL" clId="{A068FEF6-961F-4F4D-858C-1984C21B2559}" dt="2024-05-07T13:43:11.672" v="43" actId="255"/>
          <ac:graphicFrameMkLst>
            <pc:docMk/>
            <pc:sldMk cId="229747223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5.875" v="23" actId="47"/>
        <pc:sldMkLst>
          <pc:docMk/>
          <pc:sldMk cId="2986948389" sldId="417"/>
        </pc:sldMkLst>
      </pc:sldChg>
      <pc:sldChg chg="del">
        <pc:chgData name="Pedigo, Jake" userId="0c06b333-eb43-4e1b-ae58-2615bd219d7a" providerId="ADAL" clId="{A068FEF6-961F-4F4D-858C-1984C21B2559}" dt="2024-05-02T17:13:56.746" v="24" actId="47"/>
        <pc:sldMkLst>
          <pc:docMk/>
          <pc:sldMk cId="2883031647" sldId="418"/>
        </pc:sldMkLst>
      </pc:sldChg>
      <pc:sldChg chg="modSp add mod">
        <pc:chgData name="Pedigo, Jake" userId="0c06b333-eb43-4e1b-ae58-2615bd219d7a" providerId="ADAL" clId="{A068FEF6-961F-4F4D-858C-1984C21B2559}" dt="2024-05-07T13:45:05.953" v="59" actId="255"/>
        <pc:sldMkLst>
          <pc:docMk/>
          <pc:sldMk cId="3308530979" sldId="418"/>
        </pc:sldMkLst>
        <pc:graphicFrameChg chg="mod modGraphic">
          <ac:chgData name="Pedigo, Jake" userId="0c06b333-eb43-4e1b-ae58-2615bd219d7a" providerId="ADAL" clId="{A068FEF6-961F-4F4D-858C-1984C21B2559}" dt="2024-05-07T13:45:05.953" v="59" actId="255"/>
          <ac:graphicFrameMkLst>
            <pc:docMk/>
            <pc:sldMk cId="3308530979" sldId="418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5:22.629" v="61" actId="255"/>
        <pc:sldMkLst>
          <pc:docMk/>
          <pc:sldMk cId="2682949338" sldId="419"/>
        </pc:sldMkLst>
        <pc:graphicFrameChg chg="mod modGraphic">
          <ac:chgData name="Pedigo, Jake" userId="0c06b333-eb43-4e1b-ae58-2615bd219d7a" providerId="ADAL" clId="{A068FEF6-961F-4F4D-858C-1984C21B2559}" dt="2024-05-07T13:45:22.629" v="61" actId="255"/>
          <ac:graphicFrameMkLst>
            <pc:docMk/>
            <pc:sldMk cId="2682949338" sldId="419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7.705" v="25" actId="47"/>
        <pc:sldMkLst>
          <pc:docMk/>
          <pc:sldMk cId="4286445701" sldId="419"/>
        </pc:sldMkLst>
      </pc:sldChg>
      <pc:sldChg chg="del">
        <pc:chgData name="Pedigo, Jake" userId="0c06b333-eb43-4e1b-ae58-2615bd219d7a" providerId="ADAL" clId="{A068FEF6-961F-4F4D-858C-1984C21B2559}" dt="2024-05-02T17:13:58.511" v="26" actId="47"/>
        <pc:sldMkLst>
          <pc:docMk/>
          <pc:sldMk cId="694343054" sldId="420"/>
        </pc:sldMkLst>
      </pc:sldChg>
      <pc:sldChg chg="modSp add mod">
        <pc:chgData name="Pedigo, Jake" userId="0c06b333-eb43-4e1b-ae58-2615bd219d7a" providerId="ADAL" clId="{A068FEF6-961F-4F4D-858C-1984C21B2559}" dt="2024-05-07T13:45:39.202" v="63" actId="255"/>
        <pc:sldMkLst>
          <pc:docMk/>
          <pc:sldMk cId="1275707828" sldId="420"/>
        </pc:sldMkLst>
        <pc:graphicFrameChg chg="mod modGraphic">
          <ac:chgData name="Pedigo, Jake" userId="0c06b333-eb43-4e1b-ae58-2615bd219d7a" providerId="ADAL" clId="{A068FEF6-961F-4F4D-858C-1984C21B2559}" dt="2024-05-07T13:45:39.202" v="63" actId="255"/>
          <ac:graphicFrameMkLst>
            <pc:docMk/>
            <pc:sldMk cId="1275707828" sldId="420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5:58.105" v="65" actId="255"/>
        <pc:sldMkLst>
          <pc:docMk/>
          <pc:sldMk cId="108840912" sldId="421"/>
        </pc:sldMkLst>
        <pc:graphicFrameChg chg="mod modGraphic">
          <ac:chgData name="Pedigo, Jake" userId="0c06b333-eb43-4e1b-ae58-2615bd219d7a" providerId="ADAL" clId="{A068FEF6-961F-4F4D-858C-1984C21B2559}" dt="2024-05-07T13:45:58.105" v="65" actId="255"/>
          <ac:graphicFrameMkLst>
            <pc:docMk/>
            <pc:sldMk cId="108840912" sldId="421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9.841" v="27" actId="47"/>
        <pc:sldMkLst>
          <pc:docMk/>
          <pc:sldMk cId="1157306554" sldId="421"/>
        </pc:sldMkLst>
      </pc:sldChg>
      <pc:sldChg chg="modSp add mod">
        <pc:chgData name="Pedigo, Jake" userId="0c06b333-eb43-4e1b-ae58-2615bd219d7a" providerId="ADAL" clId="{A068FEF6-961F-4F4D-858C-1984C21B2559}" dt="2024-05-07T13:46:31.084" v="68" actId="255"/>
        <pc:sldMkLst>
          <pc:docMk/>
          <pc:sldMk cId="3758460526" sldId="422"/>
        </pc:sldMkLst>
        <pc:graphicFrameChg chg="mod modGraphic">
          <ac:chgData name="Pedigo, Jake" userId="0c06b333-eb43-4e1b-ae58-2615bd219d7a" providerId="ADAL" clId="{A068FEF6-961F-4F4D-858C-1984C21B2559}" dt="2024-05-07T13:46:31.084" v="68" actId="255"/>
          <ac:graphicFrameMkLst>
            <pc:docMk/>
            <pc:sldMk cId="3758460526" sldId="422"/>
            <ac:graphicFrameMk id="5" creationId="{00000000-0000-0000-0000-000000000000}"/>
          </ac:graphicFrameMkLst>
        </pc:graphicFrameChg>
      </pc:sldChg>
    </pc:docChg>
  </pc:docChgLst>
  <pc:docChgLst>
    <pc:chgData name="Joshua Hudson" userId="04dc2e99-16e4-4c49-a91a-25a951000035" providerId="ADAL" clId="{4CF07FCC-A887-4A98-9EB0-BA567BF0D4BE}"/>
    <pc:docChg chg="delSld modSld modSection">
      <pc:chgData name="Joshua Hudson" userId="04dc2e99-16e4-4c49-a91a-25a951000035" providerId="ADAL" clId="{4CF07FCC-A887-4A98-9EB0-BA567BF0D4BE}" dt="2023-12-08T13:26:40.403" v="109" actId="20577"/>
      <pc:docMkLst>
        <pc:docMk/>
      </pc:docMkLst>
      <pc:sldChg chg="modSp mod">
        <pc:chgData name="Joshua Hudson" userId="04dc2e99-16e4-4c49-a91a-25a951000035" providerId="ADAL" clId="{4CF07FCC-A887-4A98-9EB0-BA567BF0D4BE}" dt="2023-12-07T20:51:33.514" v="7" actId="20577"/>
        <pc:sldMkLst>
          <pc:docMk/>
          <pc:sldMk cId="730603795" sldId="260"/>
        </pc:sldMkLst>
        <pc:spChg chg="mod">
          <ac:chgData name="Joshua Hudson" userId="04dc2e99-16e4-4c49-a91a-25a951000035" providerId="ADAL" clId="{4CF07FCC-A887-4A98-9EB0-BA567BF0D4BE}" dt="2023-12-07T20:51:33.514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Joshua Hudson" userId="04dc2e99-16e4-4c49-a91a-25a951000035" providerId="ADAL" clId="{4CF07FCC-A887-4A98-9EB0-BA567BF0D4BE}" dt="2023-12-07T21:35:17.434" v="16" actId="20577"/>
        <pc:sldMkLst>
          <pc:docMk/>
          <pc:sldMk cId="2900273907" sldId="286"/>
        </pc:sldMkLst>
        <pc:spChg chg="mod">
          <ac:chgData name="Joshua Hudson" userId="04dc2e99-16e4-4c49-a91a-25a951000035" providerId="ADAL" clId="{4CF07FCC-A887-4A98-9EB0-BA567BF0D4BE}" dt="2023-12-07T21:35:17.434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5:12.550" v="8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8T13:26:40.403" v="109" actId="20577"/>
        <pc:sldMkLst>
          <pc:docMk/>
          <pc:sldMk cId="3485043083" sldId="402"/>
        </pc:sldMkLst>
        <pc:spChg chg="mod">
          <ac:chgData name="Joshua Hudson" userId="04dc2e99-16e4-4c49-a91a-25a951000035" providerId="ADAL" clId="{4CF07FCC-A887-4A98-9EB0-BA567BF0D4BE}" dt="2023-12-08T13:26:40.403" v="10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8T13:26:25.955" v="101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40:06.208" v="96" actId="20577"/>
        <pc:sldMkLst>
          <pc:docMk/>
          <pc:sldMk cId="2506534793" sldId="410"/>
        </pc:sldMkLst>
        <pc:spChg chg="mod">
          <ac:chgData name="Joshua Hudson" userId="04dc2e99-16e4-4c49-a91a-25a951000035" providerId="ADAL" clId="{4CF07FCC-A887-4A98-9EB0-BA567BF0D4BE}" dt="2023-12-07T21:40:06.208" v="96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8:58.337" v="54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15.722" v="29" actId="20577"/>
        <pc:sldMkLst>
          <pc:docMk/>
          <pc:sldMk cId="2569309724" sldId="413"/>
        </pc:sldMkLst>
        <pc:spChg chg="mod">
          <ac:chgData name="Joshua Hudson" userId="04dc2e99-16e4-4c49-a91a-25a951000035" providerId="ADAL" clId="{4CF07FCC-A887-4A98-9EB0-BA567BF0D4BE}" dt="2023-12-07T21:37:15.722" v="29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6:45.384" v="18" actId="21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24.800" v="44" actId="20577"/>
        <pc:sldMkLst>
          <pc:docMk/>
          <pc:sldMk cId="769589810" sldId="414"/>
        </pc:sldMkLst>
        <pc:spChg chg="mod">
          <ac:chgData name="Joshua Hudson" userId="04dc2e99-16e4-4c49-a91a-25a951000035" providerId="ADAL" clId="{4CF07FCC-A887-4A98-9EB0-BA567BF0D4BE}" dt="2023-12-07T21:37:24.800" v="44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7:05.196" v="20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8.776" v="88" actId="20577"/>
        <pc:sldMkLst>
          <pc:docMk/>
          <pc:sldMk cId="2033245671" sldId="415"/>
        </pc:sldMkLst>
        <pc:spChg chg="mod">
          <ac:chgData name="Joshua Hudson" userId="04dc2e99-16e4-4c49-a91a-25a951000035" providerId="ADAL" clId="{4CF07FCC-A887-4A98-9EB0-BA567BF0D4BE}" dt="2023-12-07T21:39:58.776" v="88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14.765" v="56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30.998" v="52" actId="20577"/>
        <pc:sldMkLst>
          <pc:docMk/>
          <pc:sldMk cId="686433562" sldId="416"/>
        </pc:sldMkLst>
        <pc:spChg chg="mod">
          <ac:chgData name="Joshua Hudson" userId="04dc2e99-16e4-4c49-a91a-25a951000035" providerId="ADAL" clId="{4CF07FCC-A887-4A98-9EB0-BA567BF0D4BE}" dt="2023-12-07T21:37:30.998" v="52" actId="20577"/>
          <ac:spMkLst>
            <pc:docMk/>
            <pc:sldMk cId="686433562" sldId="41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7:08.942" v="21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0.560" v="77" actId="20577"/>
        <pc:sldMkLst>
          <pc:docMk/>
          <pc:sldMk cId="3325521999" sldId="417"/>
        </pc:sldMkLst>
        <pc:spChg chg="mod">
          <ac:chgData name="Joshua Hudson" userId="04dc2e99-16e4-4c49-a91a-25a951000035" providerId="ADAL" clId="{4CF07FCC-A887-4A98-9EB0-BA567BF0D4BE}" dt="2023-12-07T21:39:50.560" v="77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27.318" v="58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45.639" v="69" actId="20577"/>
        <pc:sldMkLst>
          <pc:docMk/>
          <pc:sldMk cId="870220362" sldId="418"/>
        </pc:sldMkLst>
        <pc:spChg chg="mod">
          <ac:chgData name="Joshua Hudson" userId="04dc2e99-16e4-4c49-a91a-25a951000035" providerId="ADAL" clId="{4CF07FCC-A887-4A98-9EB0-BA567BF0D4BE}" dt="2023-12-07T21:39:45.639" v="69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35.799" v="60" actId="2164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del">
        <pc:chgData name="Joshua Hudson" userId="04dc2e99-16e4-4c49-a91a-25a951000035" providerId="ADAL" clId="{4CF07FCC-A887-4A98-9EB0-BA567BF0D4BE}" dt="2023-12-07T21:39:39.142" v="61" actId="2696"/>
        <pc:sldMkLst>
          <pc:docMk/>
          <pc:sldMk cId="2109115099" sldId="419"/>
        </pc:sldMkLst>
      </pc:sldChg>
    </pc:docChg>
  </pc:docChgLst>
  <pc:docChgLst>
    <pc:chgData name="Pedigo, Jake" userId="0c06b333-eb43-4e1b-ae58-2615bd219d7a" providerId="ADAL" clId="{88E7D16F-5DAF-4EC4-86ED-F7FF928BA938}"/>
    <pc:docChg chg="undo custSel addSld delSld modSld modSection">
      <pc:chgData name="Pedigo, Jake" userId="0c06b333-eb43-4e1b-ae58-2615bd219d7a" providerId="ADAL" clId="{88E7D16F-5DAF-4EC4-86ED-F7FF928BA938}" dt="2024-03-06T15:41:54.847" v="156" actId="2164"/>
      <pc:docMkLst>
        <pc:docMk/>
      </pc:docMkLst>
      <pc:sldChg chg="modSp mod">
        <pc:chgData name="Pedigo, Jake" userId="0c06b333-eb43-4e1b-ae58-2615bd219d7a" providerId="ADAL" clId="{88E7D16F-5DAF-4EC4-86ED-F7FF928BA938}" dt="2024-03-06T15:27:16.916" v="18" actId="20577"/>
        <pc:sldMkLst>
          <pc:docMk/>
          <pc:sldMk cId="730603795" sldId="260"/>
        </pc:sldMkLst>
        <pc:spChg chg="mod">
          <ac:chgData name="Pedigo, Jake" userId="0c06b333-eb43-4e1b-ae58-2615bd219d7a" providerId="ADAL" clId="{88E7D16F-5DAF-4EC4-86ED-F7FF928BA938}" dt="2024-03-06T15:27:16.916" v="18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88E7D16F-5DAF-4EC4-86ED-F7FF928BA938}" dt="2024-03-06T15:28:20.230" v="51"/>
        <pc:sldMkLst>
          <pc:docMk/>
          <pc:sldMk cId="2900273907" sldId="286"/>
        </pc:sldMkLst>
        <pc:spChg chg="mod">
          <ac:chgData name="Pedigo, Jake" userId="0c06b333-eb43-4e1b-ae58-2615bd219d7a" providerId="ADAL" clId="{88E7D16F-5DAF-4EC4-86ED-F7FF928BA938}" dt="2024-03-06T15:27:41.330" v="34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88E7D16F-5DAF-4EC4-86ED-F7FF928BA938}" dt="2024-03-06T15:28:20.230" v="51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41:54.847" v="156" actId="2164"/>
        <pc:sldMkLst>
          <pc:docMk/>
          <pc:sldMk cId="3485043083" sldId="402"/>
        </pc:sldMkLst>
        <pc:spChg chg="mod">
          <ac:chgData name="Pedigo, Jake" userId="0c06b333-eb43-4e1b-ae58-2615bd219d7a" providerId="ADAL" clId="{88E7D16F-5DAF-4EC4-86ED-F7FF928BA938}" dt="2024-03-06T15:27:33.303" v="26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41:54.847" v="156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34:24.074" v="125" actId="404"/>
        <pc:sldMkLst>
          <pc:docMk/>
          <pc:sldMk cId="2506534793" sldId="410"/>
        </pc:sldMkLst>
        <pc:spChg chg="mod">
          <ac:chgData name="Pedigo, Jake" userId="0c06b333-eb43-4e1b-ae58-2615bd219d7a" providerId="ADAL" clId="{88E7D16F-5DAF-4EC4-86ED-F7FF928BA938}" dt="2024-03-06T15:27:56.803" v="5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34:24.074" v="125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29:37.268" v="62" actId="2164"/>
        <pc:sldMkLst>
          <pc:docMk/>
          <pc:sldMk cId="2569309724" sldId="413"/>
        </pc:sldMkLst>
        <pc:spChg chg="mod">
          <ac:chgData name="Pedigo, Jake" userId="0c06b333-eb43-4e1b-ae58-2615bd219d7a" providerId="ADAL" clId="{88E7D16F-5DAF-4EC4-86ED-F7FF928BA938}" dt="2024-03-06T15:27:49.512" v="42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29:37.268" v="62" actId="216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29:52.798" v="69" actId="47"/>
        <pc:sldMkLst>
          <pc:docMk/>
          <pc:sldMk cId="2754162154" sldId="414"/>
        </pc:sldMkLst>
      </pc:sldChg>
      <pc:sldChg chg="add del">
        <pc:chgData name="Pedigo, Jake" userId="0c06b333-eb43-4e1b-ae58-2615bd219d7a" providerId="ADAL" clId="{88E7D16F-5DAF-4EC4-86ED-F7FF928BA938}" dt="2024-03-06T15:29:51.604" v="68" actId="47"/>
        <pc:sldMkLst>
          <pc:docMk/>
          <pc:sldMk cId="1526508417" sldId="415"/>
        </pc:sldMkLst>
      </pc:sldChg>
      <pc:sldChg chg="add del">
        <pc:chgData name="Pedigo, Jake" userId="0c06b333-eb43-4e1b-ae58-2615bd219d7a" providerId="ADAL" clId="{88E7D16F-5DAF-4EC4-86ED-F7FF928BA938}" dt="2024-03-06T15:29:50.407" v="67" actId="47"/>
        <pc:sldMkLst>
          <pc:docMk/>
          <pc:sldMk cId="1425721691" sldId="416"/>
        </pc:sldMkLst>
      </pc:sldChg>
      <pc:sldChg chg="add del">
        <pc:chgData name="Pedigo, Jake" userId="0c06b333-eb43-4e1b-ae58-2615bd219d7a" providerId="ADAL" clId="{88E7D16F-5DAF-4EC4-86ED-F7FF928BA938}" dt="2024-03-06T15:29:49.336" v="66" actId="47"/>
        <pc:sldMkLst>
          <pc:docMk/>
          <pc:sldMk cId="212791393" sldId="417"/>
        </pc:sldMkLst>
      </pc:sldChg>
      <pc:sldChg chg="add del">
        <pc:chgData name="Pedigo, Jake" userId="0c06b333-eb43-4e1b-ae58-2615bd219d7a" providerId="ADAL" clId="{88E7D16F-5DAF-4EC4-86ED-F7FF928BA938}" dt="2024-03-06T15:29:48.524" v="65" actId="47"/>
        <pc:sldMkLst>
          <pc:docMk/>
          <pc:sldMk cId="2147818690" sldId="418"/>
        </pc:sldMkLst>
      </pc:sldChg>
      <pc:sldChg chg="add del">
        <pc:chgData name="Pedigo, Jake" userId="0c06b333-eb43-4e1b-ae58-2615bd219d7a" providerId="ADAL" clId="{88E7D16F-5DAF-4EC4-86ED-F7FF928BA938}" dt="2024-03-06T15:29:47.576" v="64" actId="47"/>
        <pc:sldMkLst>
          <pc:docMk/>
          <pc:sldMk cId="3350330945" sldId="419"/>
        </pc:sldMkLst>
      </pc:sldChg>
      <pc:sldChg chg="modSp add mod">
        <pc:chgData name="Pedigo, Jake" userId="0c06b333-eb43-4e1b-ae58-2615bd219d7a" providerId="ADAL" clId="{88E7D16F-5DAF-4EC4-86ED-F7FF928BA938}" dt="2024-03-06T15:30:33.508" v="77" actId="404"/>
        <pc:sldMkLst>
          <pc:docMk/>
          <pc:sldMk cId="1752652496" sldId="420"/>
        </pc:sldMkLst>
        <pc:graphicFrameChg chg="mod modGraphic">
          <ac:chgData name="Pedigo, Jake" userId="0c06b333-eb43-4e1b-ae58-2615bd219d7a" providerId="ADAL" clId="{88E7D16F-5DAF-4EC4-86ED-F7FF928BA938}" dt="2024-03-06T15:30:33.508" v="77" actId="404"/>
          <ac:graphicFrameMkLst>
            <pc:docMk/>
            <pc:sldMk cId="1752652496" sldId="42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2:43.737" v="100" actId="47"/>
        <pc:sldMkLst>
          <pc:docMk/>
          <pc:sldMk cId="3752747928" sldId="421"/>
        </pc:sldMkLst>
      </pc:sldChg>
      <pc:sldChg chg="add del">
        <pc:chgData name="Pedigo, Jake" userId="0c06b333-eb43-4e1b-ae58-2615bd219d7a" providerId="ADAL" clId="{88E7D16F-5DAF-4EC4-86ED-F7FF928BA938}" dt="2024-03-06T15:32:42.304" v="99" actId="47"/>
        <pc:sldMkLst>
          <pc:docMk/>
          <pc:sldMk cId="1871976283" sldId="422"/>
        </pc:sldMkLst>
      </pc:sldChg>
      <pc:sldChg chg="add del">
        <pc:chgData name="Pedigo, Jake" userId="0c06b333-eb43-4e1b-ae58-2615bd219d7a" providerId="ADAL" clId="{88E7D16F-5DAF-4EC4-86ED-F7FF928BA938}" dt="2024-03-06T15:32:41.041" v="98" actId="47"/>
        <pc:sldMkLst>
          <pc:docMk/>
          <pc:sldMk cId="657277196" sldId="423"/>
        </pc:sldMkLst>
      </pc:sldChg>
      <pc:sldChg chg="modSp add del mod">
        <pc:chgData name="Pedigo, Jake" userId="0c06b333-eb43-4e1b-ae58-2615bd219d7a" providerId="ADAL" clId="{88E7D16F-5DAF-4EC4-86ED-F7FF928BA938}" dt="2024-03-06T15:32:40.002" v="97" actId="47"/>
        <pc:sldMkLst>
          <pc:docMk/>
          <pc:sldMk cId="604519601" sldId="424"/>
        </pc:sldMkLst>
        <pc:graphicFrameChg chg="mod modGraphic">
          <ac:chgData name="Pedigo, Jake" userId="0c06b333-eb43-4e1b-ae58-2615bd219d7a" providerId="ADAL" clId="{88E7D16F-5DAF-4EC4-86ED-F7FF928BA938}" dt="2024-03-06T15:31:34.292" v="87" actId="404"/>
          <ac:graphicFrameMkLst>
            <pc:docMk/>
            <pc:sldMk cId="604519601" sldId="424"/>
            <ac:graphicFrameMk id="5" creationId="{00000000-0000-0000-0000-000000000000}"/>
          </ac:graphicFrameMkLst>
        </pc:graphicFrameChg>
      </pc:sldChg>
      <pc:sldChg chg="addSp delSp modSp add mod">
        <pc:chgData name="Pedigo, Jake" userId="0c06b333-eb43-4e1b-ae58-2615bd219d7a" providerId="ADAL" clId="{88E7D16F-5DAF-4EC4-86ED-F7FF928BA938}" dt="2024-03-06T15:32:25.541" v="96" actId="14100"/>
        <pc:sldMkLst>
          <pc:docMk/>
          <pc:sldMk cId="2864357590" sldId="425"/>
        </pc:sldMkLst>
        <pc:spChg chg="add del">
          <ac:chgData name="Pedigo, Jake" userId="0c06b333-eb43-4e1b-ae58-2615bd219d7a" providerId="ADAL" clId="{88E7D16F-5DAF-4EC4-86ED-F7FF928BA938}" dt="2024-03-06T15:31:22.706" v="84" actId="22"/>
          <ac:spMkLst>
            <pc:docMk/>
            <pc:sldMk cId="2864357590" sldId="425"/>
            <ac:spMk id="3" creationId="{1D4591D4-D153-17BD-606D-A80E1020775D}"/>
          </ac:spMkLst>
        </pc:spChg>
        <pc:graphicFrameChg chg="mod modGraphic">
          <ac:chgData name="Pedigo, Jake" userId="0c06b333-eb43-4e1b-ae58-2615bd219d7a" providerId="ADAL" clId="{88E7D16F-5DAF-4EC4-86ED-F7FF928BA938}" dt="2024-03-06T15:32:25.541" v="96" actId="14100"/>
          <ac:graphicFrameMkLst>
            <pc:docMk/>
            <pc:sldMk cId="2864357590" sldId="425"/>
            <ac:graphicFrameMk id="5" creationId="{00000000-0000-0000-0000-000000000000}"/>
          </ac:graphicFrameMkLst>
        </pc:graphicFrameChg>
        <pc:graphicFrameChg chg="add del mod modGraphic">
          <ac:chgData name="Pedigo, Jake" userId="0c06b333-eb43-4e1b-ae58-2615bd219d7a" providerId="ADAL" clId="{88E7D16F-5DAF-4EC4-86ED-F7FF928BA938}" dt="2024-03-06T15:31:55.875" v="91" actId="478"/>
          <ac:graphicFrameMkLst>
            <pc:docMk/>
            <pc:sldMk cId="2864357590" sldId="425"/>
            <ac:graphicFrameMk id="7" creationId="{600DA26F-CD7D-A2DF-97AC-E736BDD9A905}"/>
          </ac:graphicFrameMkLst>
        </pc:graphicFrameChg>
      </pc:sldChg>
      <pc:sldChg chg="modSp add mod">
        <pc:chgData name="Pedigo, Jake" userId="0c06b333-eb43-4e1b-ae58-2615bd219d7a" providerId="ADAL" clId="{88E7D16F-5DAF-4EC4-86ED-F7FF928BA938}" dt="2024-03-06T15:34:41.441" v="128" actId="404"/>
        <pc:sldMkLst>
          <pc:docMk/>
          <pc:sldMk cId="1993285968" sldId="426"/>
        </pc:sldMkLst>
        <pc:graphicFrameChg chg="mod modGraphic">
          <ac:chgData name="Pedigo, Jake" userId="0c06b333-eb43-4e1b-ae58-2615bd219d7a" providerId="ADAL" clId="{88E7D16F-5DAF-4EC4-86ED-F7FF928BA938}" dt="2024-03-06T15:34:41.441" v="128" actId="404"/>
          <ac:graphicFrameMkLst>
            <pc:docMk/>
            <pc:sldMk cId="1993285968" sldId="42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1.405" v="112" actId="47"/>
        <pc:sldMkLst>
          <pc:docMk/>
          <pc:sldMk cId="3608685016" sldId="426"/>
        </pc:sldMkLst>
      </pc:sldChg>
      <pc:sldChg chg="add del">
        <pc:chgData name="Pedigo, Jake" userId="0c06b333-eb43-4e1b-ae58-2615bd219d7a" providerId="ADAL" clId="{88E7D16F-5DAF-4EC4-86ED-F7FF928BA938}" dt="2024-03-06T15:33:52.609" v="113" actId="47"/>
        <pc:sldMkLst>
          <pc:docMk/>
          <pc:sldMk cId="229622406" sldId="427"/>
        </pc:sldMkLst>
      </pc:sldChg>
      <pc:sldChg chg="modSp add mod">
        <pc:chgData name="Pedigo, Jake" userId="0c06b333-eb43-4e1b-ae58-2615bd219d7a" providerId="ADAL" clId="{88E7D16F-5DAF-4EC4-86ED-F7FF928BA938}" dt="2024-03-06T15:34:57.090" v="131" actId="404"/>
        <pc:sldMkLst>
          <pc:docMk/>
          <pc:sldMk cId="3200251858" sldId="427"/>
        </pc:sldMkLst>
        <pc:graphicFrameChg chg="mod modGraphic">
          <ac:chgData name="Pedigo, Jake" userId="0c06b333-eb43-4e1b-ae58-2615bd219d7a" providerId="ADAL" clId="{88E7D16F-5DAF-4EC4-86ED-F7FF928BA938}" dt="2024-03-06T15:34:57.090" v="131" actId="404"/>
          <ac:graphicFrameMkLst>
            <pc:docMk/>
            <pc:sldMk cId="3200251858" sldId="427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3.524" v="114" actId="47"/>
        <pc:sldMkLst>
          <pc:docMk/>
          <pc:sldMk cId="696540141" sldId="428"/>
        </pc:sldMkLst>
      </pc:sldChg>
      <pc:sldChg chg="modSp add mod">
        <pc:chgData name="Pedigo, Jake" userId="0c06b333-eb43-4e1b-ae58-2615bd219d7a" providerId="ADAL" clId="{88E7D16F-5DAF-4EC4-86ED-F7FF928BA938}" dt="2024-03-06T15:35:17.513" v="134" actId="404"/>
        <pc:sldMkLst>
          <pc:docMk/>
          <pc:sldMk cId="760645245" sldId="428"/>
        </pc:sldMkLst>
        <pc:graphicFrameChg chg="mod modGraphic">
          <ac:chgData name="Pedigo, Jake" userId="0c06b333-eb43-4e1b-ae58-2615bd219d7a" providerId="ADAL" clId="{88E7D16F-5DAF-4EC4-86ED-F7FF928BA938}" dt="2024-03-06T15:35:17.513" v="134" actId="404"/>
          <ac:graphicFrameMkLst>
            <pc:docMk/>
            <pc:sldMk cId="760645245" sldId="42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183" v="115" actId="47"/>
        <pc:sldMkLst>
          <pc:docMk/>
          <pc:sldMk cId="2556142144" sldId="429"/>
        </pc:sldMkLst>
      </pc:sldChg>
      <pc:sldChg chg="modSp add mod">
        <pc:chgData name="Pedigo, Jake" userId="0c06b333-eb43-4e1b-ae58-2615bd219d7a" providerId="ADAL" clId="{88E7D16F-5DAF-4EC4-86ED-F7FF928BA938}" dt="2024-03-06T15:35:32.904" v="137" actId="404"/>
        <pc:sldMkLst>
          <pc:docMk/>
          <pc:sldMk cId="3718628743" sldId="429"/>
        </pc:sldMkLst>
        <pc:graphicFrameChg chg="mod modGraphic">
          <ac:chgData name="Pedigo, Jake" userId="0c06b333-eb43-4e1b-ae58-2615bd219d7a" providerId="ADAL" clId="{88E7D16F-5DAF-4EC4-86ED-F7FF928BA938}" dt="2024-03-06T15:35:32.904" v="137" actId="404"/>
          <ac:graphicFrameMkLst>
            <pc:docMk/>
            <pc:sldMk cId="3718628743" sldId="42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801" v="116" actId="47"/>
        <pc:sldMkLst>
          <pc:docMk/>
          <pc:sldMk cId="734643679" sldId="430"/>
        </pc:sldMkLst>
      </pc:sldChg>
      <pc:sldChg chg="modSp add mod">
        <pc:chgData name="Pedigo, Jake" userId="0c06b333-eb43-4e1b-ae58-2615bd219d7a" providerId="ADAL" clId="{88E7D16F-5DAF-4EC4-86ED-F7FF928BA938}" dt="2024-03-06T15:36:06.916" v="142" actId="404"/>
        <pc:sldMkLst>
          <pc:docMk/>
          <pc:sldMk cId="3220163717" sldId="430"/>
        </pc:sldMkLst>
        <pc:graphicFrameChg chg="mod modGraphic">
          <ac:chgData name="Pedigo, Jake" userId="0c06b333-eb43-4e1b-ae58-2615bd219d7a" providerId="ADAL" clId="{88E7D16F-5DAF-4EC4-86ED-F7FF928BA938}" dt="2024-03-06T15:36:06.916" v="142" actId="404"/>
          <ac:graphicFrameMkLst>
            <pc:docMk/>
            <pc:sldMk cId="3220163717" sldId="43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6:09.074" v="143" actId="47"/>
        <pc:sldMkLst>
          <pc:docMk/>
          <pc:sldMk cId="1583006046" sldId="431"/>
        </pc:sldMkLst>
      </pc:sldChg>
      <pc:sldChg chg="add del">
        <pc:chgData name="Pedigo, Jake" userId="0c06b333-eb43-4e1b-ae58-2615bd219d7a" providerId="ADAL" clId="{88E7D16F-5DAF-4EC4-86ED-F7FF928BA938}" dt="2024-03-06T15:33:55.478" v="117" actId="47"/>
        <pc:sldMkLst>
          <pc:docMk/>
          <pc:sldMk cId="3646751975" sldId="431"/>
        </pc:sldMkLst>
      </pc:sldChg>
      <pc:sldChg chg="add del">
        <pc:chgData name="Pedigo, Jake" userId="0c06b333-eb43-4e1b-ae58-2615bd219d7a" providerId="ADAL" clId="{88E7D16F-5DAF-4EC4-86ED-F7FF928BA938}" dt="2024-03-06T15:36:10.031" v="144" actId="47"/>
        <pc:sldMkLst>
          <pc:docMk/>
          <pc:sldMk cId="2073179575" sldId="432"/>
        </pc:sldMkLst>
      </pc:sldChg>
    </pc:docChg>
  </pc:docChgLst>
  <pc:docChgLst>
    <pc:chgData name="Pedigo, Jake" userId="0c06b333-eb43-4e1b-ae58-2615bd219d7a" providerId="ADAL" clId="{AC6C9536-8BF8-43E8-B623-C010FE1F7FF4}"/>
    <pc:docChg chg="undo custSel addSld delSld modSld modSection">
      <pc:chgData name="Pedigo, Jake" userId="0c06b333-eb43-4e1b-ae58-2615bd219d7a" providerId="ADAL" clId="{AC6C9536-8BF8-43E8-B623-C010FE1F7FF4}" dt="2024-12-11T19:55:24.935" v="45" actId="47"/>
      <pc:docMkLst>
        <pc:docMk/>
      </pc:docMkLst>
      <pc:sldChg chg="modSp">
        <pc:chgData name="Pedigo, Jake" userId="0c06b333-eb43-4e1b-ae58-2615bd219d7a" providerId="ADAL" clId="{AC6C9536-8BF8-43E8-B623-C010FE1F7FF4}" dt="2024-12-04T17:02:19.656" v="0"/>
        <pc:sldMkLst>
          <pc:docMk/>
          <pc:sldMk cId="730603795" sldId="260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AC6C9536-8BF8-43E8-B623-C010FE1F7FF4}" dt="2024-12-11T19:50:57.815" v="18"/>
        <pc:sldMkLst>
          <pc:docMk/>
          <pc:sldMk cId="2900273907" sldId="286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C6C9536-8BF8-43E8-B623-C010FE1F7FF4}" dt="2024-12-11T19:50:57.815" v="18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C6C9536-8BF8-43E8-B623-C010FE1F7FF4}" dt="2024-12-11T19:50:11.917" v="17"/>
        <pc:sldMkLst>
          <pc:docMk/>
          <pc:sldMk cId="3485043083" sldId="402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C6C9536-8BF8-43E8-B623-C010FE1F7FF4}" dt="2024-12-11T19:50:11.917" v="1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AC6C9536-8BF8-43E8-B623-C010FE1F7FF4}" dt="2024-12-11T19:54:12.434" v="38"/>
        <pc:sldMkLst>
          <pc:docMk/>
          <pc:sldMk cId="2506534793" sldId="410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C6C9536-8BF8-43E8-B623-C010FE1F7FF4}" dt="2024-12-11T19:54:12.434" v="38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C6C9536-8BF8-43E8-B623-C010FE1F7FF4}" dt="2024-12-11T19:51:58.407" v="25"/>
        <pc:sldMkLst>
          <pc:docMk/>
          <pc:sldMk cId="2569309724" sldId="413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C6C9536-8BF8-43E8-B623-C010FE1F7FF4}" dt="2024-12-11T19:51:58.407" v="2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35.783" v="4" actId="47"/>
        <pc:sldMkLst>
          <pc:docMk/>
          <pc:sldMk cId="2089731267" sldId="414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089731267" sldId="414"/>
            <ac:spMk id="4" creationId="{00000000-0000-0000-0000-000000000000}"/>
          </ac:spMkLst>
        </pc:spChg>
      </pc:sldChg>
      <pc:sldChg chg="modSp add mod">
        <pc:chgData name="Pedigo, Jake" userId="0c06b333-eb43-4e1b-ae58-2615bd219d7a" providerId="ADAL" clId="{AC6C9536-8BF8-43E8-B623-C010FE1F7FF4}" dt="2024-12-11T19:53:29.826" v="31" actId="2164"/>
        <pc:sldMkLst>
          <pc:docMk/>
          <pc:sldMk cId="3829459530" sldId="414"/>
        </pc:sldMkLst>
        <pc:graphicFrameChg chg="mod modGraphic">
          <ac:chgData name="Pedigo, Jake" userId="0c06b333-eb43-4e1b-ae58-2615bd219d7a" providerId="ADAL" clId="{AC6C9536-8BF8-43E8-B623-C010FE1F7FF4}" dt="2024-12-11T19:53:29.826" v="31" actId="2164"/>
          <ac:graphicFrameMkLst>
            <pc:docMk/>
            <pc:sldMk cId="3829459530" sldId="414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36.757" v="5" actId="47"/>
        <pc:sldMkLst>
          <pc:docMk/>
          <pc:sldMk cId="1507445960" sldId="415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1507445960" sldId="415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AC6C9536-8BF8-43E8-B623-C010FE1F7FF4}" dt="2024-12-11T19:53:13.738" v="29"/>
        <pc:sldMkLst>
          <pc:docMk/>
          <pc:sldMk cId="2849424047" sldId="415"/>
        </pc:sldMkLst>
        <pc:graphicFrameChg chg="mod">
          <ac:chgData name="Pedigo, Jake" userId="0c06b333-eb43-4e1b-ae58-2615bd219d7a" providerId="ADAL" clId="{AC6C9536-8BF8-43E8-B623-C010FE1F7FF4}" dt="2024-12-11T19:53:13.738" v="29"/>
          <ac:graphicFrameMkLst>
            <pc:docMk/>
            <pc:sldMk cId="2849424047" sldId="415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37.888" v="6" actId="47"/>
        <pc:sldMkLst>
          <pc:docMk/>
          <pc:sldMk cId="930876926" sldId="416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930876926" sldId="416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AC6C9536-8BF8-43E8-B623-C010FE1F7FF4}" dt="2024-12-11T19:52:55.660" v="28"/>
        <pc:sldMkLst>
          <pc:docMk/>
          <pc:sldMk cId="1104098638" sldId="416"/>
        </pc:sldMkLst>
        <pc:graphicFrameChg chg="mod">
          <ac:chgData name="Pedigo, Jake" userId="0c06b333-eb43-4e1b-ae58-2615bd219d7a" providerId="ADAL" clId="{AC6C9536-8BF8-43E8-B623-C010FE1F7FF4}" dt="2024-12-11T19:52:55.660" v="28"/>
          <ac:graphicFrameMkLst>
            <pc:docMk/>
            <pc:sldMk cId="1104098638" sldId="416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AC6C9536-8BF8-43E8-B623-C010FE1F7FF4}" dt="2024-12-11T19:52:40.984" v="27"/>
        <pc:sldMkLst>
          <pc:docMk/>
          <pc:sldMk cId="708671543" sldId="417"/>
        </pc:sldMkLst>
        <pc:graphicFrameChg chg="mod">
          <ac:chgData name="Pedigo, Jake" userId="0c06b333-eb43-4e1b-ae58-2615bd219d7a" providerId="ADAL" clId="{AC6C9536-8BF8-43E8-B623-C010FE1F7FF4}" dt="2024-12-11T19:52:40.984" v="27"/>
          <ac:graphicFrameMkLst>
            <pc:docMk/>
            <pc:sldMk cId="708671543" sldId="417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39.055" v="7" actId="47"/>
        <pc:sldMkLst>
          <pc:docMk/>
          <pc:sldMk cId="1283224812" sldId="417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1283224812" sldId="417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AC6C9536-8BF8-43E8-B623-C010FE1F7FF4}" dt="2024-12-11T19:52:26.169" v="26"/>
        <pc:sldMkLst>
          <pc:docMk/>
          <pc:sldMk cId="488701459" sldId="418"/>
        </pc:sldMkLst>
        <pc:graphicFrameChg chg="mod">
          <ac:chgData name="Pedigo, Jake" userId="0c06b333-eb43-4e1b-ae58-2615bd219d7a" providerId="ADAL" clId="{AC6C9536-8BF8-43E8-B623-C010FE1F7FF4}" dt="2024-12-11T19:52:26.169" v="26"/>
          <ac:graphicFrameMkLst>
            <pc:docMk/>
            <pc:sldMk cId="488701459" sldId="418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41.837" v="8" actId="47"/>
        <pc:sldMkLst>
          <pc:docMk/>
          <pc:sldMk cId="2874113012" sldId="418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874113012" sldId="418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AC6C9536-8BF8-43E8-B623-C010FE1F7FF4}" dt="2024-12-11T19:54:25.916" v="39"/>
        <pc:sldMkLst>
          <pc:docMk/>
          <pc:sldMk cId="183872315" sldId="419"/>
        </pc:sldMkLst>
        <pc:graphicFrameChg chg="mod">
          <ac:chgData name="Pedigo, Jake" userId="0c06b333-eb43-4e1b-ae58-2615bd219d7a" providerId="ADAL" clId="{AC6C9536-8BF8-43E8-B623-C010FE1F7FF4}" dt="2024-12-11T19:54:25.916" v="39"/>
          <ac:graphicFrameMkLst>
            <pc:docMk/>
            <pc:sldMk cId="183872315" sldId="419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AC6C9536-8BF8-43E8-B623-C010FE1F7FF4}" dt="2024-12-11T19:54:38.815" v="40"/>
        <pc:sldMkLst>
          <pc:docMk/>
          <pc:sldMk cId="1939614966" sldId="420"/>
        </pc:sldMkLst>
        <pc:graphicFrameChg chg="mod">
          <ac:chgData name="Pedigo, Jake" userId="0c06b333-eb43-4e1b-ae58-2615bd219d7a" providerId="ADAL" clId="{AC6C9536-8BF8-43E8-B623-C010FE1F7FF4}" dt="2024-12-11T19:54:38.815" v="40"/>
          <ac:graphicFrameMkLst>
            <pc:docMk/>
            <pc:sldMk cId="1939614966" sldId="420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AC6C9536-8BF8-43E8-B623-C010FE1F7FF4}" dt="2024-12-11T19:54:54.111" v="41"/>
        <pc:sldMkLst>
          <pc:docMk/>
          <pc:sldMk cId="238663779" sldId="421"/>
        </pc:sldMkLst>
        <pc:graphicFrameChg chg="mod">
          <ac:chgData name="Pedigo, Jake" userId="0c06b333-eb43-4e1b-ae58-2615bd219d7a" providerId="ADAL" clId="{AC6C9536-8BF8-43E8-B623-C010FE1F7FF4}" dt="2024-12-11T19:54:54.111" v="41"/>
          <ac:graphicFrameMkLst>
            <pc:docMk/>
            <pc:sldMk cId="238663779" sldId="421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43.476" v="9" actId="47"/>
        <pc:sldMkLst>
          <pc:docMk/>
          <pc:sldMk cId="398082893" sldId="421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398082893" sldId="421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AC6C9536-8BF8-43E8-B623-C010FE1F7FF4}" dt="2024-12-11T19:55:09.898" v="42"/>
        <pc:sldMkLst>
          <pc:docMk/>
          <pc:sldMk cId="1350438013" sldId="422"/>
        </pc:sldMkLst>
        <pc:graphicFrameChg chg="mod">
          <ac:chgData name="Pedigo, Jake" userId="0c06b333-eb43-4e1b-ae58-2615bd219d7a" providerId="ADAL" clId="{AC6C9536-8BF8-43E8-B623-C010FE1F7FF4}" dt="2024-12-11T19:55:09.898" v="42"/>
          <ac:graphicFrameMkLst>
            <pc:docMk/>
            <pc:sldMk cId="1350438013" sldId="422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3:02.860" v="13" actId="47"/>
        <pc:sldMkLst>
          <pc:docMk/>
          <pc:sldMk cId="1472014137" sldId="422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1472014137" sldId="422"/>
            <ac:spMk id="4" creationId="{00000000-0000-0000-0000-000000000000}"/>
          </ac:spMkLst>
        </pc:spChg>
      </pc:sldChg>
      <pc:sldChg chg="modSp del">
        <pc:chgData name="Pedigo, Jake" userId="0c06b333-eb43-4e1b-ae58-2615bd219d7a" providerId="ADAL" clId="{AC6C9536-8BF8-43E8-B623-C010FE1F7FF4}" dt="2024-12-04T17:03:04.043" v="14" actId="47"/>
        <pc:sldMkLst>
          <pc:docMk/>
          <pc:sldMk cId="773492433" sldId="423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773492433" sldId="423"/>
            <ac:spMk id="4" creationId="{00000000-0000-0000-0000-000000000000}"/>
          </ac:spMkLst>
        </pc:spChg>
      </pc:sldChg>
      <pc:sldChg chg="modSp add mod">
        <pc:chgData name="Pedigo, Jake" userId="0c06b333-eb43-4e1b-ae58-2615bd219d7a" providerId="ADAL" clId="{AC6C9536-8BF8-43E8-B623-C010FE1F7FF4}" dt="2024-12-11T19:55:21.386" v="44" actId="2164"/>
        <pc:sldMkLst>
          <pc:docMk/>
          <pc:sldMk cId="1319400499" sldId="423"/>
        </pc:sldMkLst>
        <pc:graphicFrameChg chg="mod modGraphic">
          <ac:chgData name="Pedigo, Jake" userId="0c06b333-eb43-4e1b-ae58-2615bd219d7a" providerId="ADAL" clId="{AC6C9536-8BF8-43E8-B623-C010FE1F7FF4}" dt="2024-12-11T19:55:21.386" v="44" actId="2164"/>
          <ac:graphicFrameMkLst>
            <pc:docMk/>
            <pc:sldMk cId="1319400499" sldId="423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3:04.811" v="15" actId="47"/>
        <pc:sldMkLst>
          <pc:docMk/>
          <pc:sldMk cId="739854183" sldId="424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739854183" sldId="424"/>
            <ac:spMk id="4" creationId="{00000000-0000-0000-0000-000000000000}"/>
          </ac:spMkLst>
        </pc:spChg>
      </pc:sldChg>
      <pc:sldChg chg="add del">
        <pc:chgData name="Pedigo, Jake" userId="0c06b333-eb43-4e1b-ae58-2615bd219d7a" providerId="ADAL" clId="{AC6C9536-8BF8-43E8-B623-C010FE1F7FF4}" dt="2024-12-11T19:55:24.935" v="45" actId="47"/>
        <pc:sldMkLst>
          <pc:docMk/>
          <pc:sldMk cId="4167414640" sldId="424"/>
        </pc:sldMkLst>
      </pc:sldChg>
      <pc:sldChg chg="modSp del">
        <pc:chgData name="Pedigo, Jake" userId="0c06b333-eb43-4e1b-ae58-2615bd219d7a" providerId="ADAL" clId="{AC6C9536-8BF8-43E8-B623-C010FE1F7FF4}" dt="2024-12-04T17:03:05.591" v="16" actId="47"/>
        <pc:sldMkLst>
          <pc:docMk/>
          <pc:sldMk cId="2155843948" sldId="425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155843948" sldId="425"/>
            <ac:spMk id="4" creationId="{00000000-0000-0000-0000-000000000000}"/>
          </ac:spMkLst>
        </pc:spChg>
      </pc:sldChg>
    </pc:docChg>
  </pc:docChgLst>
  <pc:docChgLst>
    <pc:chgData name="Pedigo, Jake" userId="0c06b333-eb43-4e1b-ae58-2615bd219d7a" providerId="ADAL" clId="{431D2B65-FBE3-4640-90AB-DE2C51205CD0}"/>
    <pc:docChg chg="addSld delSld modSld modSection">
      <pc:chgData name="Pedigo, Jake" userId="0c06b333-eb43-4e1b-ae58-2615bd219d7a" providerId="ADAL" clId="{431D2B65-FBE3-4640-90AB-DE2C51205CD0}" dt="2024-09-05T15:02:36.299" v="52" actId="2164"/>
      <pc:docMkLst>
        <pc:docMk/>
      </pc:docMkLst>
      <pc:sldChg chg="modSp mod">
        <pc:chgData name="Pedigo, Jake" userId="0c06b333-eb43-4e1b-ae58-2615bd219d7a" providerId="ADAL" clId="{431D2B65-FBE3-4640-90AB-DE2C51205CD0}" dt="2024-09-03T15:08:44.669" v="5" actId="20577"/>
        <pc:sldMkLst>
          <pc:docMk/>
          <pc:sldMk cId="730603795" sldId="260"/>
        </pc:sldMkLst>
        <pc:spChg chg="mod">
          <ac:chgData name="Pedigo, Jake" userId="0c06b333-eb43-4e1b-ae58-2615bd219d7a" providerId="ADAL" clId="{431D2B65-FBE3-4640-90AB-DE2C51205CD0}" dt="2024-09-03T15:08:44.669" v="5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431D2B65-FBE3-4640-90AB-DE2C51205CD0}" dt="2024-09-05T15:00:10.552" v="40"/>
        <pc:sldMkLst>
          <pc:docMk/>
          <pc:sldMk cId="2900273907" sldId="286"/>
        </pc:sldMkLst>
        <pc:spChg chg="mod">
          <ac:chgData name="Pedigo, Jake" userId="0c06b333-eb43-4e1b-ae58-2615bd219d7a" providerId="ADAL" clId="{431D2B65-FBE3-4640-90AB-DE2C51205CD0}" dt="2024-09-03T15:08:59.100" v="18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31D2B65-FBE3-4640-90AB-DE2C51205CD0}" dt="2024-09-05T15:00:10.552" v="4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31D2B65-FBE3-4640-90AB-DE2C51205CD0}" dt="2024-09-05T14:59:50.614" v="39" actId="2164"/>
        <pc:sldMkLst>
          <pc:docMk/>
          <pc:sldMk cId="3485043083" sldId="402"/>
        </pc:sldMkLst>
        <pc:spChg chg="mod">
          <ac:chgData name="Pedigo, Jake" userId="0c06b333-eb43-4e1b-ae58-2615bd219d7a" providerId="ADAL" clId="{431D2B65-FBE3-4640-90AB-DE2C51205CD0}" dt="2024-09-03T15:08:49.496" v="1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31D2B65-FBE3-4640-90AB-DE2C51205CD0}" dt="2024-09-05T14:59:50.614" v="39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431D2B65-FBE3-4640-90AB-DE2C51205CD0}" dt="2024-09-05T15:02:22.321" v="49" actId="404"/>
        <pc:sldMkLst>
          <pc:docMk/>
          <pc:sldMk cId="2506534793" sldId="410"/>
        </pc:sldMkLst>
        <pc:spChg chg="mod">
          <ac:chgData name="Pedigo, Jake" userId="0c06b333-eb43-4e1b-ae58-2615bd219d7a" providerId="ADAL" clId="{431D2B65-FBE3-4640-90AB-DE2C51205CD0}" dt="2024-09-03T15:09:20.704" v="3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31D2B65-FBE3-4640-90AB-DE2C51205CD0}" dt="2024-09-05T15:02:22.321" v="49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31D2B65-FBE3-4640-90AB-DE2C51205CD0}" dt="2024-09-05T15:01:43.023" v="44" actId="404"/>
        <pc:sldMkLst>
          <pc:docMk/>
          <pc:sldMk cId="2569309724" sldId="413"/>
        </pc:sldMkLst>
        <pc:spChg chg="mod">
          <ac:chgData name="Pedigo, Jake" userId="0c06b333-eb43-4e1b-ae58-2615bd219d7a" providerId="ADAL" clId="{431D2B65-FBE3-4640-90AB-DE2C51205CD0}" dt="2024-09-03T15:09:06.616" v="2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31D2B65-FBE3-4640-90AB-DE2C51205CD0}" dt="2024-09-05T15:01:43.023" v="44" actId="40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431D2B65-FBE3-4640-90AB-DE2C51205CD0}" dt="2024-09-05T15:02:06.297" v="47" actId="2164"/>
        <pc:sldMkLst>
          <pc:docMk/>
          <pc:sldMk cId="532642549" sldId="414"/>
        </pc:sldMkLst>
        <pc:graphicFrameChg chg="mod modGraphic">
          <ac:chgData name="Pedigo, Jake" userId="0c06b333-eb43-4e1b-ae58-2615bd219d7a" providerId="ADAL" clId="{431D2B65-FBE3-4640-90AB-DE2C51205CD0}" dt="2024-09-05T15:02:06.297" v="47" actId="2164"/>
          <ac:graphicFrameMkLst>
            <pc:docMk/>
            <pc:sldMk cId="532642549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31D2B65-FBE3-4640-90AB-DE2C51205CD0}" dt="2024-09-03T15:09:13.613" v="28" actId="47"/>
        <pc:sldMkLst>
          <pc:docMk/>
          <pc:sldMk cId="2195706054" sldId="415"/>
        </pc:sldMkLst>
      </pc:sldChg>
      <pc:sldChg chg="modSp add mod">
        <pc:chgData name="Pedigo, Jake" userId="0c06b333-eb43-4e1b-ae58-2615bd219d7a" providerId="ADAL" clId="{431D2B65-FBE3-4640-90AB-DE2C51205CD0}" dt="2024-09-05T15:02:36.299" v="52" actId="2164"/>
        <pc:sldMkLst>
          <pc:docMk/>
          <pc:sldMk cId="2215305760" sldId="415"/>
        </pc:sldMkLst>
        <pc:graphicFrameChg chg="mod modGraphic">
          <ac:chgData name="Pedigo, Jake" userId="0c06b333-eb43-4e1b-ae58-2615bd219d7a" providerId="ADAL" clId="{431D2B65-FBE3-4640-90AB-DE2C51205CD0}" dt="2024-09-05T15:02:36.299" v="52" actId="2164"/>
          <ac:graphicFrameMkLst>
            <pc:docMk/>
            <pc:sldMk cId="2215305760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31D2B65-FBE3-4640-90AB-DE2C51205CD0}" dt="2024-09-03T15:09:12.810" v="27" actId="47"/>
        <pc:sldMkLst>
          <pc:docMk/>
          <pc:sldMk cId="1947681996" sldId="416"/>
        </pc:sldMkLst>
      </pc:sldChg>
      <pc:sldChg chg="del">
        <pc:chgData name="Pedigo, Jake" userId="0c06b333-eb43-4e1b-ae58-2615bd219d7a" providerId="ADAL" clId="{431D2B65-FBE3-4640-90AB-DE2C51205CD0}" dt="2024-09-03T15:09:24.051" v="36" actId="47"/>
        <pc:sldMkLst>
          <pc:docMk/>
          <pc:sldMk cId="4096911272" sldId="417"/>
        </pc:sldMkLst>
      </pc:sldChg>
      <pc:sldChg chg="del">
        <pc:chgData name="Pedigo, Jake" userId="0c06b333-eb43-4e1b-ae58-2615bd219d7a" providerId="ADAL" clId="{431D2B65-FBE3-4640-90AB-DE2C51205CD0}" dt="2024-09-03T15:09:25.027" v="37" actId="47"/>
        <pc:sldMkLst>
          <pc:docMk/>
          <pc:sldMk cId="501035732" sldId="418"/>
        </pc:sldMkLst>
      </pc:sldChg>
    </pc:docChg>
  </pc:docChgLst>
  <pc:docChgLst>
    <pc:chgData name="Hudson, Joshua" userId="S::joshua.hudson@ercot.com::04dc2e99-16e4-4c49-a91a-25a951000035" providerId="AD" clId="Web-{FEEA6F4D-3FB7-56A4-EED0-0E259C2F1E6A}"/>
    <pc:docChg chg="modSld">
      <pc:chgData name="Hudson, Joshua" userId="S::joshua.hudson@ercot.com::04dc2e99-16e4-4c49-a91a-25a951000035" providerId="AD" clId="Web-{FEEA6F4D-3FB7-56A4-EED0-0E259C2F1E6A}" dt="2023-11-08T19:47:32.783" v="1" actId="20577"/>
      <pc:docMkLst>
        <pc:docMk/>
      </pc:docMkLst>
      <pc:sldChg chg="modSp">
        <pc:chgData name="Hudson, Joshua" userId="S::joshua.hudson@ercot.com::04dc2e99-16e4-4c49-a91a-25a951000035" providerId="AD" clId="Web-{FEEA6F4D-3FB7-56A4-EED0-0E259C2F1E6A}" dt="2023-11-08T19:47:32.783" v="1" actId="20577"/>
        <pc:sldMkLst>
          <pc:docMk/>
          <pc:sldMk cId="730603795" sldId="260"/>
        </pc:sldMkLst>
        <pc:spChg chg="mod">
          <ac:chgData name="Hudson, Joshua" userId="S::joshua.hudson@ercot.com::04dc2e99-16e4-4c49-a91a-25a951000035" providerId="AD" clId="Web-{FEEA6F4D-3FB7-56A4-EED0-0E259C2F1E6A}" dt="2023-11-08T19:47:32.783" v="1" actId="20577"/>
          <ac:spMkLst>
            <pc:docMk/>
            <pc:sldMk cId="730603795" sldId="260"/>
            <ac:spMk id="3" creationId="{00000000-0000-0000-0000-000000000000}"/>
          </ac:spMkLst>
        </pc:spChg>
      </pc:sldChg>
    </pc:docChg>
  </pc:docChgLst>
  <pc:docChgLst>
    <pc:chgData name="Hudson, Joshua" userId="04dc2e99-16e4-4c49-a91a-25a951000035" providerId="ADAL" clId="{96051C5A-B01F-4D28-BE48-24729295DBE3}"/>
    <pc:docChg chg="undo custSel delSld modSld modSection">
      <pc:chgData name="Hudson, Joshua" userId="04dc2e99-16e4-4c49-a91a-25a951000035" providerId="ADAL" clId="{96051C5A-B01F-4D28-BE48-24729295DBE3}" dt="2023-09-06T20:11:58.461" v="88" actId="20577"/>
      <pc:docMkLst>
        <pc:docMk/>
      </pc:docMkLst>
      <pc:sldChg chg="modSp mod">
        <pc:chgData name="Hudson, Joshua" userId="04dc2e99-16e4-4c49-a91a-25a951000035" providerId="ADAL" clId="{96051C5A-B01F-4D28-BE48-24729295DBE3}" dt="2023-09-06T19:42:06.321" v="5" actId="20577"/>
        <pc:sldMkLst>
          <pc:docMk/>
          <pc:sldMk cId="730603795" sldId="260"/>
        </pc:sldMkLst>
        <pc:spChg chg="mod">
          <ac:chgData name="Hudson, Joshua" userId="04dc2e99-16e4-4c49-a91a-25a951000035" providerId="ADAL" clId="{96051C5A-B01F-4D28-BE48-24729295DBE3}" dt="2023-09-06T19:42:06.321" v="5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96051C5A-B01F-4D28-BE48-24729295DBE3}" dt="2023-09-06T19:52:52.654" v="12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96051C5A-B01F-4D28-BE48-24729295DBE3}" dt="2023-09-06T19:52:52.654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96051C5A-B01F-4D28-BE48-24729295DBE3}" dt="2023-09-06T19:52:45.902" v="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05:20.685" v="49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96051C5A-B01F-4D28-BE48-24729295DBE3}" dt="2023-09-06T20:05:20.685" v="4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96051C5A-B01F-4D28-BE48-24729295DBE3}" dt="2023-09-06T20:05:10.084" v="43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8.4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96051C5A-B01F-4D28-BE48-24729295DBE3}" dt="2023-09-06T20:11:58.4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15.505" v="73" actId="216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2.268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96051C5A-B01F-4D28-BE48-24729295DBE3}" dt="2023-09-06T20:10:32.268" v="6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02.038" v="57" actId="216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9.397" v="71" actId="20577"/>
        <pc:sldMkLst>
          <pc:docMk/>
          <pc:sldMk cId="769589810" sldId="414"/>
        </pc:sldMkLst>
        <pc:spChg chg="mod">
          <ac:chgData name="Hudson, Joshua" userId="04dc2e99-16e4-4c49-a91a-25a951000035" providerId="ADAL" clId="{96051C5A-B01F-4D28-BE48-24729295DBE3}" dt="2023-09-06T20:10:39.397" v="71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24.938" v="5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1.436" v="8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96051C5A-B01F-4D28-BE48-24729295DBE3}" dt="2023-09-06T20:11:51.436" v="8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37.100" v="75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Hudson, Joshua" userId="04dc2e99-16e4-4c49-a91a-25a951000035" providerId="ADAL" clId="{96051C5A-B01F-4D28-BE48-24729295DBE3}" dt="2023-09-06T20:11:42.351" v="76" actId="2696"/>
        <pc:sldMkLst>
          <pc:docMk/>
          <pc:sldMk cId="663441167" sldId="416"/>
        </pc:sldMkLst>
      </pc:sldChg>
    </pc:docChg>
  </pc:docChgLst>
  <pc:docChgLst>
    <pc:chgData name="Pedigo, Jake" userId="0c06b333-eb43-4e1b-ae58-2615bd219d7a" providerId="ADAL" clId="{C2378474-616C-438C-822D-1281F2C0CEE4}"/>
    <pc:docChg chg="undo custSel addSld delSld modSld modSection">
      <pc:chgData name="Pedigo, Jake" userId="0c06b333-eb43-4e1b-ae58-2615bd219d7a" providerId="ADAL" clId="{C2378474-616C-438C-822D-1281F2C0CEE4}" dt="2024-10-09T16:06:21.031" v="71" actId="2164"/>
      <pc:docMkLst>
        <pc:docMk/>
      </pc:docMkLst>
      <pc:sldChg chg="modSp mod">
        <pc:chgData name="Pedigo, Jake" userId="0c06b333-eb43-4e1b-ae58-2615bd219d7a" providerId="ADAL" clId="{C2378474-616C-438C-822D-1281F2C0CEE4}" dt="2024-10-09T15:32:42.663" v="8" actId="20577"/>
        <pc:sldMkLst>
          <pc:docMk/>
          <pc:sldMk cId="730603795" sldId="260"/>
        </pc:sldMkLst>
        <pc:spChg chg="mod">
          <ac:chgData name="Pedigo, Jake" userId="0c06b333-eb43-4e1b-ae58-2615bd219d7a" providerId="ADAL" clId="{C2378474-616C-438C-822D-1281F2C0CEE4}" dt="2024-10-09T15:32:42.663" v="8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C2378474-616C-438C-822D-1281F2C0CEE4}" dt="2024-10-09T16:03:57.141" v="51"/>
        <pc:sldMkLst>
          <pc:docMk/>
          <pc:sldMk cId="2900273907" sldId="286"/>
        </pc:sldMkLst>
        <pc:spChg chg="mod">
          <ac:chgData name="Pedigo, Jake" userId="0c06b333-eb43-4e1b-ae58-2615bd219d7a" providerId="ADAL" clId="{C2378474-616C-438C-822D-1281F2C0CEE4}" dt="2024-10-09T15:32:54.459" v="2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C2378474-616C-438C-822D-1281F2C0CEE4}" dt="2024-10-09T16:03:57.141" v="51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C2378474-616C-438C-822D-1281F2C0CEE4}" dt="2024-10-09T16:04:14.791" v="54"/>
        <pc:sldMkLst>
          <pc:docMk/>
          <pc:sldMk cId="3485043083" sldId="402"/>
        </pc:sldMkLst>
        <pc:spChg chg="mod">
          <ac:chgData name="Pedigo, Jake" userId="0c06b333-eb43-4e1b-ae58-2615bd219d7a" providerId="ADAL" clId="{C2378474-616C-438C-822D-1281F2C0CEE4}" dt="2024-10-09T15:32:48.804" v="1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C2378474-616C-438C-822D-1281F2C0CEE4}" dt="2024-10-09T16:04:14.791" v="5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C2378474-616C-438C-822D-1281F2C0CEE4}" dt="2024-10-09T16:05:42.893" v="66" actId="255"/>
        <pc:sldMkLst>
          <pc:docMk/>
          <pc:sldMk cId="2506534793" sldId="410"/>
        </pc:sldMkLst>
        <pc:spChg chg="mod">
          <ac:chgData name="Pedigo, Jake" userId="0c06b333-eb43-4e1b-ae58-2615bd219d7a" providerId="ADAL" clId="{C2378474-616C-438C-822D-1281F2C0CEE4}" dt="2024-10-09T15:33:09.826" v="4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C2378474-616C-438C-822D-1281F2C0CEE4}" dt="2024-10-09T16:05:42.893" v="66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C2378474-616C-438C-822D-1281F2C0CEE4}" dt="2024-10-09T16:04:44.528" v="56" actId="255"/>
        <pc:sldMkLst>
          <pc:docMk/>
          <pc:sldMk cId="2569309724" sldId="413"/>
        </pc:sldMkLst>
        <pc:spChg chg="mod">
          <ac:chgData name="Pedigo, Jake" userId="0c06b333-eb43-4e1b-ae58-2615bd219d7a" providerId="ADAL" clId="{C2378474-616C-438C-822D-1281F2C0CEE4}" dt="2024-10-09T15:33:00.627" v="3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C2378474-616C-438C-822D-1281F2C0CEE4}" dt="2024-10-09T16:04:44.528" v="56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C2378474-616C-438C-822D-1281F2C0CEE4}" dt="2024-10-09T15:33:04.451" v="36" actId="47"/>
        <pc:sldMkLst>
          <pc:docMk/>
          <pc:sldMk cId="532642549" sldId="414"/>
        </pc:sldMkLst>
      </pc:sldChg>
      <pc:sldChg chg="add del">
        <pc:chgData name="Pedigo, Jake" userId="0c06b333-eb43-4e1b-ae58-2615bd219d7a" providerId="ADAL" clId="{C2378474-616C-438C-822D-1281F2C0CEE4}" dt="2024-10-09T16:05:11.071" v="62" actId="47"/>
        <pc:sldMkLst>
          <pc:docMk/>
          <pc:sldMk cId="4071858175" sldId="414"/>
        </pc:sldMkLst>
      </pc:sldChg>
      <pc:sldChg chg="modSp add mod">
        <pc:chgData name="Pedigo, Jake" userId="0c06b333-eb43-4e1b-ae58-2615bd219d7a" providerId="ADAL" clId="{C2378474-616C-438C-822D-1281F2C0CEE4}" dt="2024-10-09T16:05:06.390" v="61" actId="2164"/>
        <pc:sldMkLst>
          <pc:docMk/>
          <pc:sldMk cId="1193120627" sldId="415"/>
        </pc:sldMkLst>
        <pc:graphicFrameChg chg="mod modGraphic">
          <ac:chgData name="Pedigo, Jake" userId="0c06b333-eb43-4e1b-ae58-2615bd219d7a" providerId="ADAL" clId="{C2378474-616C-438C-822D-1281F2C0CEE4}" dt="2024-10-09T16:05:06.390" v="61" actId="2164"/>
          <ac:graphicFrameMkLst>
            <pc:docMk/>
            <pc:sldMk cId="1193120627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C2378474-616C-438C-822D-1281F2C0CEE4}" dt="2024-10-09T15:33:14.009" v="46" actId="47"/>
        <pc:sldMkLst>
          <pc:docMk/>
          <pc:sldMk cId="2215305760" sldId="415"/>
        </pc:sldMkLst>
      </pc:sldChg>
      <pc:sldChg chg="modSp add mod">
        <pc:chgData name="Pedigo, Jake" userId="0c06b333-eb43-4e1b-ae58-2615bd219d7a" providerId="ADAL" clId="{C2378474-616C-438C-822D-1281F2C0CEE4}" dt="2024-10-09T16:06:04.294" v="68" actId="255"/>
        <pc:sldMkLst>
          <pc:docMk/>
          <pc:sldMk cId="3929044235" sldId="416"/>
        </pc:sldMkLst>
        <pc:graphicFrameChg chg="mod modGraphic">
          <ac:chgData name="Pedigo, Jake" userId="0c06b333-eb43-4e1b-ae58-2615bd219d7a" providerId="ADAL" clId="{C2378474-616C-438C-822D-1281F2C0CEE4}" dt="2024-10-09T16:06:04.294" v="68" actId="255"/>
          <ac:graphicFrameMkLst>
            <pc:docMk/>
            <pc:sldMk cId="3929044235" sldId="416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C2378474-616C-438C-822D-1281F2C0CEE4}" dt="2024-10-09T16:06:21.031" v="71" actId="2164"/>
        <pc:sldMkLst>
          <pc:docMk/>
          <pc:sldMk cId="3081522402" sldId="417"/>
        </pc:sldMkLst>
        <pc:graphicFrameChg chg="mod modGraphic">
          <ac:chgData name="Pedigo, Jake" userId="0c06b333-eb43-4e1b-ae58-2615bd219d7a" providerId="ADAL" clId="{C2378474-616C-438C-822D-1281F2C0CEE4}" dt="2024-10-09T16:06:21.031" v="71" actId="2164"/>
          <ac:graphicFrameMkLst>
            <pc:docMk/>
            <pc:sldMk cId="3081522402" sldId="417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4CCA75D6-2F32-41B7-A557-FCFDBFD177C6}"/>
    <pc:docChg chg="addSld modSld modSection">
      <pc:chgData name="Hudson, Joshua" userId="04dc2e99-16e4-4c49-a91a-25a951000035" providerId="ADAL" clId="{4CCA75D6-2F32-41B7-A557-FCFDBFD177C6}" dt="2023-11-08T20:09:43.100" v="138" actId="122"/>
      <pc:docMkLst>
        <pc:docMk/>
      </pc:docMkLst>
      <pc:sldChg chg="modSp mod">
        <pc:chgData name="Hudson, Joshua" userId="04dc2e99-16e4-4c49-a91a-25a951000035" providerId="ADAL" clId="{4CCA75D6-2F32-41B7-A557-FCFDBFD177C6}" dt="2023-11-08T20:00:14.694" v="20"/>
        <pc:sldMkLst>
          <pc:docMk/>
          <pc:sldMk cId="2900273907" sldId="286"/>
        </pc:sldMkLst>
        <pc:spChg chg="mod">
          <ac:chgData name="Hudson, Joshua" userId="04dc2e99-16e4-4c49-a91a-25a951000035" providerId="ADAL" clId="{4CCA75D6-2F32-41B7-A557-FCFDBFD177C6}" dt="2023-11-08T19:59:21.432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4CCA75D6-2F32-41B7-A557-FCFDBFD177C6}" dt="2023-11-08T20:00:14.694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9:43.100" v="138" actId="122"/>
        <pc:sldMkLst>
          <pc:docMk/>
          <pc:sldMk cId="3485043083" sldId="402"/>
        </pc:sldMkLst>
        <pc:spChg chg="mod">
          <ac:chgData name="Hudson, Joshua" userId="04dc2e99-16e4-4c49-a91a-25a951000035" providerId="ADAL" clId="{4CCA75D6-2F32-41B7-A557-FCFDBFD177C6}" dt="2023-11-08T19:59:12.632" v="12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9:43.100" v="138" actId="122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31.2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4CCA75D6-2F32-41B7-A557-FCFDBFD177C6}" dt="2023-11-08T20:07:31.2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5:48.006" v="68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4:24.975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4CCA75D6-2F32-41B7-A557-FCFDBFD177C6}" dt="2023-11-08T20:00:26.571" v="2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4:24.975" v="65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3:13.932" v="42" actId="20577"/>
        <pc:sldMkLst>
          <pc:docMk/>
          <pc:sldMk cId="769589810" sldId="414"/>
        </pc:sldMkLst>
        <pc:spChg chg="mod">
          <ac:chgData name="Hudson, Joshua" userId="04dc2e99-16e4-4c49-a91a-25a951000035" providerId="ADAL" clId="{4CCA75D6-2F32-41B7-A557-FCFDBFD177C6}" dt="2023-11-08T20:03:13.932" v="42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2:38.626" v="31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40.225" v="95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4CCA75D6-2F32-41B7-A557-FCFDBFD177C6}" dt="2023-11-08T20:07:40.225" v="95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16.021" v="70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3:26.232" v="59" actId="20577"/>
        <pc:sldMkLst>
          <pc:docMk/>
          <pc:sldMk cId="686433562" sldId="416"/>
        </pc:sldMkLst>
        <pc:spChg chg="mod">
          <ac:chgData name="Hudson, Joshua" userId="04dc2e99-16e4-4c49-a91a-25a951000035" providerId="ADAL" clId="{4CCA75D6-2F32-41B7-A557-FCFDBFD177C6}" dt="2023-11-08T20:03:26.232" v="59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3:03.375" v="35" actId="2165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0.939" v="104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4CCA75D6-2F32-41B7-A557-FCFDBFD177C6}" dt="2023-11-08T20:07:50.939" v="104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35.622" v="73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9.624" v="120" actId="20577"/>
        <pc:sldMkLst>
          <pc:docMk/>
          <pc:sldMk cId="870220362" sldId="418"/>
        </pc:sldMkLst>
        <pc:spChg chg="mod">
          <ac:chgData name="Hudson, Joshua" userId="04dc2e99-16e4-4c49-a91a-25a951000035" providerId="ADAL" clId="{4CCA75D6-2F32-41B7-A557-FCFDBFD177C6}" dt="2023-11-08T20:07:59.624" v="120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59.306" v="76" actId="21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8:07.797" v="136" actId="20577"/>
        <pc:sldMkLst>
          <pc:docMk/>
          <pc:sldMk cId="2109115099" sldId="419"/>
        </pc:sldMkLst>
        <pc:spChg chg="mod">
          <ac:chgData name="Hudson, Joshua" userId="04dc2e99-16e4-4c49-a91a-25a951000035" providerId="ADAL" clId="{4CCA75D6-2F32-41B7-A557-FCFDBFD177C6}" dt="2023-11-08T20:08:07.797" v="136" actId="20577"/>
          <ac:spMkLst>
            <pc:docMk/>
            <pc:sldMk cId="2109115099" sldId="419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7:13.516" v="79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329D7C1B-8B93-48BE-92E0-64E2AE27B005}"/>
    <pc:docChg chg="addSld delSld modSld modSection">
      <pc:chgData name="Pedigo, Jake" userId="0c06b333-eb43-4e1b-ae58-2615bd219d7a" providerId="ADAL" clId="{329D7C1B-8B93-48BE-92E0-64E2AE27B005}" dt="2024-04-03T14:35:50.646" v="95" actId="47"/>
      <pc:docMkLst>
        <pc:docMk/>
      </pc:docMkLst>
      <pc:sldChg chg="modSp mod">
        <pc:chgData name="Pedigo, Jake" userId="0c06b333-eb43-4e1b-ae58-2615bd219d7a" providerId="ADAL" clId="{329D7C1B-8B93-48BE-92E0-64E2AE27B005}" dt="2024-04-01T16:11:10.190" v="4" actId="20577"/>
        <pc:sldMkLst>
          <pc:docMk/>
          <pc:sldMk cId="730603795" sldId="260"/>
        </pc:sldMkLst>
        <pc:spChg chg="mod">
          <ac:chgData name="Pedigo, Jake" userId="0c06b333-eb43-4e1b-ae58-2615bd219d7a" providerId="ADAL" clId="{329D7C1B-8B93-48BE-92E0-64E2AE27B005}" dt="2024-04-01T16:11:10.190" v="4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329D7C1B-8B93-48BE-92E0-64E2AE27B005}" dt="2024-04-03T14:28:11.210" v="55"/>
        <pc:sldMkLst>
          <pc:docMk/>
          <pc:sldMk cId="2900273907" sldId="286"/>
        </pc:sldMkLst>
        <pc:spChg chg="mod">
          <ac:chgData name="Pedigo, Jake" userId="0c06b333-eb43-4e1b-ae58-2615bd219d7a" providerId="ADAL" clId="{329D7C1B-8B93-48BE-92E0-64E2AE27B005}" dt="2024-04-01T16:11:29.072" v="31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329D7C1B-8B93-48BE-92E0-64E2AE27B005}" dt="2024-04-03T14:28:11.210" v="55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27:28.049" v="54"/>
        <pc:sldMkLst>
          <pc:docMk/>
          <pc:sldMk cId="3485043083" sldId="402"/>
        </pc:sldMkLst>
        <pc:spChg chg="mod">
          <ac:chgData name="Pedigo, Jake" userId="0c06b333-eb43-4e1b-ae58-2615bd219d7a" providerId="ADAL" clId="{329D7C1B-8B93-48BE-92E0-64E2AE27B005}" dt="2024-04-01T16:11:19.993" v="1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329D7C1B-8B93-48BE-92E0-64E2AE27B005}" dt="2024-04-03T14:27:28.049" v="5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33:36.149" v="79" actId="14100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329D7C1B-8B93-48BE-92E0-64E2AE27B005}" dt="2024-04-03T14:33:36.149" v="79" actId="14100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31:31.730" v="64" actId="14100"/>
        <pc:sldMkLst>
          <pc:docMk/>
          <pc:sldMk cId="2569309724" sldId="413"/>
        </pc:sldMkLst>
        <pc:spChg chg="mod">
          <ac:chgData name="Pedigo, Jake" userId="0c06b333-eb43-4e1b-ae58-2615bd219d7a" providerId="ADAL" clId="{329D7C1B-8B93-48BE-92E0-64E2AE27B005}" dt="2024-04-01T16:11:38.544" v="44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329D7C1B-8B93-48BE-92E0-64E2AE27B005}" dt="2024-04-03T14:31:31.730" v="64" actId="14100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2:05.650" v="67" actId="14100"/>
        <pc:sldMkLst>
          <pc:docMk/>
          <pc:sldMk cId="3654939957" sldId="414"/>
        </pc:sldMkLst>
        <pc:graphicFrameChg chg="mod modGraphic">
          <ac:chgData name="Pedigo, Jake" userId="0c06b333-eb43-4e1b-ae58-2615bd219d7a" providerId="ADAL" clId="{329D7C1B-8B93-48BE-92E0-64E2AE27B005}" dt="2024-04-03T14:32:05.650" v="67" actId="14100"/>
          <ac:graphicFrameMkLst>
            <pc:docMk/>
            <pc:sldMk cId="3654939957" sldId="414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2:29.197" v="70" actId="14100"/>
        <pc:sldMkLst>
          <pc:docMk/>
          <pc:sldMk cId="3517840686" sldId="415"/>
        </pc:sldMkLst>
        <pc:graphicFrameChg chg="mod modGraphic">
          <ac:chgData name="Pedigo, Jake" userId="0c06b333-eb43-4e1b-ae58-2615bd219d7a" providerId="ADAL" clId="{329D7C1B-8B93-48BE-92E0-64E2AE27B005}" dt="2024-04-03T14:32:29.197" v="70" actId="14100"/>
          <ac:graphicFrameMkLst>
            <pc:docMk/>
            <pc:sldMk cId="3517840686" sldId="415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2:36.143" v="71" actId="47"/>
        <pc:sldMkLst>
          <pc:docMk/>
          <pc:sldMk cId="1577368796" sldId="416"/>
        </pc:sldMkLst>
      </pc:sldChg>
      <pc:sldChg chg="modSp add mod">
        <pc:chgData name="Pedigo, Jake" userId="0c06b333-eb43-4e1b-ae58-2615bd219d7a" providerId="ADAL" clId="{329D7C1B-8B93-48BE-92E0-64E2AE27B005}" dt="2024-04-03T14:33:56.567" v="81" actId="14100"/>
        <pc:sldMkLst>
          <pc:docMk/>
          <pc:sldMk cId="2376815128" sldId="416"/>
        </pc:sldMkLst>
        <pc:graphicFrameChg chg="mod modGraphic">
          <ac:chgData name="Pedigo, Jake" userId="0c06b333-eb43-4e1b-ae58-2615bd219d7a" providerId="ADAL" clId="{329D7C1B-8B93-48BE-92E0-64E2AE27B005}" dt="2024-04-03T14:33:56.567" v="81" actId="14100"/>
          <ac:graphicFrameMkLst>
            <pc:docMk/>
            <pc:sldMk cId="2376815128" sldId="41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2:37.551" v="72" actId="47"/>
        <pc:sldMkLst>
          <pc:docMk/>
          <pc:sldMk cId="1181336304" sldId="417"/>
        </pc:sldMkLst>
      </pc:sldChg>
      <pc:sldChg chg="modSp add mod">
        <pc:chgData name="Pedigo, Jake" userId="0c06b333-eb43-4e1b-ae58-2615bd219d7a" providerId="ADAL" clId="{329D7C1B-8B93-48BE-92E0-64E2AE27B005}" dt="2024-04-03T14:34:18.129" v="83" actId="14100"/>
        <pc:sldMkLst>
          <pc:docMk/>
          <pc:sldMk cId="2986948389" sldId="417"/>
        </pc:sldMkLst>
        <pc:graphicFrameChg chg="mod modGraphic">
          <ac:chgData name="Pedigo, Jake" userId="0c06b333-eb43-4e1b-ae58-2615bd219d7a" providerId="ADAL" clId="{329D7C1B-8B93-48BE-92E0-64E2AE27B005}" dt="2024-04-03T14:34:18.129" v="83" actId="14100"/>
          <ac:graphicFrameMkLst>
            <pc:docMk/>
            <pc:sldMk cId="2986948389" sldId="417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4:37.605" v="85" actId="14100"/>
        <pc:sldMkLst>
          <pc:docMk/>
          <pc:sldMk cId="2883031647" sldId="418"/>
        </pc:sldMkLst>
        <pc:graphicFrameChg chg="mod modGraphic">
          <ac:chgData name="Pedigo, Jake" userId="0c06b333-eb43-4e1b-ae58-2615bd219d7a" providerId="ADAL" clId="{329D7C1B-8B93-48BE-92E0-64E2AE27B005}" dt="2024-04-03T14:34:37.605" v="85" actId="14100"/>
          <ac:graphicFrameMkLst>
            <pc:docMk/>
            <pc:sldMk cId="2883031647" sldId="418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5:00.511" v="87" actId="14100"/>
        <pc:sldMkLst>
          <pc:docMk/>
          <pc:sldMk cId="4286445701" sldId="419"/>
        </pc:sldMkLst>
        <pc:graphicFrameChg chg="mod modGraphic">
          <ac:chgData name="Pedigo, Jake" userId="0c06b333-eb43-4e1b-ae58-2615bd219d7a" providerId="ADAL" clId="{329D7C1B-8B93-48BE-92E0-64E2AE27B005}" dt="2024-04-03T14:35:00.511" v="87" actId="14100"/>
          <ac:graphicFrameMkLst>
            <pc:docMk/>
            <pc:sldMk cId="4286445701" sldId="419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5:32.049" v="91" actId="14100"/>
        <pc:sldMkLst>
          <pc:docMk/>
          <pc:sldMk cId="694343054" sldId="420"/>
        </pc:sldMkLst>
        <pc:graphicFrameChg chg="mod modGraphic">
          <ac:chgData name="Pedigo, Jake" userId="0c06b333-eb43-4e1b-ae58-2615bd219d7a" providerId="ADAL" clId="{329D7C1B-8B93-48BE-92E0-64E2AE27B005}" dt="2024-04-03T14:35:32.049" v="91" actId="14100"/>
          <ac:graphicFrameMkLst>
            <pc:docMk/>
            <pc:sldMk cId="694343054" sldId="420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329D7C1B-8B93-48BE-92E0-64E2AE27B005}" dt="2024-04-01T16:11:50.743" v="46" actId="47"/>
        <pc:sldMkLst>
          <pc:docMk/>
          <pc:sldMk cId="1752652496" sldId="420"/>
        </pc:sldMkLst>
      </pc:sldChg>
      <pc:sldChg chg="modSp add mod">
        <pc:chgData name="Pedigo, Jake" userId="0c06b333-eb43-4e1b-ae58-2615bd219d7a" providerId="ADAL" clId="{329D7C1B-8B93-48BE-92E0-64E2AE27B005}" dt="2024-04-03T14:35:48.699" v="94" actId="14100"/>
        <pc:sldMkLst>
          <pc:docMk/>
          <pc:sldMk cId="1157306554" sldId="421"/>
        </pc:sldMkLst>
        <pc:graphicFrameChg chg="mod modGraphic">
          <ac:chgData name="Pedigo, Jake" userId="0c06b333-eb43-4e1b-ae58-2615bd219d7a" providerId="ADAL" clId="{329D7C1B-8B93-48BE-92E0-64E2AE27B005}" dt="2024-04-03T14:35:48.699" v="94" actId="14100"/>
          <ac:graphicFrameMkLst>
            <pc:docMk/>
            <pc:sldMk cId="1157306554" sldId="421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5:50.646" v="95" actId="47"/>
        <pc:sldMkLst>
          <pc:docMk/>
          <pc:sldMk cId="40584025" sldId="422"/>
        </pc:sldMkLst>
      </pc:sldChg>
      <pc:sldChg chg="del">
        <pc:chgData name="Pedigo, Jake" userId="0c06b333-eb43-4e1b-ae58-2615bd219d7a" providerId="ADAL" clId="{329D7C1B-8B93-48BE-92E0-64E2AE27B005}" dt="2024-04-01T16:11:52.322" v="47" actId="47"/>
        <pc:sldMkLst>
          <pc:docMk/>
          <pc:sldMk cId="2864357590" sldId="425"/>
        </pc:sldMkLst>
      </pc:sldChg>
      <pc:sldChg chg="del">
        <pc:chgData name="Pedigo, Jake" userId="0c06b333-eb43-4e1b-ae58-2615bd219d7a" providerId="ADAL" clId="{329D7C1B-8B93-48BE-92E0-64E2AE27B005}" dt="2024-04-01T16:12:01.906" v="49" actId="47"/>
        <pc:sldMkLst>
          <pc:docMk/>
          <pc:sldMk cId="1993285968" sldId="426"/>
        </pc:sldMkLst>
      </pc:sldChg>
      <pc:sldChg chg="del">
        <pc:chgData name="Pedigo, Jake" userId="0c06b333-eb43-4e1b-ae58-2615bd219d7a" providerId="ADAL" clId="{329D7C1B-8B93-48BE-92E0-64E2AE27B005}" dt="2024-04-01T16:12:02.840" v="50" actId="47"/>
        <pc:sldMkLst>
          <pc:docMk/>
          <pc:sldMk cId="3200251858" sldId="427"/>
        </pc:sldMkLst>
      </pc:sldChg>
      <pc:sldChg chg="del">
        <pc:chgData name="Pedigo, Jake" userId="0c06b333-eb43-4e1b-ae58-2615bd219d7a" providerId="ADAL" clId="{329D7C1B-8B93-48BE-92E0-64E2AE27B005}" dt="2024-04-01T16:12:03.659" v="51" actId="47"/>
        <pc:sldMkLst>
          <pc:docMk/>
          <pc:sldMk cId="760645245" sldId="428"/>
        </pc:sldMkLst>
      </pc:sldChg>
      <pc:sldChg chg="del">
        <pc:chgData name="Pedigo, Jake" userId="0c06b333-eb43-4e1b-ae58-2615bd219d7a" providerId="ADAL" clId="{329D7C1B-8B93-48BE-92E0-64E2AE27B005}" dt="2024-04-01T16:12:04.933" v="52" actId="47"/>
        <pc:sldMkLst>
          <pc:docMk/>
          <pc:sldMk cId="3718628743" sldId="429"/>
        </pc:sldMkLst>
      </pc:sldChg>
      <pc:sldChg chg="del">
        <pc:chgData name="Pedigo, Jake" userId="0c06b333-eb43-4e1b-ae58-2615bd219d7a" providerId="ADAL" clId="{329D7C1B-8B93-48BE-92E0-64E2AE27B005}" dt="2024-04-01T16:12:06.233" v="53" actId="47"/>
        <pc:sldMkLst>
          <pc:docMk/>
          <pc:sldMk cId="3220163717" sldId="430"/>
        </pc:sldMkLst>
      </pc:sldChg>
    </pc:docChg>
  </pc:docChgLst>
  <pc:docChgLst>
    <pc:chgData name="Pedigo, Jake" userId="0c06b333-eb43-4e1b-ae58-2615bd219d7a" providerId="ADAL" clId="{D5EFC20F-179F-4549-B463-03C371860982}"/>
    <pc:docChg chg="undo custSel delSld modSld modSection">
      <pc:chgData name="Pedigo, Jake" userId="0c06b333-eb43-4e1b-ae58-2615bd219d7a" providerId="ADAL" clId="{D5EFC20F-179F-4549-B463-03C371860982}" dt="2024-02-07T22:08:27.728" v="102" actId="6549"/>
      <pc:docMkLst>
        <pc:docMk/>
      </pc:docMkLst>
      <pc:sldChg chg="modSp mod">
        <pc:chgData name="Pedigo, Jake" userId="0c06b333-eb43-4e1b-ae58-2615bd219d7a" providerId="ADAL" clId="{D5EFC20F-179F-4549-B463-03C371860982}" dt="2024-02-07T22:07:01.697" v="13" actId="20577"/>
        <pc:sldMkLst>
          <pc:docMk/>
          <pc:sldMk cId="730603795" sldId="260"/>
        </pc:sldMkLst>
        <pc:spChg chg="mod">
          <ac:chgData name="Pedigo, Jake" userId="0c06b333-eb43-4e1b-ae58-2615bd219d7a" providerId="ADAL" clId="{D5EFC20F-179F-4549-B463-03C371860982}" dt="2024-02-07T22:07:01.697" v="1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D5EFC20F-179F-4549-B463-03C371860982}" dt="2024-02-07T22:08:27.728" v="102" actId="6549"/>
        <pc:sldMkLst>
          <pc:docMk/>
          <pc:sldMk cId="2900273907" sldId="286"/>
        </pc:sldMkLst>
        <pc:spChg chg="mod">
          <ac:chgData name="Pedigo, Jake" userId="0c06b333-eb43-4e1b-ae58-2615bd219d7a" providerId="ADAL" clId="{D5EFC20F-179F-4549-B463-03C371860982}" dt="2024-02-07T22:07:20.098" v="4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7.728" v="102" actId="654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7:29.201" v="50" actId="6549"/>
        <pc:sldMkLst>
          <pc:docMk/>
          <pc:sldMk cId="3485043083" sldId="402"/>
        </pc:sldMkLst>
        <pc:spChg chg="mod">
          <ac:chgData name="Pedigo, Jake" userId="0c06b333-eb43-4e1b-ae58-2615bd219d7a" providerId="ADAL" clId="{D5EFC20F-179F-4549-B463-03C371860982}" dt="2024-02-07T22:07:11.283" v="3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7:29.201" v="50" actId="6549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19.041" v="100" actId="6549"/>
        <pc:sldMkLst>
          <pc:docMk/>
          <pc:sldMk cId="2506534793" sldId="410"/>
        </pc:sldMkLst>
        <pc:spChg chg="mod">
          <ac:chgData name="Pedigo, Jake" userId="0c06b333-eb43-4e1b-ae58-2615bd219d7a" providerId="ADAL" clId="{D5EFC20F-179F-4549-B463-03C371860982}" dt="2024-02-07T22:07:58.749" v="93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19.041" v="100" actId="654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23.003" v="101" actId="6549"/>
        <pc:sldMkLst>
          <pc:docMk/>
          <pc:sldMk cId="2569309724" sldId="413"/>
        </pc:sldMkLst>
        <pc:spChg chg="mod">
          <ac:chgData name="Pedigo, Jake" userId="0c06b333-eb43-4e1b-ae58-2615bd219d7a" providerId="ADAL" clId="{D5EFC20F-179F-4549-B463-03C371860982}" dt="2024-02-07T22:07:41.971" v="7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3.003" v="101" actId="6549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D5EFC20F-179F-4549-B463-03C371860982}" dt="2024-02-07T22:07:47.629" v="71" actId="47"/>
        <pc:sldMkLst>
          <pc:docMk/>
          <pc:sldMk cId="769589810" sldId="414"/>
        </pc:sldMkLst>
      </pc:sldChg>
      <pc:sldChg chg="del">
        <pc:chgData name="Pedigo, Jake" userId="0c06b333-eb43-4e1b-ae58-2615bd219d7a" providerId="ADAL" clId="{D5EFC20F-179F-4549-B463-03C371860982}" dt="2024-02-07T22:08:01.387" v="94" actId="47"/>
        <pc:sldMkLst>
          <pc:docMk/>
          <pc:sldMk cId="2033245671" sldId="415"/>
        </pc:sldMkLst>
      </pc:sldChg>
      <pc:sldChg chg="del">
        <pc:chgData name="Pedigo, Jake" userId="0c06b333-eb43-4e1b-ae58-2615bd219d7a" providerId="ADAL" clId="{D5EFC20F-179F-4549-B463-03C371860982}" dt="2024-02-07T22:07:48.879" v="72" actId="47"/>
        <pc:sldMkLst>
          <pc:docMk/>
          <pc:sldMk cId="686433562" sldId="416"/>
        </pc:sldMkLst>
      </pc:sldChg>
      <pc:sldChg chg="del">
        <pc:chgData name="Pedigo, Jake" userId="0c06b333-eb43-4e1b-ae58-2615bd219d7a" providerId="ADAL" clId="{D5EFC20F-179F-4549-B463-03C371860982}" dt="2024-02-07T22:08:04.762" v="95" actId="47"/>
        <pc:sldMkLst>
          <pc:docMk/>
          <pc:sldMk cId="3325521999" sldId="417"/>
        </pc:sldMkLst>
      </pc:sldChg>
      <pc:sldChg chg="del">
        <pc:chgData name="Pedigo, Jake" userId="0c06b333-eb43-4e1b-ae58-2615bd219d7a" providerId="ADAL" clId="{D5EFC20F-179F-4549-B463-03C371860982}" dt="2024-02-07T22:08:10.021" v="96" actId="47"/>
        <pc:sldMkLst>
          <pc:docMk/>
          <pc:sldMk cId="870220362" sldId="418"/>
        </pc:sldMkLst>
      </pc:sldChg>
      <pc:sldChg chg="del">
        <pc:chgData name="Pedigo, Jake" userId="0c06b333-eb43-4e1b-ae58-2615bd219d7a" providerId="ADAL" clId="{D5EFC20F-179F-4549-B463-03C371860982}" dt="2024-02-07T22:08:11.277" v="97" actId="47"/>
        <pc:sldMkLst>
          <pc:docMk/>
          <pc:sldMk cId="237990187" sldId="419"/>
        </pc:sldMkLst>
      </pc:sldChg>
    </pc:docChg>
  </pc:docChgLst>
  <pc:docChgLst>
    <pc:chgData name="Hudson, Joshua" userId="04dc2e99-16e4-4c49-a91a-25a951000035" providerId="ADAL" clId="{09353D3E-6133-4976-983E-93E7B4238477}"/>
    <pc:docChg chg="undo custSel addSld modSld modSection">
      <pc:chgData name="Hudson, Joshua" userId="04dc2e99-16e4-4c49-a91a-25a951000035" providerId="ADAL" clId="{09353D3E-6133-4976-983E-93E7B4238477}" dt="2024-01-03T18:01:50.505" v="182" actId="20577"/>
      <pc:docMkLst>
        <pc:docMk/>
      </pc:docMkLst>
      <pc:sldChg chg="modSp mod">
        <pc:chgData name="Hudson, Joshua" userId="04dc2e99-16e4-4c49-a91a-25a951000035" providerId="ADAL" clId="{09353D3E-6133-4976-983E-93E7B4238477}" dt="2024-01-03T17:26:08.107" v="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09353D3E-6133-4976-983E-93E7B4238477}" dt="2024-01-03T17:26:08.107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09353D3E-6133-4976-983E-93E7B4238477}" dt="2024-01-03T17:49:42.774" v="28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09353D3E-6133-4976-983E-93E7B4238477}" dt="2024-01-03T17:49:42.774" v="28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09353D3E-6133-4976-983E-93E7B4238477}" dt="2024-01-03T17:49:35.917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46:10.732" v="19" actId="108"/>
        <pc:sldMkLst>
          <pc:docMk/>
          <pc:sldMk cId="3485043083" sldId="402"/>
        </pc:sldMkLst>
        <pc:spChg chg="mod">
          <ac:chgData name="Hudson, Joshua" userId="04dc2e99-16e4-4c49-a91a-25a951000035" providerId="ADAL" clId="{09353D3E-6133-4976-983E-93E7B4238477}" dt="2024-01-03T17:26:23.018" v="15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46:10.732" v="19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0.704" v="144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09353D3E-6133-4976-983E-93E7B4238477}" dt="2024-01-03T18:01:20.704" v="144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8:53.869" v="127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4:58.355" v="64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09353D3E-6133-4976-983E-93E7B4238477}" dt="2024-01-03T17:50:17.840" v="36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4:58.355" v="64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36.292" v="117" actId="20577"/>
        <pc:sldMkLst>
          <pc:docMk/>
          <pc:sldMk cId="769589810" sldId="414"/>
        </pc:sldMkLst>
        <pc:spChg chg="mod">
          <ac:chgData name="Hudson, Joshua" userId="04dc2e99-16e4-4c49-a91a-25a951000035" providerId="ADAL" clId="{09353D3E-6133-4976-983E-93E7B4238477}" dt="2024-01-03T17:57:36.292" v="117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29.215" v="97" actId="20577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6.734" v="15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09353D3E-6133-4976-983E-93E7B4238477}" dt="2024-01-03T18:01:26.734" v="15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9:42.765" v="129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43.306" v="125" actId="20577"/>
        <pc:sldMkLst>
          <pc:docMk/>
          <pc:sldMk cId="686433562" sldId="416"/>
        </pc:sldMkLst>
        <pc:spChg chg="mod">
          <ac:chgData name="Hudson, Joshua" userId="04dc2e99-16e4-4c49-a91a-25a951000035" providerId="ADAL" clId="{09353D3E-6133-4976-983E-93E7B4238477}" dt="2024-01-03T17:57:43.306" v="125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41.432" v="109" actId="20577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34.054" v="160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09353D3E-6133-4976-983E-93E7B4238477}" dt="2024-01-03T18:01:34.054" v="160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0:24.808" v="132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40.744" v="168" actId="20577"/>
        <pc:sldMkLst>
          <pc:docMk/>
          <pc:sldMk cId="870220362" sldId="418"/>
        </pc:sldMkLst>
        <pc:spChg chg="mod">
          <ac:chgData name="Hudson, Joshua" userId="04dc2e99-16e4-4c49-a91a-25a951000035" providerId="ADAL" clId="{09353D3E-6133-4976-983E-93E7B4238477}" dt="2024-01-03T18:01:40.744" v="168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1:02.666" v="136" actId="2165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09353D3E-6133-4976-983E-93E7B4238477}" dt="2024-01-03T18:01:50.505" v="182" actId="20577"/>
        <pc:sldMkLst>
          <pc:docMk/>
          <pc:sldMk cId="237990187" sldId="419"/>
        </pc:sldMkLst>
        <pc:spChg chg="mod">
          <ac:chgData name="Hudson, Joshua" userId="04dc2e99-16e4-4c49-a91a-25a951000035" providerId="ADAL" clId="{09353D3E-6133-4976-983E-93E7B4238477}" dt="2024-01-03T18:01:50.505" v="182" actId="20577"/>
          <ac:spMkLst>
            <pc:docMk/>
            <pc:sldMk cId="237990187" sldId="419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09353D3E-6133-4976-983E-93E7B4238477}" dt="2024-01-03T18:00:46.282" v="135" actId="2165"/>
          <ac:graphicFrameMkLst>
            <pc:docMk/>
            <pc:sldMk cId="237990187" sldId="419"/>
            <ac:graphicFrameMk id="5" creationId="{00000000-0000-0000-0000-000000000000}"/>
          </ac:graphicFrameMkLst>
        </pc:graphicFrameChg>
      </pc:sldChg>
    </pc:docChg>
  </pc:docChgLst>
  <pc:docChgLst>
    <pc:chgData name="Hudson, Joshua" userId="S::joshua.hudson@ercot.com::04dc2e99-16e4-4c49-a91a-25a951000035" providerId="AD" clId="Web-{915F63F1-CBFA-565E-6270-B8CFDB915621}"/>
    <pc:docChg chg="modSld">
      <pc:chgData name="Hudson, Joshua" userId="S::joshua.hudson@ercot.com::04dc2e99-16e4-4c49-a91a-25a951000035" providerId="AD" clId="Web-{915F63F1-CBFA-565E-6270-B8CFDB915621}" dt="2023-11-08T21:17:00.100" v="427"/>
      <pc:docMkLst>
        <pc:docMk/>
      </pc:docMkLst>
      <pc:sldChg chg="modSp">
        <pc:chgData name="Hudson, Joshua" userId="S::joshua.hudson@ercot.com::04dc2e99-16e4-4c49-a91a-25a951000035" providerId="AD" clId="Web-{915F63F1-CBFA-565E-6270-B8CFDB915621}" dt="2023-11-08T21:15:30.849" v="199"/>
        <pc:sldMkLst>
          <pc:docMk/>
          <pc:sldMk cId="2506534793" sldId="410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30.849" v="19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25.802" v="53"/>
        <pc:sldMkLst>
          <pc:docMk/>
          <pc:sldMk cId="2569309724" sldId="413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25.802" v="53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51.692" v="115"/>
        <pc:sldMkLst>
          <pc:docMk/>
          <pc:sldMk cId="769589810" sldId="414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51.692" v="11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5:55.631" v="257"/>
        <pc:sldMkLst>
          <pc:docMk/>
          <pc:sldMk cId="2033245671" sldId="415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55.631" v="257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28.866" v="339"/>
        <pc:sldMkLst>
          <pc:docMk/>
          <pc:sldMk cId="3325521999" sldId="417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28.866" v="339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46.772" v="393"/>
        <pc:sldMkLst>
          <pc:docMk/>
          <pc:sldMk cId="870220362" sldId="418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46.772" v="393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7:00.100" v="427"/>
        <pc:sldMkLst>
          <pc:docMk/>
          <pc:sldMk cId="2109115099" sldId="419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7:00.100" v="427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208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58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635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495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06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15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31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56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57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9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January 2025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January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443469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4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January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684871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039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January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33889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932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January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748732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328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January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31725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255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January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891379"/>
              </p:ext>
            </p:extLst>
          </p:nvPr>
        </p:nvGraphicFramePr>
        <p:xfrm>
          <a:off x="438509" y="732605"/>
          <a:ext cx="8382000" cy="355606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435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January 2025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292924"/>
              </p:ext>
            </p:extLst>
          </p:nvPr>
        </p:nvGraphicFramePr>
        <p:xfrm>
          <a:off x="381000" y="959831"/>
          <a:ext cx="8382000" cy="1042473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85147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47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January 2025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5179405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120,925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57,922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56,368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304.60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394.03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526.80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January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022012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January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552102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747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January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110162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694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January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55333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008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January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118232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627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January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23712"/>
              </p:ext>
            </p:extLst>
          </p:nvPr>
        </p:nvGraphicFramePr>
        <p:xfrm>
          <a:off x="378068" y="838201"/>
          <a:ext cx="8384930" cy="742895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561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54b9945b-bdc1-47d8-839f-cb700d43e85f">
      <Terms xmlns="http://schemas.microsoft.com/office/infopath/2007/PartnerControls"/>
    </lcf76f155ced4ddcb4097134ff3c332f>
    <Notes xmlns="54b9945b-bdc1-47d8-839f-cb700d43e85f" xsi:nil="true"/>
    <JIRAStatus xmlns="54b9945b-bdc1-47d8-839f-cb700d43e85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09EBECCB8E34590BF400895CD6BC0" ma:contentTypeVersion="15" ma:contentTypeDescription="Create a new document." ma:contentTypeScope="" ma:versionID="0a3c35d700ab66eed99290f314bacbeb">
  <xsd:schema xmlns:xsd="http://www.w3.org/2001/XMLSchema" xmlns:xs="http://www.w3.org/2001/XMLSchema" xmlns:p="http://schemas.microsoft.com/office/2006/metadata/properties" xmlns:ns2="54b9945b-bdc1-47d8-839f-cb700d43e85f" xmlns:ns3="fb345aca-afcc-41ce-93cb-87b3e88e776f" targetNamespace="http://schemas.microsoft.com/office/2006/metadata/properties" ma:root="true" ma:fieldsID="5371ec68b705dbe5b9957f7d9cdecf36" ns2:_="" ns3:_="">
    <xsd:import namespace="54b9945b-bdc1-47d8-839f-cb700d43e85f"/>
    <xsd:import namespace="fb345aca-afcc-41ce-93cb-87b3e88e77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Notes" minOccurs="0"/>
                <xsd:element ref="ns2:MediaServiceDateTaken" minOccurs="0"/>
                <xsd:element ref="ns2:JIRA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9945b-bdc1-47d8-839f-cb700d43e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0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JIRAStatus" ma:index="22" nillable="true" ma:displayName="Status" ma:description="JIRA Ticket Status" ma:format="Dropdown" ma:internalName="JIRAStatus">
      <xsd:simpleType>
        <xsd:restriction base="dms:Choice">
          <xsd:enumeration value="In Progress"/>
          <xsd:enumeration value="Completed"/>
          <xsd:enumeration value="Recurring"/>
          <xsd:enumeration value="Not Started"/>
          <xsd:enumeration value="Posted As-Is"/>
          <xsd:enumeration value="Posted Updated"/>
          <xsd:enumeration value="Waiting for SME"/>
          <xsd:enumeration value="Verified in Seeq"/>
          <xsd:enumeration value="Added to Track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fb345aca-afcc-41ce-93cb-87b3e88e776f"/>
    <ds:schemaRef ds:uri="54b9945b-bdc1-47d8-839f-cb700d43e85f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D2CF05E-16DB-4986-A571-595F4C9BCC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b9945b-bdc1-47d8-839f-cb700d43e85f"/>
    <ds:schemaRef ds:uri="fb345aca-afcc-41ce-93cb-87b3e88e77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2306D2-30AE-454D-A0BD-C40AB94C55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7831</TotalTime>
  <Words>1736</Words>
  <Application>Microsoft Office PowerPoint</Application>
  <PresentationFormat>On-screen Show (4:3)</PresentationFormat>
  <Paragraphs>1170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January 2025</vt:lpstr>
      <vt:lpstr>IRR Summary – January 2025</vt:lpstr>
      <vt:lpstr>IRR ≥ 95%, ≥ 100 Scored Intervals – January 2025</vt:lpstr>
      <vt:lpstr>IRR ≥ 95%, ≥ 100 Scored Intervals – January 2025</vt:lpstr>
      <vt:lpstr>IRR ≥ 95%, ≥ 100 Scored Intervals – January 2025</vt:lpstr>
      <vt:lpstr>IRR ≥ 95%, ≥ 100 Scored Intervals – January 2025</vt:lpstr>
      <vt:lpstr>IRR ≥ 95%, ≥ 100 Scored Intervals – January 2025</vt:lpstr>
      <vt:lpstr>IRR ≥ 95%, ≥ 100 Scored Intervals – January 2025</vt:lpstr>
      <vt:lpstr>IRR &lt; 95%, ≥ 100 Scored Intervals – January 2025</vt:lpstr>
      <vt:lpstr>IRR &lt; 95%, ≥ 100 Scored Intervals – January 2025</vt:lpstr>
      <vt:lpstr>IRR &lt; 95%, ≥ 100 Scored Intervals – January 2025</vt:lpstr>
      <vt:lpstr>IRR &lt; 95%, ≥ 100 Scored Intervals – January 2025</vt:lpstr>
      <vt:lpstr>IRR &lt; 95%, ≥ 100 Scored Intervals – January 2025</vt:lpstr>
      <vt:lpstr>IRR &lt; 95%, ≥ 100 Scored Intervals – January 2025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329</cp:revision>
  <cp:lastPrinted>2016-01-21T20:53:15Z</cp:lastPrinted>
  <dcterms:created xsi:type="dcterms:W3CDTF">2016-01-21T15:20:31Z</dcterms:created>
  <dcterms:modified xsi:type="dcterms:W3CDTF">2025-02-05T21:59:59Z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0x010100B2B09EBECCB8E34590BF400895CD6BC0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