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575" y="1131888"/>
            <a:ext cx="9848850" cy="2387600"/>
          </a:xfrm>
        </p:spPr>
        <p:txBody>
          <a:bodyPr/>
          <a:lstStyle/>
          <a:p>
            <a:r>
              <a:rPr lang="en-US" dirty="0"/>
              <a:t>SSWG Report to ROS 2-6-2025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Chair: William Robertson</a:t>
            </a:r>
          </a:p>
          <a:p>
            <a:r>
              <a:rPr lang="en-US" dirty="0"/>
              <a:t>SSWG Vice Chair: Zach Walker</a:t>
            </a:r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The 25SSWG Case Build has officially begun. This will be the 2</a:t>
            </a:r>
            <a:r>
              <a:rPr lang="en-US" sz="1800" baseline="30000" dirty="0"/>
              <a:t>nd</a:t>
            </a:r>
            <a:r>
              <a:rPr lang="en-US" sz="1800" dirty="0"/>
              <a:t> year that the SSWG cases will utilize Node Breaker Topology.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2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Props1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customXml/itemProps2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48</Words>
  <Application>Microsoft Office PowerPoint</Application>
  <PresentationFormat>Widescreen</PresentationFormat>
  <Paragraphs>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SSWG Report to ROS 2-6-2025</vt:lpstr>
      <vt:lpstr>SSWG Updates: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32</cp:revision>
  <dcterms:created xsi:type="dcterms:W3CDTF">2023-10-05T15:36:34Z</dcterms:created>
  <dcterms:modified xsi:type="dcterms:W3CDTF">2025-02-05T23:24:04Z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