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407" r:id="rId3"/>
    <p:sldId id="408" r:id="rId4"/>
    <p:sldId id="409" r:id="rId5"/>
    <p:sldId id="397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DDF28-A5D1-4DA4-A5D0-3BFDF9F62505}" v="10" dt="2025-02-05T17:27:11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0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89CDDF28-A5D1-4DA4-A5D0-3BFDF9F62505}"/>
    <pc:docChg chg="undo custSel addSld delSld modSld">
      <pc:chgData name="Shams Siddiqi" userId="8515217b9be739cd" providerId="LiveId" clId="{89CDDF28-A5D1-4DA4-A5D0-3BFDF9F62505}" dt="2025-02-05T17:27:17.947" v="2334" actId="1037"/>
      <pc:docMkLst>
        <pc:docMk/>
      </pc:docMkLst>
      <pc:sldChg chg="modSp mod">
        <pc:chgData name="Shams Siddiqi" userId="8515217b9be739cd" providerId="LiveId" clId="{89CDDF28-A5D1-4DA4-A5D0-3BFDF9F62505}" dt="2025-02-04T22:17:48.067" v="64" actId="20577"/>
        <pc:sldMkLst>
          <pc:docMk/>
          <pc:sldMk cId="0" sldId="256"/>
        </pc:sldMkLst>
        <pc:spChg chg="mod">
          <ac:chgData name="Shams Siddiqi" userId="8515217b9be739cd" providerId="LiveId" clId="{89CDDF28-A5D1-4DA4-A5D0-3BFDF9F62505}" dt="2025-02-04T22:17:28.132" v="36" actId="20577"/>
          <ac:spMkLst>
            <pc:docMk/>
            <pc:sldMk cId="0" sldId="256"/>
            <ac:spMk id="5122" creationId="{6AC76799-6A2F-DAB4-808D-BA29161BC88F}"/>
          </ac:spMkLst>
        </pc:spChg>
        <pc:spChg chg="mod">
          <ac:chgData name="Shams Siddiqi" userId="8515217b9be739cd" providerId="LiveId" clId="{89CDDF28-A5D1-4DA4-A5D0-3BFDF9F62505}" dt="2025-02-04T22:17:48.067" v="64" actId="20577"/>
          <ac:spMkLst>
            <pc:docMk/>
            <pc:sldMk cId="0" sldId="256"/>
            <ac:spMk id="5123" creationId="{648F9BFE-A2EB-4979-EC7E-7C52D0C99987}"/>
          </ac:spMkLst>
        </pc:spChg>
      </pc:sldChg>
      <pc:sldChg chg="modSp mod">
        <pc:chgData name="Shams Siddiqi" userId="8515217b9be739cd" providerId="LiveId" clId="{89CDDF28-A5D1-4DA4-A5D0-3BFDF9F62505}" dt="2025-02-05T15:58:27.074" v="2325" actId="20577"/>
        <pc:sldMkLst>
          <pc:docMk/>
          <pc:sldMk cId="0" sldId="397"/>
        </pc:sldMkLst>
        <pc:spChg chg="mod">
          <ac:chgData name="Shams Siddiqi" userId="8515217b9be739cd" providerId="LiveId" clId="{89CDDF28-A5D1-4DA4-A5D0-3BFDF9F62505}" dt="2025-02-04T22:54:53.685" v="1450" actId="20577"/>
          <ac:spMkLst>
            <pc:docMk/>
            <pc:sldMk cId="0" sldId="397"/>
            <ac:spMk id="9220" creationId="{CDAEFA0E-D76A-46E5-46DA-F1D33CA7EB35}"/>
          </ac:spMkLst>
        </pc:spChg>
        <pc:spChg chg="mod">
          <ac:chgData name="Shams Siddiqi" userId="8515217b9be739cd" providerId="LiveId" clId="{89CDDF28-A5D1-4DA4-A5D0-3BFDF9F62505}" dt="2025-02-05T15:58:27.074" v="2325" actId="20577"/>
          <ac:spMkLst>
            <pc:docMk/>
            <pc:sldMk cId="0" sldId="397"/>
            <ac:spMk id="9221" creationId="{2140A200-0470-0A73-BDEF-041B99701BDA}"/>
          </ac:spMkLst>
        </pc:spChg>
      </pc:sldChg>
      <pc:sldChg chg="del">
        <pc:chgData name="Shams Siddiqi" userId="8515217b9be739cd" providerId="LiveId" clId="{89CDDF28-A5D1-4DA4-A5D0-3BFDF9F62505}" dt="2025-02-04T23:09:19.030" v="2253" actId="47"/>
        <pc:sldMkLst>
          <pc:docMk/>
          <pc:sldMk cId="4245183090" sldId="401"/>
        </pc:sldMkLst>
      </pc:sldChg>
      <pc:sldChg chg="del">
        <pc:chgData name="Shams Siddiqi" userId="8515217b9be739cd" providerId="LiveId" clId="{89CDDF28-A5D1-4DA4-A5D0-3BFDF9F62505}" dt="2025-02-04T23:09:19.030" v="2253" actId="47"/>
        <pc:sldMkLst>
          <pc:docMk/>
          <pc:sldMk cId="1356570113" sldId="404"/>
        </pc:sldMkLst>
      </pc:sldChg>
      <pc:sldChg chg="del">
        <pc:chgData name="Shams Siddiqi" userId="8515217b9be739cd" providerId="LiveId" clId="{89CDDF28-A5D1-4DA4-A5D0-3BFDF9F62505}" dt="2025-02-04T23:09:19.030" v="2253" actId="47"/>
        <pc:sldMkLst>
          <pc:docMk/>
          <pc:sldMk cId="860879033" sldId="405"/>
        </pc:sldMkLst>
      </pc:sldChg>
      <pc:sldChg chg="modSp mod">
        <pc:chgData name="Shams Siddiqi" userId="8515217b9be739cd" providerId="LiveId" clId="{89CDDF28-A5D1-4DA4-A5D0-3BFDF9F62505}" dt="2025-02-04T23:10:32.919" v="2268" actId="20577"/>
        <pc:sldMkLst>
          <pc:docMk/>
          <pc:sldMk cId="2403262022" sldId="407"/>
        </pc:sldMkLst>
        <pc:spChg chg="mod">
          <ac:chgData name="Shams Siddiqi" userId="8515217b9be739cd" providerId="LiveId" clId="{89CDDF28-A5D1-4DA4-A5D0-3BFDF9F62505}" dt="2025-02-04T22:19:14.819" v="128" actId="14100"/>
          <ac:spMkLst>
            <pc:docMk/>
            <pc:sldMk cId="2403262022" sldId="407"/>
            <ac:spMk id="9220" creationId="{CDAEFA0E-D76A-46E5-46DA-F1D33CA7EB35}"/>
          </ac:spMkLst>
        </pc:spChg>
        <pc:spChg chg="mod">
          <ac:chgData name="Shams Siddiqi" userId="8515217b9be739cd" providerId="LiveId" clId="{89CDDF28-A5D1-4DA4-A5D0-3BFDF9F62505}" dt="2025-02-04T23:10:32.919" v="2268" actId="20577"/>
          <ac:spMkLst>
            <pc:docMk/>
            <pc:sldMk cId="2403262022" sldId="407"/>
            <ac:spMk id="9221" creationId="{2140A200-0470-0A73-BDEF-041B99701BDA}"/>
          </ac:spMkLst>
        </pc:spChg>
      </pc:sldChg>
      <pc:sldChg chg="modSp add mod">
        <pc:chgData name="Shams Siddiqi" userId="8515217b9be739cd" providerId="LiveId" clId="{89CDDF28-A5D1-4DA4-A5D0-3BFDF9F62505}" dt="2025-02-05T15:31:38.974" v="2312" actId="113"/>
        <pc:sldMkLst>
          <pc:docMk/>
          <pc:sldMk cId="2517004756" sldId="408"/>
        </pc:sldMkLst>
        <pc:spChg chg="mod">
          <ac:chgData name="Shams Siddiqi" userId="8515217b9be739cd" providerId="LiveId" clId="{89CDDF28-A5D1-4DA4-A5D0-3BFDF9F62505}" dt="2025-02-04T23:11:37.241" v="2271" actId="20577"/>
          <ac:spMkLst>
            <pc:docMk/>
            <pc:sldMk cId="2517004756" sldId="408"/>
            <ac:spMk id="9220" creationId="{9431BEAC-C22C-826E-099B-17FC563F1035}"/>
          </ac:spMkLst>
        </pc:spChg>
        <pc:spChg chg="mod">
          <ac:chgData name="Shams Siddiqi" userId="8515217b9be739cd" providerId="LiveId" clId="{89CDDF28-A5D1-4DA4-A5D0-3BFDF9F62505}" dt="2025-02-05T15:31:38.974" v="2312" actId="113"/>
          <ac:spMkLst>
            <pc:docMk/>
            <pc:sldMk cId="2517004756" sldId="408"/>
            <ac:spMk id="9221" creationId="{96918DF9-1051-6F79-22DD-61285B7B09B5}"/>
          </ac:spMkLst>
        </pc:spChg>
      </pc:sldChg>
      <pc:sldChg chg="new del">
        <pc:chgData name="Shams Siddiqi" userId="8515217b9be739cd" providerId="LiveId" clId="{89CDDF28-A5D1-4DA4-A5D0-3BFDF9F62505}" dt="2025-02-05T15:32:34.432" v="2314" actId="680"/>
        <pc:sldMkLst>
          <pc:docMk/>
          <pc:sldMk cId="2932245245" sldId="409"/>
        </pc:sldMkLst>
      </pc:sldChg>
      <pc:sldChg chg="addSp delSp modSp add mod">
        <pc:chgData name="Shams Siddiqi" userId="8515217b9be739cd" providerId="LiveId" clId="{89CDDF28-A5D1-4DA4-A5D0-3BFDF9F62505}" dt="2025-02-05T17:27:17.947" v="2334" actId="1037"/>
        <pc:sldMkLst>
          <pc:docMk/>
          <pc:sldMk cId="3008971211" sldId="409"/>
        </pc:sldMkLst>
        <pc:spChg chg="add del mod">
          <ac:chgData name="Shams Siddiqi" userId="8515217b9be739cd" providerId="LiveId" clId="{89CDDF28-A5D1-4DA4-A5D0-3BFDF9F62505}" dt="2025-02-05T15:32:52.012" v="2317" actId="478"/>
          <ac:spMkLst>
            <pc:docMk/>
            <pc:sldMk cId="3008971211" sldId="409"/>
            <ac:spMk id="2" creationId="{93C6C46F-A075-D28D-4262-4332CF70B820}"/>
          </ac:spMkLst>
        </pc:spChg>
        <pc:spChg chg="del">
          <ac:chgData name="Shams Siddiqi" userId="8515217b9be739cd" providerId="LiveId" clId="{89CDDF28-A5D1-4DA4-A5D0-3BFDF9F62505}" dt="2025-02-05T15:32:47.242" v="2316" actId="478"/>
          <ac:spMkLst>
            <pc:docMk/>
            <pc:sldMk cId="3008971211" sldId="409"/>
            <ac:spMk id="9221" creationId="{AB646EE5-E5B9-5C99-65EF-57F1639E4FB6}"/>
          </ac:spMkLst>
        </pc:spChg>
        <pc:graphicFrameChg chg="add mod">
          <ac:chgData name="Shams Siddiqi" userId="8515217b9be739cd" providerId="LiveId" clId="{89CDDF28-A5D1-4DA4-A5D0-3BFDF9F62505}" dt="2025-02-05T17:27:07.834" v="2329"/>
          <ac:graphicFrameMkLst>
            <pc:docMk/>
            <pc:sldMk cId="3008971211" sldId="409"/>
            <ac:graphicFrameMk id="2" creationId="{5D9EFA61-868F-202A-E06D-AE5C915DBCB3}"/>
          </ac:graphicFrameMkLst>
        </pc:graphicFrameChg>
        <pc:picChg chg="add del mod">
          <ac:chgData name="Shams Siddiqi" userId="8515217b9be739cd" providerId="LiveId" clId="{89CDDF28-A5D1-4DA4-A5D0-3BFDF9F62505}" dt="2025-02-05T17:26:59.533" v="2326" actId="478"/>
          <ac:picMkLst>
            <pc:docMk/>
            <pc:sldMk cId="3008971211" sldId="409"/>
            <ac:picMk id="3" creationId="{5BE7000B-246B-92F0-3F62-C576F4963EC8}"/>
          </ac:picMkLst>
        </pc:picChg>
        <pc:picChg chg="add mod">
          <ac:chgData name="Shams Siddiqi" userId="8515217b9be739cd" providerId="LiveId" clId="{89CDDF28-A5D1-4DA4-A5D0-3BFDF9F62505}" dt="2025-02-05T17:27:17.947" v="2334" actId="1037"/>
          <ac:picMkLst>
            <pc:docMk/>
            <pc:sldMk cId="3008971211" sldId="409"/>
            <ac:picMk id="4" creationId="{4570AD02-87FA-A332-FAFC-A14A7043082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B9A2601-A6AC-B860-C87B-92672D0301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7BFDE-FCFC-CBFF-FC53-A9B90D0BB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72D1A1A-7505-3C04-8F41-C1C8B533CB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763FC17-303D-24BD-593F-AFE42CAF58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896AB9-E865-4E0A-AD54-79321AEDA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7D744D-9CE9-9ACF-E2BC-378AB5DCD0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378D37-4A1F-0A54-5E9B-4E9CB2D9D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CAE6A66-5757-17AB-3704-595C59D554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EE40649-FE1E-6679-BC5E-4C8DCD4BC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E8861D6-C213-BA1E-7D4F-E40020B80B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6950F17-EF6A-17AC-90DB-57DDEDAE1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F5976-DC91-4BB4-939A-A2F956F53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23234D7-48E4-45A9-7F3F-0605CFB7D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8E49D-4BF8-4AB6-8A31-F2D4E822C18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68776C-B7FF-9EBA-8F90-2BA021EB3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269CE6-A2F2-8FD7-862D-20E10A7B2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97F89-0354-305D-EB99-AB0D63DE5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1D8DE0B-6243-4EB7-B549-41A3220F0F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5771510-843D-75E5-73FB-FD1A785A1D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5906C1F-3BF9-0ED4-E306-9EAAE6F55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459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1BAE1-D63C-CD46-5AB4-40A0D7E86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370AA27-1A46-D2AE-90D3-EC941DA02D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9189296-B2EF-FF80-6010-83DF819EB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0874405-0E4B-BF87-0808-DA76FF07E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7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2041B77-AD32-3F55-C8AF-8445D6243E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B92B168-F425-15AE-86BC-6C31A53E51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276910A9-E156-9789-E197-278700722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0A32B266-5ACA-0747-71E7-84CDF2FA46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B84DA-6801-1936-78A8-A51B420E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BE876E4-1147-96F6-F2C9-5255D0246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5138911-4793-AF47-B707-EEB58BE76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31CB-EC68-4B41-AC68-202A3330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A8A86-087E-302A-A343-58580D53F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8493A-8748-FD69-43B2-3DB3A7271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E99F7-03E8-23E2-D4C7-656366787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DB7F-0158-40FB-B3F0-D941C1D55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B467A9-D6B8-1F77-4C89-ACEB4DFC2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03E07-2FC0-1323-E6A3-73604441E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3DA997-A966-B7E8-5B7A-69F36C9E9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9ABEC-FCC6-469C-9763-6CDD5A816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B1634-6FC8-4080-59F4-FD8BF8DC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BBEF2-2C27-7546-7A47-15E290025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4FC9D-3857-8A82-AD73-E734A96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21B-D0FC-42F8-946C-01E541E53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5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ED2EE-A8B4-0616-7292-6374BF4C8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22F6F-576B-35A6-ED0D-2DD9DDA0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5E7D00-A8D6-6504-416B-67915E7E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10DC-2E5E-482B-A911-773A7A4DC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2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5FCF1-94ED-04E1-6CCF-CBF05227E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27739-0A0E-62D2-7F5B-1069D2FDF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DBBA1-2AC8-ED46-7C6F-EF8A5216D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A6CB-DF96-4A1B-96B8-2CA30659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AFB631-117B-0C1B-ACAB-A31E7BC7B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39B4CF-8FF9-71DB-077E-FACF42477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74D733-8A1D-AA08-E1FF-EE3996E5C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1B77-6736-4ED0-9F8E-23DA1C7D7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E9D26-A1C5-030E-4F37-5432CB57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1EC6F8-612D-87C3-F30E-1100E46F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C4E5A5-37EB-BACD-E0E2-BC5F22B2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FFD9-8304-4E39-98AE-CA1DC6390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6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3A5768-7AB9-DA3C-6D50-D9FA40121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57B4D6-F8DD-E11A-3DF6-07D7A8436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8DBA9-AC8C-717F-0312-3D5EA72C6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DA9-49B9-4A38-A72E-9EB6707F0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B760CA-1AEE-E8E9-0B92-B3B1A02D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C5FBC-19C8-1745-D521-1637CEE46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13824-C789-C307-5F06-E0968CCB0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94A2-EE34-4C56-9702-FDBA8C02C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8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3C6A3-EB36-1D36-6181-942C6E089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2205A-68BB-7F70-BB60-E317C8F7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68873-68A9-D28A-1B40-3940D9B74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0042-5AF9-47A9-AD2D-AEB5041A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B507C-3F44-F199-0B85-3078ABD07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3B8C4B-C525-FA67-B112-0BA43A643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E811D7-90B0-1EA1-C8F8-519020B4D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E1590DB-80C7-48E4-D991-BFCC104E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C00FFB4-429B-6491-35F6-36430A093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AA2215-3D16-4841-90AE-AC6637DAC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CB60D10-51E6-8570-06AE-405320D3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133DE3E-7D3A-FB95-215D-6FFFC1F87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F98DC-A43B-22C9-941F-AA426A1F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685DF19-BFC0-AF36-300C-121CF2CD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ms@crescentpowe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76799-6A2F-DAB4-808D-BA29161BC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HEN Comments on NPRR1268 related to AORDC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48F9BFE-A2EB-4979-EC7E-7C52D0C99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0250"/>
            <a:ext cx="7848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Shams Siddiqi, Ph.D.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Hunt Energy Network (HEN)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(512) 619-3532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shams@crescentpower.net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RTCBTF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February 7, 2025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ERCOT Interpretation of AORDC Protocols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Based on ERCOT’s “Ancillary Service Demand Curves (ASDCs)” presentation dated 2/21/24: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For all SCED intervals where (RTOLCAP+RTOFFCAP)&lt;10,000MW, ERCOT used the historical RTOLCAP and RTOFFCAP values to calculate the composite LOLP and composite price [i.e., ORDC adder] defined as: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(𝟎.𝟓∗(𝟏−𝒑𝒏𝒐𝒓𝒎(𝑹𝑻𝑶𝑳𝑪𝑨𝑷−𝑿, 𝟎.𝟓∗𝟗𝟐𝟓,𝟎.𝟕𝟎𝟕∗𝟏𝟐𝟏𝟑))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+𝟎.𝟓∗(𝟏−𝒑𝒏𝒐𝒓𝒎(𝑹𝑻𝑶𝑳𝑪𝑨𝑷+𝑹𝑻𝑶𝑭𝑭𝑪𝑨𝑷−𝑿, 𝟗𝟐𝟓, 𝟏𝟐𝟏𝟑)))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∗(𝑽𝑶𝑳𝑳−𝒎𝒊𝒏(𝑺𝒚𝒔𝒕𝒆𝒎 𝑳𝒂𝒎𝒃𝒅𝒂, 𝟐𝟓𝟎))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To account for lower reserve level areas where there are no historical observations, create a single point using the following assumptions: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RTOFFCAP = 0, RTOLCAP = 2,000MW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Set System Lambda equal to the average of system lambda, with the historical values capped at $250/MWh, during SCED timestamps with less than or equal to 4,000MW of total reserves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Using the results of (a) and (b) above, </a:t>
            </a:r>
            <a:r>
              <a:rPr lang="en-US" altLang="en-US" sz="1600" b="1" u="sng" dirty="0"/>
              <a:t>use regression methods to fit a curve to the average reserve pricing outcomes </a:t>
            </a:r>
            <a:r>
              <a:rPr lang="en-US" altLang="en-US" sz="1600" dirty="0"/>
              <a:t>for the various MW reserve levels.</a:t>
            </a:r>
          </a:p>
        </p:txBody>
      </p:sp>
    </p:spTree>
    <p:extLst>
      <p:ext uri="{BB962C8B-B14F-4D97-AF65-F5344CB8AC3E}">
        <p14:creationId xmlns:p14="http://schemas.microsoft.com/office/powerpoint/2010/main" val="240326202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CBB37-E0FA-7F51-A1CF-7F6F630B7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30187B32-FCF8-5ECF-9C14-F3906622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9431BEAC-C22C-826E-099B-17FC563F1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Use ORDC instead of Adder-fitted AORDC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96918DF9-1051-6F79-22DD-61285B7B0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Protocols do not define exactly what curve to fit. ERCOT chose the following curve: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AORDC=(VOLL-250)*(1-CDF(RTOLCAP+RTOFFCAP, mu, sigma)) which resulted in mu=3760 and sigma=1180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 did </a:t>
            </a:r>
            <a:r>
              <a:rPr lang="en-US" altLang="en-US" sz="1600" b="1" dirty="0"/>
              <a:t>NOT</a:t>
            </a:r>
            <a:r>
              <a:rPr lang="en-US" altLang="en-US" sz="1600" dirty="0"/>
              <a:t> use (nor does it make sense to use) the following: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</a:t>
            </a:r>
            <a:r>
              <a:rPr lang="en-US" altLang="en-US" sz="1600" b="1" dirty="0"/>
              <a:t>AORDC =</a:t>
            </a:r>
            <a:r>
              <a:rPr lang="en-US" altLang="en-US" sz="1600" dirty="0"/>
              <a:t> (𝟎.𝟓∗(𝟏−𝒑𝒏𝒐𝒓𝒎(𝑹𝑻𝑶𝑳𝑪𝑨𝑷−𝑿, 𝟎.𝟓∗𝟗𝟐𝟓,𝟎.𝟕𝟎𝟕∗𝟏𝟐𝟏𝟑))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+𝟎.𝟓∗(𝟏−𝒑𝒏𝒐𝒓𝒎(𝑹𝑻𝑶𝑳𝑪𝑨𝑷+𝑹𝑻𝑶𝑭𝑭𝑪𝑨𝑷−𝑿, 𝟗𝟐𝟓, 𝟏𝟐𝟏𝟑)))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∗(𝑽𝑶𝑳𝑳−𝒎𝒊𝒏(𝑺𝒚𝒔𝒕𝒆𝒎 𝑳𝒂𝒎𝒃𝒅𝒂, 𝟐𝟓𝟎)) [</a:t>
            </a:r>
            <a:r>
              <a:rPr lang="en-US" altLang="en-US" sz="1600" b="1" dirty="0"/>
              <a:t>Protocols are incorrect</a:t>
            </a:r>
            <a:r>
              <a:rPr lang="en-US" altLang="en-US" sz="1600" dirty="0"/>
              <a:t>]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 could have fit a more appropriate curve for creating ASDCs: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AORDC=VOLL*(1-CDF(</a:t>
            </a:r>
            <a:r>
              <a:rPr lang="en-US" altLang="en-US" sz="1600" dirty="0" err="1"/>
              <a:t>OperatingReserve</a:t>
            </a:r>
            <a:r>
              <a:rPr lang="en-US" altLang="en-US" sz="1600" dirty="0"/>
              <a:t>-MCL, mu, sigma))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ERCOT’s use of (VOLL-250) reduces VOLL by $250/MW for entire curve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ERCOT’s use of (RTOLCAP+RTOFFCAP) is much greater than </a:t>
            </a:r>
            <a:r>
              <a:rPr lang="en-US" altLang="en-US" sz="1600" dirty="0" err="1"/>
              <a:t>OperatingReserve</a:t>
            </a:r>
            <a:r>
              <a:rPr lang="en-US" altLang="en-US" sz="1600" dirty="0"/>
              <a:t> [i.e., Ancillary Service capacity] under RTC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ORDC=VOLL*(1-CDF(</a:t>
            </a:r>
            <a:r>
              <a:rPr lang="en-US" altLang="en-US" sz="1600" dirty="0" err="1"/>
              <a:t>OperatingReserve</a:t>
            </a:r>
            <a:r>
              <a:rPr lang="en-US" altLang="en-US" sz="1600" dirty="0"/>
              <a:t>-MCL, mu, sigma)) is </a:t>
            </a:r>
            <a:r>
              <a:rPr lang="en-US" altLang="en-US" sz="1600" b="1" dirty="0"/>
              <a:t>by definition the Demand Curve for </a:t>
            </a:r>
            <a:r>
              <a:rPr lang="en-US" altLang="en-US" sz="1600" b="1" dirty="0" err="1"/>
              <a:t>OperatingReserves</a:t>
            </a:r>
            <a:r>
              <a:rPr lang="en-US" altLang="en-US" sz="1600" dirty="0"/>
              <a:t> [i.e., AS]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Thus, </a:t>
            </a:r>
            <a:r>
              <a:rPr lang="en-US" altLang="en-US" sz="1600" b="1" dirty="0"/>
              <a:t>unaltered ORDC should be used </a:t>
            </a:r>
            <a:r>
              <a:rPr lang="en-US" altLang="en-US" sz="1600" dirty="0"/>
              <a:t>as the sloping portion of AORDC rather than the convoluted AORDC derived from simulated ORDC adder values and curve fitting an arbitrarily selected AORDC</a:t>
            </a:r>
          </a:p>
        </p:txBody>
      </p:sp>
    </p:spTree>
    <p:extLst>
      <p:ext uri="{BB962C8B-B14F-4D97-AF65-F5344CB8AC3E}">
        <p14:creationId xmlns:p14="http://schemas.microsoft.com/office/powerpoint/2010/main" val="2517004756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3639C-00AE-9315-FE01-E64D0CFBC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7FD7FC5-56C7-673F-55FF-0ADB6113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320E7C1-2CAA-990E-B129-7E3743F7C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Use ORDC instead of Adder-fitted AORDC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70AD02-87FA-A332-FAFC-A14A70430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83191"/>
            <a:ext cx="8663167" cy="629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71211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HEN Changes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Use unaltered ORDC [by definition the Demand Curve for Operating Reserves] to create ASDCs instead of the ERCOT-estimated [but not defined in Protocols] AORDC based on regression of simulated historical ORDC adders: this also helps mitigate some of the market price suppression with RTC implementation. 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 Adders should not and were never used to Procure Ancillary Services and are actually lower when System Lambdas are higher in scarcity – contrary to the value or what the “demand curve” should be for the Operating Reserve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It’s unclear from the Protocol language what AORDC should be fit using historical simulated data. ERCOT has chosen to fit AORDC=(VOLL-250)*(1-CDF(RTOLCAP+RTOFFCAP, mu, sigma)). This implies that the AORDC can never reach VOLL, reduces the VOLL by $250/MW/hour for the entire curve thereby undervaluing all points on the AORDC, and is further undervaluing AS capacity since AS capacity is typically much less than (RTOLCAP+RTOFFCAP).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Also, there is no need to post mu and sigma values once RTC is implemented and ORDC-related OBD is no longer needed. Thus MCL, mu and sigma values should be specified is this section of the Protocols.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800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28886</TotalTime>
  <Words>743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Garamond</vt:lpstr>
      <vt:lpstr>Times New Roman</vt:lpstr>
      <vt:lpstr>Verdana</vt:lpstr>
      <vt:lpstr>Wingdings</vt:lpstr>
      <vt:lpstr>Level</vt:lpstr>
      <vt:lpstr>HEN Comments on NPRR1268 related to AORDC</vt:lpstr>
      <vt:lpstr>ERCOT Interpretation of AORDC Protocols</vt:lpstr>
      <vt:lpstr>Use ORDC instead of Adder-fitted AORDC</vt:lpstr>
      <vt:lpstr>Use ORDC instead of Adder-fitted AORDC</vt:lpstr>
      <vt:lpstr>Summary of HEN Changes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Marginal Pricing: The Texas Nodal Market</dc:title>
  <dc:creator>ssiddiqi</dc:creator>
  <cp:lastModifiedBy>Shams Siddiqi</cp:lastModifiedBy>
  <cp:revision>205</cp:revision>
  <dcterms:created xsi:type="dcterms:W3CDTF">2006-07-23T21:38:03Z</dcterms:created>
  <dcterms:modified xsi:type="dcterms:W3CDTF">2025-02-05T17:27:28Z</dcterms:modified>
</cp:coreProperties>
</file>