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65" d="100"/>
          <a:sy n="65" d="100"/>
        </p:scale>
        <p:origin x="1038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3,002,040</a:t>
            </a:r>
            <a:r>
              <a:rPr lang="en-US" sz="1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8.50%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December 2024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162,482</a:t>
            </a:r>
            <a:r>
              <a:rPr lang="en-US" sz="4000" strike="noStrike" dirty="0"/>
              <a:t>  </a:t>
            </a:r>
            <a:r>
              <a:rPr lang="en-US" sz="4000" b="1" strike="noStrike" dirty="0"/>
              <a:t>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December 30th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December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199,978</a:t>
            </a:r>
            <a:r>
              <a:rPr lang="en-US" sz="3600" b="1" strike="noStrike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strike="noStrike" baseline="0" dirty="0">
                <a:solidFill>
                  <a:schemeClr val="accent2"/>
                </a:solidFill>
              </a:rPr>
              <a:t>264,996</a:t>
            </a:r>
            <a:r>
              <a:rPr lang="en-US" sz="3200" strike="noStrike" dirty="0"/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December 6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162,482</a:t>
            </a:r>
            <a:r>
              <a:rPr lang="en-US" sz="3600" strike="noStrike" dirty="0"/>
              <a:t>  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December 30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13.95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December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35,297,482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9,236,413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26.17%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02/06/25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6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1AF1-F94C-1216-0583-FD6D8DFB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2341" y="767086"/>
            <a:ext cx="7063382" cy="51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5895" y="920451"/>
            <a:ext cx="6914466" cy="50170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4074" y="797612"/>
            <a:ext cx="6955848" cy="50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2757" y="786851"/>
            <a:ext cx="7038480" cy="51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5454" y="798038"/>
            <a:ext cx="6753088" cy="48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604" y="773633"/>
            <a:ext cx="7052787" cy="5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1731" y="728915"/>
            <a:ext cx="7080536" cy="51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6FDBD-85A0-C25A-FC89-5FF93B3C5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6449" y="1045361"/>
            <a:ext cx="7625963" cy="47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PDCWG Leadership Volunteers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2"/>
            <a:r>
              <a:rPr lang="en-US" sz="1600" kern="0" dirty="0"/>
              <a:t>Analysis of Disturbances</a:t>
            </a:r>
            <a:endParaRPr lang="en-US" sz="16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December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Note that occurrence of FMEs is down a lot – 2021 had 19; 2022 had 16; 2023 had 7; 2024 had 6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8511" y="779724"/>
            <a:ext cx="7047350" cy="5117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1552.00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1" y="846391"/>
            <a:ext cx="7121875" cy="5165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50539"/>
            <a:ext cx="7099539" cy="5156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183" y="770008"/>
            <a:ext cx="7109627" cy="51642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19609</TotalTime>
  <Words>382</Words>
  <Application>Microsoft Office PowerPoint</Application>
  <PresentationFormat>On-screen Show (4:3)</PresentationFormat>
  <Paragraphs>70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905</cp:revision>
  <cp:lastPrinted>2021-08-03T14:43:19Z</cp:lastPrinted>
  <dcterms:created xsi:type="dcterms:W3CDTF">2010-04-12T23:12:02Z</dcterms:created>
  <dcterms:modified xsi:type="dcterms:W3CDTF">2025-02-04T13:54:34Z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