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7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534400" cy="51831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2025 </a:t>
            </a:r>
            <a:r>
              <a:rPr lang="en-US" sz="2000" dirty="0"/>
              <a:t>RMS Working Group and Task Force Leadership Nominees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625"/>
          </a:xfrm>
        </p:spPr>
        <p:txBody>
          <a:bodyPr/>
          <a:lstStyle/>
          <a:p>
            <a:endParaRPr lang="en-US" sz="8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Texas Data Transport and MarkeTrak Systems Working Group (TDTMS)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  	 	</a:t>
            </a:r>
            <a:r>
              <a:rPr lang="en-US" altLang="en-US" sz="1600" dirty="0">
                <a:solidFill>
                  <a:schemeClr val="tx1"/>
                </a:solidFill>
              </a:rPr>
              <a:t>Chair: 	        </a:t>
            </a:r>
            <a:r>
              <a:rPr lang="en-US" sz="1600" dirty="0">
                <a:solidFill>
                  <a:schemeClr val="tx1"/>
                </a:solidFill>
              </a:rPr>
              <a:t>Sheri Wiegand, Vistra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Co-Vice Chair:   </a:t>
            </a:r>
            <a:r>
              <a:rPr lang="en-US" sz="1600" dirty="0">
                <a:solidFill>
                  <a:schemeClr val="tx1"/>
                </a:solidFill>
              </a:rPr>
              <a:t>Monica Jones, CNP 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   	</a:t>
            </a:r>
            <a:r>
              <a:rPr lang="en-US" altLang="en-US" sz="1600" dirty="0">
                <a:solidFill>
                  <a:schemeClr val="tx1"/>
                </a:solidFill>
              </a:rPr>
              <a:t>   Co-Vice Chair:   Sam Pak, Oncor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endParaRPr lang="en-US" sz="7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Texas Standard Electronic Transaction Working Group (Texas SET)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</a:rPr>
              <a:t>		</a:t>
            </a:r>
            <a:r>
              <a:rPr lang="en-US" altLang="en-US" sz="1600" dirty="0">
                <a:solidFill>
                  <a:schemeClr val="tx1"/>
                </a:solidFill>
              </a:rPr>
              <a:t>Chair: 	        Kyle Patrick, NRG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Co-Vice Chair:   Stephen Wilson, TXU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Co-Vice Chair:   Monica Jones, CNP 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700" dirty="0">
              <a:solidFill>
                <a:schemeClr val="tx1"/>
              </a:solidFill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Profiling Working Group (PWG)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Chair: 	        Sam Pak, Oncor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Co-Vice Chair: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Steve Pliler, Vistra</a:t>
            </a: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		Co-Vice Chair:   Bill Snyder, AEP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en-US" sz="7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		</a:t>
            </a:r>
            <a:endParaRPr lang="en-US" sz="7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Retail Market Training Task Force (RMTTF)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Co-Chair:           Debbie McKeever, Oncor 		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Co-Chair:           </a:t>
            </a:r>
            <a:r>
              <a:rPr lang="en-US" sz="1600" dirty="0">
                <a:solidFill>
                  <a:schemeClr val="tx1"/>
                </a:solidFill>
              </a:rPr>
              <a:t>Tomas Fernandez, NRG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Co-Chair:           Melinda Earnest, AEP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162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2025 RMS Working Group and Task Force Leadership Nominees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83</cp:revision>
  <cp:lastPrinted>2016-01-21T20:53:15Z</cp:lastPrinted>
  <dcterms:created xsi:type="dcterms:W3CDTF">2016-01-21T15:20:31Z</dcterms:created>
  <dcterms:modified xsi:type="dcterms:W3CDTF">2025-01-14T20:50:42Z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2023-12-12T18:04:26Z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88026e93-ce58-4f05-8909-5f7fa0f14e9e</vt:lpwstr>
  </property>
  <property fmtid="{D5CDD505-2E9C-101B-9397-08002B2CF9AE}" pid="9" name="MSIP_Label_7084cbda-52b8-46fb-a7b7-cb5bd465ed85_ContentBits">
    <vt:lpwstr>0</vt:lpwstr>
  </property>
</Properties>
</file>