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81" r:id="rId5"/>
    <p:sldId id="284" r:id="rId6"/>
    <p:sldId id="296" r:id="rId7"/>
    <p:sldId id="302" r:id="rId8"/>
    <p:sldId id="301" r:id="rId9"/>
    <p:sldId id="294" r:id="rId10"/>
    <p:sldId id="28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ED95DE-E3B4-4167-9322-0C205E48165D}" v="5" dt="2025-01-31T22:34:20.552"/>
  </p1510:revLst>
</p1510:revInfo>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5" autoAdjust="0"/>
    <p:restoredTop sz="94879" autoAdjust="0"/>
  </p:normalViewPr>
  <p:slideViewPr>
    <p:cSldViewPr snapToGrid="0">
      <p:cViewPr varScale="1">
        <p:scale>
          <a:sx n="71" d="100"/>
          <a:sy n="71" d="100"/>
        </p:scale>
        <p:origin x="2052" y="822"/>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1/30/2025</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57874-EF65-4B61-B062-40C932C81294}" type="slidenum">
              <a:rPr lang="en-US" smtClean="0"/>
              <a:t>‹#›</a:t>
            </a:fld>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FE048-FAD0-D943-9A17-3C4CB7633182}" type="datetimeFigureOut">
              <a:rPr lang="en-US" smtClean="0"/>
              <a:t>1/30/2025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47812-3409-784D-BAE7-ABE53735D59F}" type="slidenum">
              <a:rPr lang="en-US" smtClean="0"/>
              <a:t>‹#›</a:t>
            </a:fld>
            <a:endParaRPr lang="en-US"/>
          </a:p>
        </p:txBody>
      </p:sp>
    </p:spTree>
    <p:extLst>
      <p:ext uri="{BB962C8B-B14F-4D97-AF65-F5344CB8AC3E}">
        <p14:creationId xmlns:p14="http://schemas.microsoft.com/office/powerpoint/2010/main" val="10150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3A35-1FA6-84F9-C9C9-8EFD760A50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7CDB01-A300-500A-E9FF-5021D5B216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0371-6E13-9BA6-3274-E7DFC0AA83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DD689E-823E-FB48-22C9-BEE63C553E8C}"/>
              </a:ext>
            </a:extLst>
          </p:cNvPr>
          <p:cNvSpPr>
            <a:spLocks noGrp="1"/>
          </p:cNvSpPr>
          <p:nvPr>
            <p:ph type="sldNum" sz="quarter" idx="5"/>
          </p:nvPr>
        </p:nvSpPr>
        <p:spPr/>
        <p:txBody>
          <a:bodyPr/>
          <a:lstStyle/>
          <a:p>
            <a:fld id="{55247812-3409-784D-BAE7-ABE53735D59F}" type="slidenum">
              <a:rPr lang="en-US" smtClean="0"/>
              <a:t>2</a:t>
            </a:fld>
            <a:endParaRPr lang="en-US"/>
          </a:p>
        </p:txBody>
      </p:sp>
    </p:spTree>
    <p:extLst>
      <p:ext uri="{BB962C8B-B14F-4D97-AF65-F5344CB8AC3E}">
        <p14:creationId xmlns:p14="http://schemas.microsoft.com/office/powerpoint/2010/main" val="221729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3</a:t>
            </a:fld>
            <a:endParaRPr lang="en-US"/>
          </a:p>
        </p:txBody>
      </p:sp>
    </p:spTree>
    <p:extLst>
      <p:ext uri="{BB962C8B-B14F-4D97-AF65-F5344CB8AC3E}">
        <p14:creationId xmlns:p14="http://schemas.microsoft.com/office/powerpoint/2010/main" val="2686139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8B26B-F359-795F-E731-B5CF40ADAB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80C13D-F5BE-3ED1-F6E7-0D7976953B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81AAB3-32D3-05CE-A1A4-5311DE294DB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9AFA52-6DB6-C2BA-CD7E-2C8325F408B9}"/>
              </a:ext>
            </a:extLst>
          </p:cNvPr>
          <p:cNvSpPr>
            <a:spLocks noGrp="1"/>
          </p:cNvSpPr>
          <p:nvPr>
            <p:ph type="sldNum" sz="quarter" idx="5"/>
          </p:nvPr>
        </p:nvSpPr>
        <p:spPr/>
        <p:txBody>
          <a:bodyPr/>
          <a:lstStyle/>
          <a:p>
            <a:fld id="{55247812-3409-784D-BAE7-ABE53735D59F}" type="slidenum">
              <a:rPr lang="en-US" smtClean="0"/>
              <a:t>4</a:t>
            </a:fld>
            <a:endParaRPr lang="en-US"/>
          </a:p>
        </p:txBody>
      </p:sp>
    </p:spTree>
    <p:extLst>
      <p:ext uri="{BB962C8B-B14F-4D97-AF65-F5344CB8AC3E}">
        <p14:creationId xmlns:p14="http://schemas.microsoft.com/office/powerpoint/2010/main" val="164191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0DD0B-329F-5308-1949-57B8899804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9C48C4-965A-08E0-587D-13F41DB964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309CEC-F2F8-AD70-BB1E-C57D6088F3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7156E4B-E979-60D9-E4D2-21868D6DD49C}"/>
              </a:ext>
            </a:extLst>
          </p:cNvPr>
          <p:cNvSpPr>
            <a:spLocks noGrp="1"/>
          </p:cNvSpPr>
          <p:nvPr>
            <p:ph type="sldNum" sz="quarter" idx="5"/>
          </p:nvPr>
        </p:nvSpPr>
        <p:spPr/>
        <p:txBody>
          <a:bodyPr/>
          <a:lstStyle/>
          <a:p>
            <a:fld id="{55247812-3409-784D-BAE7-ABE53735D59F}" type="slidenum">
              <a:rPr lang="en-US" smtClean="0"/>
              <a:t>5</a:t>
            </a:fld>
            <a:endParaRPr lang="en-US"/>
          </a:p>
        </p:txBody>
      </p:sp>
    </p:spTree>
    <p:extLst>
      <p:ext uri="{BB962C8B-B14F-4D97-AF65-F5344CB8AC3E}">
        <p14:creationId xmlns:p14="http://schemas.microsoft.com/office/powerpoint/2010/main" val="2834099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6</a:t>
            </a:fld>
            <a:endParaRPr lang="en-US"/>
          </a:p>
        </p:txBody>
      </p:sp>
    </p:spTree>
    <p:extLst>
      <p:ext uri="{BB962C8B-B14F-4D97-AF65-F5344CB8AC3E}">
        <p14:creationId xmlns:p14="http://schemas.microsoft.com/office/powerpoint/2010/main" val="4208198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A7F58C7-D277-8F14-F024-4B41D20D054F}"/>
              </a:ext>
            </a:extLst>
          </p:cNvPr>
          <p:cNvSpPr>
            <a:spLocks noGrp="1"/>
          </p:cNvSpPr>
          <p:nvPr>
            <p:ph type="pic" sz="quarter" idx="10"/>
          </p:nvPr>
        </p:nvSpPr>
        <p:spPr>
          <a:xfrm>
            <a:off x="0" y="0"/>
            <a:ext cx="12192000"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1524000" y="2286000"/>
            <a:ext cx="9144000" cy="2286000"/>
          </a:xfrm>
        </p:spPr>
        <p:txBody>
          <a:bodyPr anchor="ctr" anchorCtr="0">
            <a:noAutofit/>
          </a:bodyPr>
          <a:lstStyle>
            <a:lvl1pPr algn="ctr">
              <a:defRPr sz="4800">
                <a:solidFill>
                  <a:schemeClr val="bg1"/>
                </a:solidFill>
              </a:defRPr>
            </a:lvl1pPr>
          </a:lstStyle>
          <a:p>
            <a:r>
              <a:rPr lang="en-US" dirty="0"/>
              <a:t>Click to add title</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8" name="Content Placeholder 10">
            <a:extLst>
              <a:ext uri="{FF2B5EF4-FFF2-40B4-BE49-F238E27FC236}">
                <a16:creationId xmlns:a16="http://schemas.microsoft.com/office/drawing/2014/main" id="{A524C1E0-92FE-D7D2-83A7-46D29A838874}"/>
              </a:ext>
            </a:extLst>
          </p:cNvPr>
          <p:cNvSpPr>
            <a:spLocks noGrp="1"/>
          </p:cNvSpPr>
          <p:nvPr>
            <p:ph sz="quarter" idx="15" hasCustomPrompt="1"/>
          </p:nvPr>
        </p:nvSpPr>
        <p:spPr>
          <a:xfrm>
            <a:off x="838200"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a:extLst>
              <a:ext uri="{FF2B5EF4-FFF2-40B4-BE49-F238E27FC236}">
                <a16:creationId xmlns:a16="http://schemas.microsoft.com/office/drawing/2014/main" id="{427E0367-8E38-8905-DC9A-D0C376A591A7}"/>
              </a:ext>
            </a:extLst>
          </p:cNvPr>
          <p:cNvSpPr>
            <a:spLocks noGrp="1"/>
          </p:cNvSpPr>
          <p:nvPr>
            <p:ph sz="quarter" idx="16" hasCustomPrompt="1"/>
          </p:nvPr>
        </p:nvSpPr>
        <p:spPr>
          <a:xfrm>
            <a:off x="6219464"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43D847DE-29F2-8ABB-1718-34BED4F37718}"/>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1/30/2025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770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anchor="ctr" anchorCtr="0">
            <a:noAutofit/>
          </a:bodyPr>
          <a:lstStyle>
            <a:lvl1pPr algn="ctr">
              <a:defRPr sz="3200"/>
            </a:lvl1pPr>
          </a:lstStyle>
          <a:p>
            <a:r>
              <a:rPr lang="en-US" dirty="0"/>
              <a:t>Click to add title</a:t>
            </a:r>
          </a:p>
        </p:txBody>
      </p:sp>
      <p:sp>
        <p:nvSpPr>
          <p:cNvPr id="8" name="Table Placeholder 7">
            <a:extLst>
              <a:ext uri="{FF2B5EF4-FFF2-40B4-BE49-F238E27FC236}">
                <a16:creationId xmlns:a16="http://schemas.microsoft.com/office/drawing/2014/main" id="{0CEAFE70-86D3-8690-31CA-F9A1FBA494D0}"/>
              </a:ext>
            </a:extLst>
          </p:cNvPr>
          <p:cNvSpPr>
            <a:spLocks noGrp="1"/>
          </p:cNvSpPr>
          <p:nvPr>
            <p:ph type="tbl" sz="quarter" idx="13"/>
          </p:nvPr>
        </p:nvSpPr>
        <p:spPr>
          <a:xfrm>
            <a:off x="613186" y="2107800"/>
            <a:ext cx="10965628" cy="3920196"/>
          </a:xfrm>
        </p:spPr>
        <p:txBody>
          <a:bodyPr/>
          <a:lstStyle>
            <a:lvl1pPr>
              <a:defRPr/>
            </a:lvl1pPr>
          </a:lstStyle>
          <a:p>
            <a:r>
              <a:rPr lang="en-US"/>
              <a:t>Click icon to add table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1/30/2025</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2609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6EE6F3F-63EB-5C0E-2307-3B7CBBA1C374}"/>
              </a:ext>
            </a:extLst>
          </p:cNvPr>
          <p:cNvSpPr>
            <a:spLocks noGrp="1"/>
          </p:cNvSpPr>
          <p:nvPr>
            <p:ph type="pic" sz="quarter" idx="11"/>
          </p:nvPr>
        </p:nvSpPr>
        <p:spPr>
          <a:xfrm>
            <a:off x="0" y="0"/>
            <a:ext cx="12192000" cy="6858000"/>
          </a:xfrm>
          <a:solidFill>
            <a:schemeClr val="tx1"/>
          </a:solidFill>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1362437" y="400485"/>
            <a:ext cx="9467127" cy="2527911"/>
          </a:xfrm>
        </p:spPr>
        <p:txBody>
          <a:bodyPr anchor="b">
            <a:noAutofit/>
          </a:bodyPr>
          <a:lstStyle>
            <a:lvl1pPr algn="ctr">
              <a:spcBef>
                <a:spcPts val="1000"/>
              </a:spcBef>
              <a:defRPr>
                <a:solidFill>
                  <a:schemeClr val="bg1"/>
                </a:solidFill>
              </a:defRPr>
            </a:lvl1pPr>
          </a:lstStyle>
          <a:p>
            <a:r>
              <a:rPr lang="en-US" dirty="0"/>
              <a:t>Click to add title</a:t>
            </a:r>
          </a:p>
        </p:txBody>
      </p:sp>
      <p:sp>
        <p:nvSpPr>
          <p:cNvPr id="10" name="Text Placeholder 9">
            <a:extLst>
              <a:ext uri="{FF2B5EF4-FFF2-40B4-BE49-F238E27FC236}">
                <a16:creationId xmlns:a16="http://schemas.microsoft.com/office/drawing/2014/main" id="{E12DA517-30B0-BC62-0422-F995FB9189E2}"/>
              </a:ext>
            </a:extLst>
          </p:cNvPr>
          <p:cNvSpPr>
            <a:spLocks noGrp="1"/>
          </p:cNvSpPr>
          <p:nvPr>
            <p:ph type="body" sz="quarter" idx="10" hasCustomPrompt="1"/>
          </p:nvPr>
        </p:nvSpPr>
        <p:spPr>
          <a:xfrm>
            <a:off x="1362075" y="3738622"/>
            <a:ext cx="9467850" cy="2527911"/>
          </a:xfrm>
        </p:spPr>
        <p:txBody>
          <a:bodyPr>
            <a:normAutofit/>
          </a:bodyPr>
          <a:lstStyle>
            <a:lvl1pPr marL="0" indent="0" algn="ctr">
              <a:spcBef>
                <a:spcPts val="1000"/>
              </a:spcBef>
              <a:buNone/>
              <a:defRPr sz="1800">
                <a:solidFill>
                  <a:schemeClr val="bg1"/>
                </a:solidFill>
              </a:defRPr>
            </a:lvl1pPr>
            <a:lvl2pPr marL="457200" indent="0" algn="ctr">
              <a:spcBef>
                <a:spcPts val="1000"/>
              </a:spcBef>
              <a:buNone/>
              <a:defRPr sz="1800">
                <a:solidFill>
                  <a:schemeClr val="bg1"/>
                </a:solidFill>
              </a:defRPr>
            </a:lvl2pPr>
            <a:lvl3pPr marL="914400" indent="0" algn="ctr">
              <a:spcBef>
                <a:spcPts val="1000"/>
              </a:spcBef>
              <a:buNone/>
              <a:defRPr sz="1800">
                <a:solidFill>
                  <a:schemeClr val="bg1"/>
                </a:solidFill>
              </a:defRPr>
            </a:lvl3pPr>
            <a:lvl4pPr marL="1371600" indent="0" algn="ctr">
              <a:spcBef>
                <a:spcPts val="1000"/>
              </a:spcBef>
              <a:buNone/>
              <a:defRPr sz="1800">
                <a:solidFill>
                  <a:schemeClr val="bg1"/>
                </a:solidFill>
              </a:defRPr>
            </a:lvl4pPr>
            <a:lvl5pPr marL="1828800" indent="0" algn="ctr">
              <a:spcBef>
                <a:spcPts val="1000"/>
              </a:spcBef>
              <a:buNone/>
              <a:defRPr sz="1800">
                <a:solidFill>
                  <a:schemeClr val="bg1"/>
                </a:solidFill>
              </a:defRPr>
            </a:lvl5pPr>
          </a:lstStyle>
          <a:p>
            <a:pPr lvl="0"/>
            <a:r>
              <a:rPr lang="en-US" dirty="0"/>
              <a:t>Click to add text</a:t>
            </a:r>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6562816" y="457200"/>
            <a:ext cx="4837176" cy="1993392"/>
          </a:xfrm>
        </p:spPr>
        <p:txBody>
          <a:bodyPr anchor="b">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6B8CBAD6-FC79-B2BB-0B67-26429A6D4C8C}"/>
              </a:ext>
            </a:extLst>
          </p:cNvPr>
          <p:cNvSpPr>
            <a:spLocks noGrp="1"/>
          </p:cNvSpPr>
          <p:nvPr>
            <p:ph type="pic" sz="quarter" idx="10"/>
          </p:nvPr>
        </p:nvSpPr>
        <p:spPr>
          <a:xfrm>
            <a:off x="-28882" y="0"/>
            <a:ext cx="6115050" cy="6858000"/>
          </a:xfrm>
          <a:prstGeom prst="parallelogram">
            <a:avLst/>
          </a:prstGeom>
          <a:ln>
            <a:noFill/>
          </a:ln>
        </p:spPr>
        <p:txBody>
          <a:bodyPr tIns="0">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562818" y="2752344"/>
            <a:ext cx="4837174" cy="3136392"/>
          </a:xfrm>
        </p:spPr>
        <p:txBody>
          <a:bodyPr anchor="t" anchorCtr="0">
            <a:normAutofit/>
          </a:bodyPr>
          <a:lstStyle>
            <a:lvl1pPr marL="0" indent="0">
              <a:lnSpc>
                <a:spcPct val="150000"/>
              </a:lnSpc>
              <a:spcBef>
                <a:spcPts val="1000"/>
              </a:spcBef>
              <a:buNone/>
              <a:defRPr sz="1800" cap="all" spc="300" baseline="0"/>
            </a:lvl1pPr>
            <a:lvl2pPr marL="457200" indent="0">
              <a:lnSpc>
                <a:spcPct val="150000"/>
              </a:lnSpc>
              <a:spcBef>
                <a:spcPts val="1000"/>
              </a:spcBef>
              <a:buNone/>
              <a:defRPr sz="1800" cap="all" spc="300" baseline="0"/>
            </a:lvl2pPr>
            <a:lvl3pPr marL="914400" indent="0">
              <a:lnSpc>
                <a:spcPct val="150000"/>
              </a:lnSpc>
              <a:spcBef>
                <a:spcPts val="1000"/>
              </a:spcBef>
              <a:buNone/>
              <a:defRPr sz="1800" cap="all" spc="300" baseline="0"/>
            </a:lvl3pPr>
            <a:lvl4pPr marL="1371600" indent="0">
              <a:lnSpc>
                <a:spcPct val="150000"/>
              </a:lnSpc>
              <a:spcBef>
                <a:spcPts val="1000"/>
              </a:spcBef>
              <a:buNone/>
              <a:defRPr sz="1800" cap="all" spc="300" baseline="0"/>
            </a:lvl4pPr>
            <a:lvl5pPr marL="1828800" indent="0">
              <a:lnSpc>
                <a:spcPct val="150000"/>
              </a:lnSpc>
              <a:spcBef>
                <a:spcPts val="1000"/>
              </a:spcBef>
              <a:buNone/>
              <a:defRPr sz="1800" cap="all" spc="3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4796A3-781D-5244-DAB8-2D6EE0AC3B70}"/>
              </a:ext>
              <a:ext uri="{C183D7F6-B498-43B3-948B-1728B52AA6E4}">
                <adec:decorative xmlns:adec="http://schemas.microsoft.com/office/drawing/2017/decorative" val="1"/>
              </a:ext>
            </a:extLst>
          </p:cNvPr>
          <p:cNvSpPr/>
          <p:nvPr userDrawn="1"/>
        </p:nvSpPr>
        <p:spPr>
          <a:xfrm>
            <a:off x="6562817" y="6303963"/>
            <a:ext cx="3014980"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43880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p:nvPr>
        </p:nvSpPr>
        <p:spPr>
          <a:xfrm>
            <a:off x="1117600" y="762000"/>
            <a:ext cx="5066250" cy="2900680"/>
          </a:xfrm>
        </p:spPr>
        <p:txBody>
          <a:bodyPr anchor="b">
            <a:noAutofit/>
          </a:bodyPr>
          <a:lstStyle>
            <a:lvl1pPr algn="ctr">
              <a:defRPr sz="3200"/>
            </a:lvl1p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82836803-D9E6-3DF1-3B90-1E7E677CC7B7}"/>
              </a:ext>
            </a:extLst>
          </p:cNvPr>
          <p:cNvSpPr>
            <a:spLocks noGrp="1"/>
          </p:cNvSpPr>
          <p:nvPr>
            <p:ph type="pic" sz="quarter" idx="10" hasCustomPrompt="1"/>
          </p:nvPr>
        </p:nvSpPr>
        <p:spPr>
          <a:xfrm flipH="1">
            <a:off x="6086167" y="-22225"/>
            <a:ext cx="6080760" cy="6902450"/>
          </a:xfrm>
          <a:prstGeom prst="parallelogram">
            <a:avLst/>
          </a:prstGeom>
          <a:ln>
            <a:noFill/>
          </a:ln>
        </p:spPr>
        <p:txBody>
          <a:bodyPr lIns="0" tIns="0">
            <a:normAutofit/>
          </a:bodyPr>
          <a:lstStyle>
            <a:lvl1pPr marL="0" indent="0" algn="l">
              <a:buNone/>
              <a:defRPr sz="2000"/>
            </a:lvl1pPr>
          </a:lstStyle>
          <a:p>
            <a:r>
              <a:rPr lang="en-US" dirty="0"/>
              <a:t>Click icon to add image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17600" y="4145280"/>
            <a:ext cx="5066250" cy="690880"/>
          </a:xfrm>
          <a:gradFill flip="none" rotWithShape="1">
            <a:gsLst>
              <a:gs pos="0">
                <a:schemeClr val="accent5"/>
              </a:gs>
              <a:gs pos="100000">
                <a:schemeClr val="accent2">
                  <a:lumMod val="97000"/>
                  <a:lumOff val="3000"/>
                </a:schemeClr>
              </a:gs>
              <a:gs pos="50000">
                <a:schemeClr val="accent1"/>
              </a:gs>
            </a:gsLst>
            <a:lin ang="10200000" scaled="0"/>
            <a:tileRect/>
          </a:gradFill>
        </p:spPr>
        <p:txBody>
          <a:bodyPr anchor="ctr">
            <a:normAutofit/>
          </a:bodyPr>
          <a:lstStyle>
            <a:lvl1pPr marL="0" indent="0" algn="ctr">
              <a:buNone/>
              <a:defRPr sz="24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9241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5242425" y="466344"/>
            <a:ext cx="6241651" cy="1710354"/>
          </a:xfrm>
        </p:spPr>
        <p:txBody>
          <a:bodyPr bIns="0" anchor="ctr" anchorCtr="0">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511A5385-FB23-93A8-2B8F-9887244244DF}"/>
              </a:ext>
            </a:extLst>
          </p:cNvPr>
          <p:cNvSpPr>
            <a:spLocks noGrp="1"/>
          </p:cNvSpPr>
          <p:nvPr>
            <p:ph type="pic" sz="quarter" idx="10"/>
          </p:nvPr>
        </p:nvSpPr>
        <p:spPr>
          <a:xfrm>
            <a:off x="0" y="0"/>
            <a:ext cx="4287838" cy="6858000"/>
          </a:xfrm>
        </p:spPr>
        <p:txBody>
          <a:bodyPr>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242426" y="2286000"/>
            <a:ext cx="6241650" cy="3474720"/>
          </a:xfrm>
        </p:spPr>
        <p:txBody>
          <a:bodyPr>
            <a:normAutofit/>
          </a:bodyPr>
          <a:lstStyle>
            <a:lvl1pPr marL="228600" indent="-228600">
              <a:spcBef>
                <a:spcPts val="1000"/>
              </a:spcBef>
              <a:spcAft>
                <a:spcPts val="1000"/>
              </a:spcAft>
              <a:buClr>
                <a:schemeClr val="accent2"/>
              </a:buClr>
              <a:buFont typeface="Wingdings" panose="05000000000000000000" pitchFamily="2" charset="2"/>
              <a:buChar char="§"/>
              <a:defRPr sz="1800"/>
            </a:lvl1pPr>
            <a:lvl2pPr marL="228600" indent="-228600">
              <a:spcBef>
                <a:spcPts val="1000"/>
              </a:spcBef>
              <a:spcAft>
                <a:spcPts val="1000"/>
              </a:spcAft>
              <a:buClr>
                <a:schemeClr val="accent2"/>
              </a:buClr>
              <a:buFont typeface="Wingdings" panose="05000000000000000000" pitchFamily="2" charset="2"/>
              <a:buChar char="§"/>
              <a:defRPr sz="1800"/>
            </a:lvl2pPr>
            <a:lvl3pPr marL="228600" indent="-228600">
              <a:spcBef>
                <a:spcPts val="1000"/>
              </a:spcBef>
              <a:spcAft>
                <a:spcPts val="1000"/>
              </a:spcAft>
              <a:buClr>
                <a:schemeClr val="accent2"/>
              </a:buClr>
              <a:buFont typeface="Wingdings" panose="05000000000000000000" pitchFamily="2" charset="2"/>
              <a:buChar char="§"/>
              <a:defRPr sz="1800"/>
            </a:lvl3pPr>
            <a:lvl4pPr marL="228600" indent="-228600">
              <a:spcBef>
                <a:spcPts val="1000"/>
              </a:spcBef>
              <a:spcAft>
                <a:spcPts val="1000"/>
              </a:spcAft>
              <a:buClr>
                <a:schemeClr val="accent2"/>
              </a:buClr>
              <a:buFont typeface="Wingdings" panose="05000000000000000000" pitchFamily="2" charset="2"/>
              <a:buChar char="§"/>
              <a:defRPr sz="1800"/>
            </a:lvl4pPr>
            <a:lvl5pPr marL="228600" indent="-228600">
              <a:spcBef>
                <a:spcPts val="1000"/>
              </a:spcBef>
              <a:spcAft>
                <a:spcPts val="1000"/>
              </a:spcAft>
              <a:buClr>
                <a:schemeClr val="accent2"/>
              </a:buClr>
              <a:buFont typeface="Wingdings" panose="05000000000000000000" pitchFamily="2" charset="2"/>
              <a:buChar char="§"/>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50E25A87-9155-9E07-878F-CEC0B137C2D7}"/>
              </a:ext>
              <a:ext uri="{C183D7F6-B498-43B3-948B-1728B52AA6E4}">
                <adec:decorative xmlns:adec="http://schemas.microsoft.com/office/drawing/2017/decorative" val="1"/>
              </a:ext>
            </a:extLst>
          </p:cNvPr>
          <p:cNvSpPr/>
          <p:nvPr userDrawn="1"/>
        </p:nvSpPr>
        <p:spPr>
          <a:xfrm>
            <a:off x="5291586"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8789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143000"/>
            <a:ext cx="9144000" cy="2286000"/>
          </a:xfrm>
        </p:spPr>
        <p:txBody>
          <a:bodyPr anchor="b">
            <a:noAutofit/>
          </a:bodyPr>
          <a:lstStyle>
            <a:lvl1pPr algn="ctr">
              <a:defRPr sz="480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835198"/>
            <a:ext cx="9144000" cy="683219"/>
          </a:xfrm>
          <a:gradFill>
            <a:gsLst>
              <a:gs pos="0">
                <a:schemeClr val="accent5"/>
              </a:gs>
              <a:gs pos="100000">
                <a:schemeClr val="accent2">
                  <a:lumMod val="97000"/>
                  <a:lumOff val="3000"/>
                </a:schemeClr>
              </a:gs>
              <a:gs pos="50000">
                <a:schemeClr val="accent1"/>
              </a:gs>
            </a:gsLst>
            <a:path path="circle">
              <a:fillToRect l="100000" t="100000"/>
            </a:path>
          </a:gradFill>
        </p:spPr>
        <p:txBody>
          <a:bodyPr anchor="ctr">
            <a:normAutofit/>
          </a:bodyPr>
          <a:lstStyle>
            <a:lvl1pPr marL="0" indent="0" algn="ctr">
              <a:buNone/>
              <a:defRPr sz="2400"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56372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577E27-B60E-C6DD-BAAF-5CCC3D59E5D5}"/>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9" name="Content Placeholder 10">
            <a:extLst>
              <a:ext uri="{FF2B5EF4-FFF2-40B4-BE49-F238E27FC236}">
                <a16:creationId xmlns:a16="http://schemas.microsoft.com/office/drawing/2014/main" id="{964CA031-27E0-D0AA-1451-A904CCF234FE}"/>
              </a:ext>
            </a:extLst>
          </p:cNvPr>
          <p:cNvSpPr>
            <a:spLocks noGrp="1"/>
          </p:cNvSpPr>
          <p:nvPr>
            <p:ph sz="quarter" idx="13" hasCustomPrompt="1"/>
          </p:nvPr>
        </p:nvSpPr>
        <p:spPr>
          <a:xfrm>
            <a:off x="838199" y="2024781"/>
            <a:ext cx="5212079"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0">
            <a:extLst>
              <a:ext uri="{FF2B5EF4-FFF2-40B4-BE49-F238E27FC236}">
                <a16:creationId xmlns:a16="http://schemas.microsoft.com/office/drawing/2014/main" id="{81FE0D7D-86B7-CCD2-A7A1-70E95846B542}"/>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1/30/2025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50529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11" name="Content Placeholder 10">
            <a:extLst>
              <a:ext uri="{FF2B5EF4-FFF2-40B4-BE49-F238E27FC236}">
                <a16:creationId xmlns:a16="http://schemas.microsoft.com/office/drawing/2014/main" id="{2D2DE411-9D7C-15AE-0B59-F26B2BF8C522}"/>
              </a:ext>
            </a:extLst>
          </p:cNvPr>
          <p:cNvSpPr>
            <a:spLocks noGrp="1"/>
          </p:cNvSpPr>
          <p:nvPr>
            <p:ph sz="quarter" idx="13" hasCustomPrompt="1"/>
          </p:nvPr>
        </p:nvSpPr>
        <p:spPr>
          <a:xfrm>
            <a:off x="838200" y="2024781"/>
            <a:ext cx="2878394" cy="4137189"/>
          </a:xfrm>
        </p:spPr>
        <p:txBody>
          <a:bodyPr>
            <a:normAutofit/>
          </a:bodyPr>
          <a:lstStyle>
            <a:lvl1pPr marL="342900" indent="-342900">
              <a:spcBef>
                <a:spcPts val="1000"/>
              </a:spcBef>
              <a:spcAft>
                <a:spcPts val="1000"/>
              </a:spcAft>
              <a:buClr>
                <a:schemeClr val="accent2"/>
              </a:buClr>
              <a:buFont typeface="+mj-lt"/>
              <a:buAutoNum type="arabicPeriod"/>
              <a:defRPr sz="1800">
                <a:latin typeface="+mn-lt"/>
              </a:defRPr>
            </a:lvl1pPr>
            <a:lvl2pPr marL="800100" indent="-342900">
              <a:spcBef>
                <a:spcPts val="1000"/>
              </a:spcBef>
              <a:spcAft>
                <a:spcPts val="1000"/>
              </a:spcAft>
              <a:buClr>
                <a:schemeClr val="accent2"/>
              </a:buClr>
              <a:buFont typeface="+mj-lt"/>
              <a:buAutoNum type="alphaLcPeriod"/>
              <a:defRPr sz="1800">
                <a:latin typeface="+mn-lt"/>
              </a:defRPr>
            </a:lvl2pPr>
            <a:lvl3pPr marL="1257300" indent="-342900">
              <a:spcBef>
                <a:spcPts val="1000"/>
              </a:spcBef>
              <a:spcAft>
                <a:spcPts val="1000"/>
              </a:spcAft>
              <a:buClr>
                <a:schemeClr val="accent2"/>
              </a:buClr>
              <a:buFont typeface="+mj-lt"/>
              <a:buAutoNum type="arabicParenR"/>
              <a:defRPr sz="1800">
                <a:latin typeface="+mn-lt"/>
              </a:defRPr>
            </a:lvl3pPr>
            <a:lvl4pPr marL="1714500" indent="-342900">
              <a:spcBef>
                <a:spcPts val="1000"/>
              </a:spcBef>
              <a:spcAft>
                <a:spcPts val="1000"/>
              </a:spcAft>
              <a:buClr>
                <a:schemeClr val="accent2"/>
              </a:buClr>
              <a:buFont typeface="+mj-lt"/>
              <a:buAutoNum type="alphaLcParenR"/>
              <a:defRPr sz="1800">
                <a:latin typeface="+mn-lt"/>
              </a:defRPr>
            </a:lvl4pPr>
            <a:lvl5pPr marL="2057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4" name="Content Placeholder 10">
            <a:extLst>
              <a:ext uri="{FF2B5EF4-FFF2-40B4-BE49-F238E27FC236}">
                <a16:creationId xmlns:a16="http://schemas.microsoft.com/office/drawing/2014/main" id="{60FEDE7C-502F-ECFE-4136-E99206849C2A}"/>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1/30/2025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57852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pictur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p:nvPr>
        </p:nvSpPr>
        <p:spPr>
          <a:xfrm>
            <a:off x="838201" y="448056"/>
            <a:ext cx="6172200" cy="1581912"/>
          </a:xfrm>
        </p:spPr>
        <p:txBody>
          <a:bodyPr anchor="b" anchorCtr="0">
            <a:noAutofit/>
          </a:bodyPr>
          <a:lstStyle>
            <a:lvl1pPr>
              <a:defRPr sz="3200"/>
            </a:lvl1pPr>
          </a:lstStyle>
          <a:p>
            <a:r>
              <a:rPr lang="en-US"/>
              <a:t>Click to edit Master title style</a:t>
            </a:r>
            <a:endParaRPr lang="en-US" dirty="0"/>
          </a:p>
        </p:txBody>
      </p:sp>
      <p:sp>
        <p:nvSpPr>
          <p:cNvPr id="4" name="Content Placeholder 10">
            <a:extLst>
              <a:ext uri="{FF2B5EF4-FFF2-40B4-BE49-F238E27FC236}">
                <a16:creationId xmlns:a16="http://schemas.microsoft.com/office/drawing/2014/main" id="{5F30E2A0-23EF-51B1-8ABD-00429EEA0642}"/>
              </a:ext>
            </a:extLst>
          </p:cNvPr>
          <p:cNvSpPr>
            <a:spLocks noGrp="1"/>
          </p:cNvSpPr>
          <p:nvPr>
            <p:ph sz="quarter" idx="14" hasCustomPrompt="1"/>
          </p:nvPr>
        </p:nvSpPr>
        <p:spPr>
          <a:xfrm>
            <a:off x="838200" y="2257063"/>
            <a:ext cx="4894006" cy="3904906"/>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10">
            <a:extLst>
              <a:ext uri="{FF2B5EF4-FFF2-40B4-BE49-F238E27FC236}">
                <a16:creationId xmlns:a16="http://schemas.microsoft.com/office/drawing/2014/main" id="{AF15552F-C66B-341F-2D37-0389710BA5E2}"/>
              </a:ext>
            </a:extLst>
          </p:cNvPr>
          <p:cNvSpPr>
            <a:spLocks noGrp="1"/>
          </p:cNvSpPr>
          <p:nvPr>
            <p:ph type="pic" sz="quarter" idx="10"/>
          </p:nvPr>
        </p:nvSpPr>
        <p:spPr>
          <a:xfrm>
            <a:off x="7500938" y="-22225"/>
            <a:ext cx="4714875" cy="6880225"/>
          </a:xfrm>
        </p:spPr>
        <p:txBody>
          <a:bodyPr>
            <a:normAutofit/>
          </a:bodyPr>
          <a:lstStyle>
            <a:lvl1pPr marL="0" indent="0" algn="ctr">
              <a:buNone/>
              <a:defRPr sz="2000"/>
            </a:lvl1pPr>
          </a:lstStyle>
          <a:p>
            <a:r>
              <a:rPr lang="en-US"/>
              <a:t>Click icon to add picture</a:t>
            </a:r>
            <a:endParaRPr lang="en-US" dirty="0"/>
          </a:p>
        </p:txBody>
      </p:sp>
      <p:sp>
        <p:nvSpPr>
          <p:cNvPr id="12" name="Rectangle 11">
            <a:extLst>
              <a:ext uri="{FF2B5EF4-FFF2-40B4-BE49-F238E27FC236}">
                <a16:creationId xmlns:a16="http://schemas.microsoft.com/office/drawing/2014/main" id="{0D8DCC6D-8B88-7BE0-7240-F743AE09EC48}"/>
              </a:ext>
              <a:ext uri="{C183D7F6-B498-43B3-948B-1728B52AA6E4}">
                <adec:decorative xmlns:adec="http://schemas.microsoft.com/office/drawing/2017/decorative" val="1"/>
              </a:ext>
            </a:extLst>
          </p:cNvPr>
          <p:cNvSpPr/>
          <p:nvPr userDrawn="1"/>
        </p:nvSpPr>
        <p:spPr>
          <a:xfrm>
            <a:off x="993814"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4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4" name="Content Placeholder 10">
            <a:extLst>
              <a:ext uri="{FF2B5EF4-FFF2-40B4-BE49-F238E27FC236}">
                <a16:creationId xmlns:a16="http://schemas.microsoft.com/office/drawing/2014/main" id="{9C3ED3BF-FF6B-07FA-72C4-F6102A8558AF}"/>
              </a:ext>
            </a:extLst>
          </p:cNvPr>
          <p:cNvSpPr>
            <a:spLocks noGrp="1"/>
          </p:cNvSpPr>
          <p:nvPr>
            <p:ph sz="quarter" idx="15" hasCustomPrompt="1"/>
          </p:nvPr>
        </p:nvSpPr>
        <p:spPr>
          <a:xfrm>
            <a:off x="896074" y="2106591"/>
            <a:ext cx="2067045" cy="3633787"/>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600">
                <a:latin typeface="+mn-lt"/>
              </a:defRPr>
            </a:lvl2pPr>
            <a:lvl3pPr marL="457200" indent="-228600">
              <a:spcBef>
                <a:spcPts val="1000"/>
              </a:spcBef>
              <a:spcAft>
                <a:spcPts val="1000"/>
              </a:spcAft>
              <a:buClr>
                <a:schemeClr val="accent2"/>
              </a:buClr>
              <a:buFont typeface="Wingdings" panose="05000000000000000000" pitchFamily="2" charset="2"/>
              <a:buChar char="§"/>
              <a:defRPr sz="1400">
                <a:latin typeface="+mn-lt"/>
              </a:defRPr>
            </a:lvl3pPr>
            <a:lvl4pPr marL="685800" indent="-228600">
              <a:spcBef>
                <a:spcPts val="1000"/>
              </a:spcBef>
              <a:spcAft>
                <a:spcPts val="1000"/>
              </a:spcAft>
              <a:buClr>
                <a:schemeClr val="accent2"/>
              </a:buClr>
              <a:buFont typeface="Wingdings" panose="05000000000000000000" pitchFamily="2" charset="2"/>
              <a:buChar char="§"/>
              <a:defRPr sz="1400">
                <a:latin typeface="+mn-lt"/>
              </a:defRPr>
            </a:lvl4pPr>
            <a:lvl5pPr marL="914400" indent="-228600">
              <a:spcBef>
                <a:spcPts val="1000"/>
              </a:spcBef>
              <a:spcAft>
                <a:spcPts val="1000"/>
              </a:spcAft>
              <a:buClr>
                <a:schemeClr val="accent2"/>
              </a:buClr>
              <a:buFont typeface="Wingdings" panose="05000000000000000000" pitchFamily="2" charset="2"/>
              <a:buChar char="§"/>
              <a:defRPr sz="12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423FEB60-8FB5-7F10-EDD7-8AB4B3139EF6}"/>
              </a:ext>
            </a:extLst>
          </p:cNvPr>
          <p:cNvSpPr>
            <a:spLocks noGrp="1"/>
          </p:cNvSpPr>
          <p:nvPr>
            <p:ph type="tbl" sz="quarter" idx="13"/>
          </p:nvPr>
        </p:nvSpPr>
        <p:spPr>
          <a:xfrm>
            <a:off x="3483980" y="2106591"/>
            <a:ext cx="7869820" cy="4016713"/>
          </a:xfrm>
        </p:spPr>
        <p:txBody>
          <a:bodyPr/>
          <a:lstStyle/>
          <a:p>
            <a:r>
              <a:rPr lang="en-US"/>
              <a:t>Click icon to add table</a:t>
            </a: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1/30/2025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808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D8061D-18C3-4F4F-85EF-561633F58754}" type="datetimeFigureOut">
              <a:rPr lang="en-US" smtClean="0"/>
              <a:t>1/30/2025</a:t>
            </a:fld>
            <a:endParaRPr lang="en-US"/>
          </a:p>
        </p:txBody>
      </p:sp>
      <p:sp>
        <p:nvSpPr>
          <p:cNvPr id="5" name="Footer Placeholder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9" r:id="rId3"/>
    <p:sldLayoutId id="2147483650" r:id="rId4"/>
    <p:sldLayoutId id="2147483649" r:id="rId5"/>
    <p:sldLayoutId id="2147483662" r:id="rId6"/>
    <p:sldLayoutId id="2147483663" r:id="rId7"/>
    <p:sldLayoutId id="2147483652" r:id="rId8"/>
    <p:sldLayoutId id="2147483666" r:id="rId9"/>
    <p:sldLayoutId id="2147483664" r:id="rId10"/>
    <p:sldLayoutId id="2147483665" r:id="rId11"/>
    <p:sldLayoutId id="2147483661" r:id="rId12"/>
  </p:sldLayoutIdLst>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flickr.com/photos/internationaltransportforum/47080781731/in/album-7215770663067110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7" descr="abstract image">
            <a:extLst>
              <a:ext uri="{FF2B5EF4-FFF2-40B4-BE49-F238E27FC236}">
                <a16:creationId xmlns:a16="http://schemas.microsoft.com/office/drawing/2014/main" id="{782ED2F6-AFB3-9199-3999-2B5E4BAF2423}"/>
              </a:ext>
            </a:extLst>
          </p:cNvPr>
          <p:cNvPicPr>
            <a:picLocks noGrp="1" noChangeAspect="1"/>
          </p:cNvPicPr>
          <p:nvPr>
            <p:ph type="pic" sz="quarter" idx="10"/>
          </p:nvPr>
        </p:nvPicPr>
        <p:blipFill rotWithShape="1">
          <a:blip r:embed="rId2">
            <a:alphaModFix amt="52000"/>
            <a:extLst>
              <a:ext uri="{BEBA8EAE-BF5A-486C-A8C5-ECC9F3942E4B}">
                <a14:imgProps xmlns:a14="http://schemas.microsoft.com/office/drawing/2010/main">
                  <a14:imgLayer r:embed="rId3">
                    <a14:imgEffect>
                      <a14:saturation sat="0"/>
                    </a14:imgEffect>
                  </a14:imgLayer>
                </a14:imgProps>
              </a:ext>
            </a:extLst>
          </a:blip>
          <a:srcRect/>
          <a:stretch/>
        </p:blipFill>
        <p:spPr>
          <a:xfrm>
            <a:off x="0" y="0"/>
            <a:ext cx="12192000" cy="6858000"/>
          </a:xfrm>
        </p:spPr>
      </p:pic>
      <p:sp>
        <p:nvSpPr>
          <p:cNvPr id="6" name="Title 5">
            <a:extLst>
              <a:ext uri="{FF2B5EF4-FFF2-40B4-BE49-F238E27FC236}">
                <a16:creationId xmlns:a16="http://schemas.microsoft.com/office/drawing/2014/main" id="{F20A922B-22EC-7FD8-FA8C-2FFAC558BD66}"/>
              </a:ext>
            </a:extLst>
          </p:cNvPr>
          <p:cNvSpPr>
            <a:spLocks noGrp="1"/>
          </p:cNvSpPr>
          <p:nvPr>
            <p:ph type="ctrTitle"/>
          </p:nvPr>
        </p:nvSpPr>
        <p:spPr>
          <a:xfrm>
            <a:off x="1303020" y="2286000"/>
            <a:ext cx="9585960" cy="2286000"/>
          </a:xfrm>
        </p:spPr>
        <p:txBody>
          <a:bodyPr/>
          <a:lstStyle/>
          <a:p>
            <a:r>
              <a:rPr lang="en-US" dirty="0"/>
              <a:t>WMWG update to </a:t>
            </a:r>
            <a:r>
              <a:rPr lang="en-US" dirty="0" err="1"/>
              <a:t>wms</a:t>
            </a:r>
            <a:br>
              <a:rPr lang="en-US" dirty="0"/>
            </a:br>
            <a:r>
              <a:rPr lang="en-US" dirty="0"/>
              <a:t>February 5, 2025</a:t>
            </a:r>
            <a:br>
              <a:rPr lang="en-US" dirty="0"/>
            </a:br>
            <a:r>
              <a:rPr lang="en-US" dirty="0"/>
              <a:t>Amanda Frazier, WMWG Chair </a:t>
            </a:r>
          </a:p>
        </p:txBody>
      </p:sp>
    </p:spTree>
    <p:extLst>
      <p:ext uri="{BB962C8B-B14F-4D97-AF65-F5344CB8AC3E}">
        <p14:creationId xmlns:p14="http://schemas.microsoft.com/office/powerpoint/2010/main" val="63926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75C36-617B-795C-5A2B-325EA34F1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1AD706-11EF-C258-EBD5-C4EEFEAACF16}"/>
              </a:ext>
            </a:extLst>
          </p:cNvPr>
          <p:cNvSpPr>
            <a:spLocks noGrp="1"/>
          </p:cNvSpPr>
          <p:nvPr>
            <p:ph type="title"/>
          </p:nvPr>
        </p:nvSpPr>
        <p:spPr>
          <a:xfrm>
            <a:off x="6562816" y="457200"/>
            <a:ext cx="4837176" cy="576072"/>
          </a:xfrm>
          <a:noFill/>
        </p:spPr>
        <p:txBody>
          <a:bodyPr anchor="b">
            <a:noAutofit/>
          </a:bodyPr>
          <a:lstStyle/>
          <a:p>
            <a:r>
              <a:rPr lang="en-US" dirty="0"/>
              <a:t>AGENDA</a:t>
            </a:r>
          </a:p>
        </p:txBody>
      </p:sp>
      <p:pic>
        <p:nvPicPr>
          <p:cNvPr id="15" name="Picture Placeholder 14">
            <a:extLst>
              <a:ext uri="{FF2B5EF4-FFF2-40B4-BE49-F238E27FC236}">
                <a16:creationId xmlns:a16="http://schemas.microsoft.com/office/drawing/2014/main" id="{E4DF753A-3575-A0D9-5135-8A94308DC03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0337" r="20337"/>
          <a:stretch/>
        </p:blipFill>
        <p:spPr>
          <a:xfrm>
            <a:off x="-28882" y="0"/>
            <a:ext cx="6115050" cy="6858000"/>
          </a:xfrm>
        </p:spPr>
      </p:pic>
      <p:sp>
        <p:nvSpPr>
          <p:cNvPr id="3" name="Content Placeholder 2">
            <a:extLst>
              <a:ext uri="{FF2B5EF4-FFF2-40B4-BE49-F238E27FC236}">
                <a16:creationId xmlns:a16="http://schemas.microsoft.com/office/drawing/2014/main" id="{992EC4A8-49EE-CF82-CFDC-BA9308ED0D65}"/>
              </a:ext>
            </a:extLst>
          </p:cNvPr>
          <p:cNvSpPr>
            <a:spLocks noGrp="1"/>
          </p:cNvSpPr>
          <p:nvPr>
            <p:ph idx="1"/>
          </p:nvPr>
        </p:nvSpPr>
        <p:spPr>
          <a:xfrm>
            <a:off x="6105834" y="1737360"/>
            <a:ext cx="5945958" cy="4151376"/>
          </a:xfrm>
          <a:noFill/>
        </p:spPr>
        <p:txBody>
          <a:bodyPr anchor="t">
            <a:normAutofit fontScale="85000" lnSpcReduction="10000"/>
          </a:bodyPr>
          <a:lstStyle/>
          <a:p>
            <a:pPr marL="285750" indent="-285750">
              <a:buFont typeface="Arial" panose="020B0604020202020204" pitchFamily="34" charset="0"/>
              <a:buChar char="•"/>
            </a:pPr>
            <a:r>
              <a:rPr lang="en-US" dirty="0"/>
              <a:t>General </a:t>
            </a:r>
            <a:r>
              <a:rPr lang="en-US" dirty="0" err="1"/>
              <a:t>itemS</a:t>
            </a:r>
            <a:endParaRPr lang="en-US" dirty="0"/>
          </a:p>
          <a:p>
            <a:pPr marL="742950" lvl="1" indent="-285750">
              <a:buFont typeface="Arial" panose="020B0604020202020204" pitchFamily="34" charset="0"/>
              <a:buChar char="•"/>
            </a:pPr>
            <a:r>
              <a:rPr lang="en-US" dirty="0"/>
              <a:t>EPA Impacts to Generation Discussion (</a:t>
            </a:r>
            <a:r>
              <a:rPr lang="en-US" dirty="0" err="1"/>
              <a:t>Vistra</a:t>
            </a:r>
            <a:r>
              <a:rPr lang="en-US" dirty="0"/>
              <a:t> Presentation)</a:t>
            </a:r>
          </a:p>
          <a:p>
            <a:pPr marL="285750" indent="-285750">
              <a:buFont typeface="Arial" panose="020B0604020202020204" pitchFamily="34" charset="0"/>
              <a:buChar char="•"/>
            </a:pPr>
            <a:r>
              <a:rPr lang="en-US" dirty="0"/>
              <a:t>NPRRS ready for WMS vote:</a:t>
            </a:r>
          </a:p>
          <a:p>
            <a:pPr marL="742950" lvl="1" indent="-285750">
              <a:buFont typeface="Arial" panose="020B0604020202020204" pitchFamily="34" charset="0"/>
              <a:buChar char="•"/>
            </a:pPr>
            <a:r>
              <a:rPr lang="en-US" dirty="0" err="1"/>
              <a:t>nprr</a:t>
            </a:r>
            <a:r>
              <a:rPr lang="en-US" dirty="0"/>
              <a:t> 1256, Settlement for </a:t>
            </a:r>
            <a:r>
              <a:rPr lang="en-US" dirty="0" err="1"/>
              <a:t>mra</a:t>
            </a:r>
            <a:r>
              <a:rPr lang="en-US" dirty="0"/>
              <a:t> of </a:t>
            </a:r>
            <a:r>
              <a:rPr lang="en-US" dirty="0" err="1"/>
              <a:t>esrs</a:t>
            </a:r>
            <a:endParaRPr lang="en-US" dirty="0"/>
          </a:p>
          <a:p>
            <a:pPr marL="742950" lvl="1" indent="-285750">
              <a:buFont typeface="Arial" panose="020B0604020202020204" pitchFamily="34" charset="0"/>
              <a:buChar char="•"/>
            </a:pPr>
            <a:r>
              <a:rPr lang="en-US" dirty="0" err="1"/>
              <a:t>nprr</a:t>
            </a:r>
            <a:r>
              <a:rPr lang="en-US" dirty="0"/>
              <a:t> 1190, </a:t>
            </a:r>
            <a:r>
              <a:rPr lang="en-US" dirty="0" err="1"/>
              <a:t>hdl</a:t>
            </a:r>
            <a:r>
              <a:rPr lang="en-US" dirty="0"/>
              <a:t> override for increased LSE costs</a:t>
            </a:r>
          </a:p>
          <a:p>
            <a:pPr marL="285750" indent="-285750">
              <a:buFont typeface="Arial" panose="020B0604020202020204" pitchFamily="34" charset="0"/>
              <a:buChar char="•"/>
            </a:pPr>
            <a:r>
              <a:rPr lang="en-US" dirty="0"/>
              <a:t>NPRRS discussed but still percolating: </a:t>
            </a:r>
          </a:p>
          <a:p>
            <a:pPr marL="742950" lvl="1" indent="-285750">
              <a:buFont typeface="Arial" panose="020B0604020202020204" pitchFamily="34" charset="0"/>
              <a:buChar char="•"/>
            </a:pPr>
            <a:r>
              <a:rPr lang="en-US" dirty="0"/>
              <a:t>NPRR1229, RTM CMP Energy payment </a:t>
            </a:r>
          </a:p>
          <a:p>
            <a:pPr marL="285750" indent="-285750">
              <a:buFont typeface="Arial" panose="020B0604020202020204" pitchFamily="34" charset="0"/>
              <a:buChar char="•"/>
            </a:pPr>
            <a:r>
              <a:rPr lang="en-US" dirty="0"/>
              <a:t>CARD/</a:t>
            </a:r>
            <a:r>
              <a:rPr lang="en-US" dirty="0" err="1"/>
              <a:t>crrba</a:t>
            </a:r>
            <a:r>
              <a:rPr lang="en-US" dirty="0"/>
              <a:t> allocation discussion</a:t>
            </a:r>
          </a:p>
        </p:txBody>
      </p:sp>
      <p:sp>
        <p:nvSpPr>
          <p:cNvPr id="4" name="TextBox 3">
            <a:extLst>
              <a:ext uri="{FF2B5EF4-FFF2-40B4-BE49-F238E27FC236}">
                <a16:creationId xmlns:a16="http://schemas.microsoft.com/office/drawing/2014/main" id="{1AFB6E24-BF0F-047C-22F0-3EB51D4C754C}"/>
              </a:ext>
            </a:extLst>
          </p:cNvPr>
          <p:cNvSpPr txBox="1"/>
          <p:nvPr/>
        </p:nvSpPr>
        <p:spPr>
          <a:xfrm>
            <a:off x="-28882" y="6858000"/>
            <a:ext cx="6115050" cy="230832"/>
          </a:xfrm>
          <a:prstGeom prst="rect">
            <a:avLst/>
          </a:prstGeom>
          <a:noFill/>
        </p:spPr>
        <p:txBody>
          <a:bodyPr wrap="square" rtlCol="0">
            <a:spAutoFit/>
          </a:bodyPr>
          <a:lstStyle/>
          <a:p>
            <a:r>
              <a:rPr lang="en-US" sz="900">
                <a:hlinkClick r:id="rId4" tooltip="https://www.flickr.com/photos/internationaltransportforum/47080781731/in/album-72157706630671105/"/>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167201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General items</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spcBef>
                <a:spcPts val="600"/>
              </a:spcBef>
              <a:buFont typeface="Arial" panose="020B0604020202020204" pitchFamily="34" charset="0"/>
              <a:buChar char="•"/>
            </a:pPr>
            <a:r>
              <a:rPr lang="en-US" dirty="0"/>
              <a:t>WMWG on January 30, 2025</a:t>
            </a:r>
          </a:p>
          <a:p>
            <a:pPr marL="285750" indent="-285750">
              <a:spcBef>
                <a:spcPts val="600"/>
              </a:spcBef>
              <a:buFont typeface="Arial" panose="020B0604020202020204" pitchFamily="34" charset="0"/>
              <a:buChar char="•"/>
            </a:pPr>
            <a:r>
              <a:rPr lang="en-US" dirty="0"/>
              <a:t>Susana Hildebrand (</a:t>
            </a:r>
            <a:r>
              <a:rPr lang="en-US" dirty="0" err="1"/>
              <a:t>Vistra</a:t>
            </a:r>
            <a:r>
              <a:rPr lang="en-US" dirty="0"/>
              <a:t>) presented a brief overview of Trump administration appointees and new Executive Orders / Presidential Memoranda impacting ERCOT generation and the electric industry. The presentation focused on the Unleashing American Energy Executive Order which is expected to have the largest impact on environmental issues and energy through:</a:t>
            </a:r>
          </a:p>
          <a:p>
            <a:pPr marL="742950" lvl="2" indent="-285750">
              <a:spcBef>
                <a:spcPts val="600"/>
              </a:spcBef>
              <a:spcAft>
                <a:spcPts val="0"/>
              </a:spcAft>
              <a:buFont typeface="Arial" panose="020B0604020202020204" pitchFamily="34" charset="0"/>
              <a:buChar char="•"/>
            </a:pPr>
            <a:r>
              <a:rPr lang="en-US" dirty="0"/>
              <a:t>Recission of Biden administration’s executive orders</a:t>
            </a:r>
          </a:p>
          <a:p>
            <a:pPr marL="742950" lvl="2" indent="-285750">
              <a:spcBef>
                <a:spcPts val="600"/>
              </a:spcBef>
              <a:spcAft>
                <a:spcPts val="0"/>
              </a:spcAft>
              <a:buFont typeface="Arial" panose="020B0604020202020204" pitchFamily="34" charset="0"/>
              <a:buChar char="•"/>
            </a:pPr>
            <a:r>
              <a:rPr lang="en-US" dirty="0"/>
              <a:t>Restriction of environmental analyses under NEPA to accelerate permitting</a:t>
            </a:r>
          </a:p>
          <a:p>
            <a:pPr marL="742950" lvl="2" indent="-285750">
              <a:spcBef>
                <a:spcPts val="600"/>
              </a:spcBef>
              <a:spcAft>
                <a:spcPts val="0"/>
              </a:spcAft>
              <a:buFont typeface="Arial" panose="020B0604020202020204" pitchFamily="34" charset="0"/>
              <a:buChar char="•"/>
            </a:pPr>
            <a:r>
              <a:rPr lang="en-US" dirty="0"/>
              <a:t>Reviewing the EPA’s Endangerment Finding for greenhouse gasses</a:t>
            </a:r>
          </a:p>
          <a:p>
            <a:pPr marL="742950" lvl="2" indent="-285750">
              <a:spcBef>
                <a:spcPts val="600"/>
              </a:spcBef>
              <a:spcAft>
                <a:spcPts val="0"/>
              </a:spcAft>
              <a:buFont typeface="Arial" panose="020B0604020202020204" pitchFamily="34" charset="0"/>
              <a:buChar char="•"/>
            </a:pPr>
            <a:r>
              <a:rPr lang="en-US" dirty="0"/>
              <a:t>Pausing disbursements and reviewing policies of IRA and IIJA</a:t>
            </a:r>
          </a:p>
          <a:p>
            <a:pPr marL="285750" lvl="1" indent="-285750">
              <a:buFont typeface="Arial" panose="020B0604020202020204" pitchFamily="34" charset="0"/>
              <a:buChar char="•"/>
            </a:pPr>
            <a:r>
              <a:rPr lang="en-US" dirty="0"/>
              <a:t>The new Attorney General may provide notice of this Executive Order to courts with jurisdiction over pending litigation including the Good Neighbor Plan and Legacy Coal Combustion Residuals Rule. Changes to active regulations may impact publicly announced retirement dates for aging coal generators.</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176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1E28B-861B-6488-D959-3EEF765566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139630-D5BD-89D2-1243-FB9A8254942F}"/>
              </a:ext>
            </a:extLst>
          </p:cNvPr>
          <p:cNvSpPr>
            <a:spLocks noGrp="1"/>
          </p:cNvSpPr>
          <p:nvPr>
            <p:ph type="title"/>
          </p:nvPr>
        </p:nvSpPr>
        <p:spPr>
          <a:xfrm>
            <a:off x="838200" y="365760"/>
            <a:ext cx="10515600" cy="1325880"/>
          </a:xfrm>
          <a:noFill/>
        </p:spPr>
        <p:txBody>
          <a:bodyPr anchor="ctr"/>
          <a:lstStyle/>
          <a:p>
            <a:r>
              <a:rPr lang="en-US" dirty="0"/>
              <a:t>NPRRS Ready for WMS</a:t>
            </a:r>
          </a:p>
        </p:txBody>
      </p:sp>
      <p:sp>
        <p:nvSpPr>
          <p:cNvPr id="3" name="Content Placeholder 2">
            <a:extLst>
              <a:ext uri="{FF2B5EF4-FFF2-40B4-BE49-F238E27FC236}">
                <a16:creationId xmlns:a16="http://schemas.microsoft.com/office/drawing/2014/main" id="{776FE17C-4B88-D3A5-816A-8E39A0856661}"/>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NPRR1190, High Dispatch Limit Override Provision for Increased Load Serving Entity Costs. Remanded to TAC by ERCOT Board of Directors on October 10, 2024 to allow time for stakeholder compromise on compensation to generators impacted by HDL overrides. Reliant Energy submitted Comments on January 30, 2025, which would create an annual $10M cost threshold that would trigger a review of operational and Settlement aspects of HDL override payments. Residential Consumers indicated appreciation for the Reliant proposal but acknowledged that consensus may not be possible. No further discussions are planned for WMWG.</a:t>
            </a:r>
          </a:p>
          <a:p>
            <a:pPr marL="285750" indent="-285750">
              <a:buFont typeface="Arial" panose="020B0604020202020204" pitchFamily="34" charset="0"/>
              <a:buChar char="•"/>
            </a:pPr>
            <a:r>
              <a:rPr lang="en-US" dirty="0"/>
              <a:t>NPRR1256, Settlement for MRA of ESRs. ERCOT presented January 27, 2025 Comments which addressed stakeholder concerns about ESR state of charge in relation to Settlement equations for MRA standby payments. The revised formulas introduce a Standby Payment reduction factor that would reduce MRA ESR standby payments proportionally based on energy available relative to the contracted quantity. There was no opposition to the revised language and stakeholders expressed appreciation for the quick turnaround.</a:t>
            </a:r>
          </a:p>
          <a:p>
            <a:pPr marL="285750" indent="-285750">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EB00CB94-47F9-D191-F073-70C89D5DF4D9}"/>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779467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42E16-6E30-586F-3FDB-113648B003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1EC5C-5F07-1826-1F76-AB41941CD611}"/>
              </a:ext>
            </a:extLst>
          </p:cNvPr>
          <p:cNvSpPr>
            <a:spLocks noGrp="1"/>
          </p:cNvSpPr>
          <p:nvPr>
            <p:ph type="title"/>
          </p:nvPr>
        </p:nvSpPr>
        <p:spPr>
          <a:xfrm>
            <a:off x="838200" y="365760"/>
            <a:ext cx="10515600" cy="1325880"/>
          </a:xfrm>
          <a:noFill/>
        </p:spPr>
        <p:txBody>
          <a:bodyPr anchor="ctr"/>
          <a:lstStyle/>
          <a:p>
            <a:r>
              <a:rPr lang="en-US" dirty="0"/>
              <a:t>NPRRS that require more discussion</a:t>
            </a:r>
          </a:p>
        </p:txBody>
      </p:sp>
      <p:sp>
        <p:nvSpPr>
          <p:cNvPr id="3" name="Content Placeholder 2">
            <a:extLst>
              <a:ext uri="{FF2B5EF4-FFF2-40B4-BE49-F238E27FC236}">
                <a16:creationId xmlns:a16="http://schemas.microsoft.com/office/drawing/2014/main" id="{24D74A69-6C68-EEDA-B1A4-54284320008B}"/>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NPRR1229, Real-Time Constraint Management Plan Cost Recovery Payment. Previous WMWG discussions explored a combined cost threshold between NPRR1190 and NPRR1229. Reliant Energy and LCRA recommended decoupling these discussions given the absence of stakeholder consensus on NPRR1190. ERCOT clarified that cost recovery was limited to Resources that trip off-line during a contingency following a real-time VDI instruction from ERCOT – Resources that agree to a CMP would not be eligible for cost recovery under this framework. STEC is considering Residential Consumers’ recommendation to clarify the title and language of NPRR1229 with further comments.</a:t>
            </a:r>
          </a:p>
          <a:p>
            <a:pPr marL="285750" indent="-285750">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947D42B5-3884-E3C6-3A5E-4FEE39DDC07E}"/>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1612099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CARD/CRRBA allocation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200" y="1691640"/>
            <a:ext cx="10406744" cy="4137189"/>
          </a:xfrm>
          <a:noFill/>
        </p:spPr>
        <p:txBody>
          <a:bodyPr>
            <a:normAutofit/>
          </a:bodyPr>
          <a:lstStyle/>
          <a:p>
            <a:pPr marL="285750" indent="-285750">
              <a:buFont typeface="Arial" panose="020B0604020202020204" pitchFamily="34" charset="0"/>
              <a:buChar char="•"/>
            </a:pPr>
            <a:r>
              <a:rPr lang="en-US" dirty="0"/>
              <a:t>Austin </a:t>
            </a:r>
            <a:r>
              <a:rPr lang="en-US" dirty="0" err="1"/>
              <a:t>Rosel</a:t>
            </a:r>
            <a:r>
              <a:rPr lang="en-US" dirty="0"/>
              <a:t> (ERCOT) provided an update on stakeholder-requested analyses of CARD allocation methods. The final analysis by Zone for each method (current, </a:t>
            </a:r>
            <a:r>
              <a:rPr lang="en-US" dirty="0" err="1"/>
              <a:t>Vistra</a:t>
            </a:r>
            <a:r>
              <a:rPr lang="en-US" dirty="0"/>
              <a:t>, IMM, City of Georgetown) will be presented during the March 3, 2025, WMWG meeting. ERCOT will also present a seven-year analysis of TCOS and CARD / CRRBA, an analysis of congestion rent by zone, and the impact of moving to a non-zonal approach for each allocation method.</a:t>
            </a:r>
          </a:p>
          <a:p>
            <a:pPr marL="285750" indent="-285750">
              <a:buFont typeface="Arial" panose="020B0604020202020204" pitchFamily="34" charset="0"/>
              <a:buChar char="•"/>
            </a:pPr>
            <a:r>
              <a:rPr lang="en-US" dirty="0" err="1"/>
              <a:t>Vistra</a:t>
            </a:r>
            <a:r>
              <a:rPr lang="en-US" dirty="0"/>
              <a:t> is also intending to present additional information on CARD allocation at the upcoming March 3, 2025, WMWG meeting.</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350845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1" descr="A close up of dots&#10;">
            <a:extLst>
              <a:ext uri="{FF2B5EF4-FFF2-40B4-BE49-F238E27FC236}">
                <a16:creationId xmlns:a16="http://schemas.microsoft.com/office/drawing/2014/main" id="{030E03B4-DAB0-F43D-4B1C-C54F75E621A1}"/>
              </a:ext>
            </a:extLst>
          </p:cNvPr>
          <p:cNvPicPr>
            <a:picLocks noGrp="1" noChangeAspect="1"/>
          </p:cNvPicPr>
          <p:nvPr>
            <p:ph type="pic" sz="quarter" idx="11"/>
          </p:nvPr>
        </p:nvPicPr>
        <p:blipFill>
          <a:blip r:embed="rId2"/>
          <a:srcRect/>
          <a:stretch/>
        </p:blipFill>
        <p:spPr>
          <a:xfrm>
            <a:off x="0" y="0"/>
            <a:ext cx="12192000" cy="6858000"/>
          </a:xfrm>
        </p:spPr>
      </p:pic>
      <p:sp>
        <p:nvSpPr>
          <p:cNvPr id="7" name="Title 6">
            <a:extLst>
              <a:ext uri="{FF2B5EF4-FFF2-40B4-BE49-F238E27FC236}">
                <a16:creationId xmlns:a16="http://schemas.microsoft.com/office/drawing/2014/main" id="{4AB1CD4B-2C7F-1593-8E69-B7450F3DCAD6}"/>
              </a:ext>
            </a:extLst>
          </p:cNvPr>
          <p:cNvSpPr>
            <a:spLocks noGrp="1"/>
          </p:cNvSpPr>
          <p:nvPr>
            <p:ph type="title"/>
          </p:nvPr>
        </p:nvSpPr>
        <p:spPr>
          <a:xfrm>
            <a:off x="1362437" y="400485"/>
            <a:ext cx="9467127" cy="2527911"/>
          </a:xfrm>
        </p:spPr>
        <p:txBody>
          <a:bodyPr/>
          <a:lstStyle/>
          <a:p>
            <a:r>
              <a:rPr lang="en-US" dirty="0"/>
              <a:t>THANK YOU</a:t>
            </a:r>
          </a:p>
        </p:txBody>
      </p:sp>
    </p:spTree>
    <p:extLst>
      <p:ext uri="{BB962C8B-B14F-4D97-AF65-F5344CB8AC3E}">
        <p14:creationId xmlns:p14="http://schemas.microsoft.com/office/powerpoint/2010/main" val="2184472291"/>
      </p:ext>
    </p:extLst>
  </p:cSld>
  <p:clrMapOvr>
    <a:masterClrMapping/>
  </p:clrMapOvr>
</p:sld>
</file>

<file path=ppt/theme/theme1.xml><?xml version="1.0" encoding="utf-8"?>
<a:theme xmlns:a="http://schemas.openxmlformats.org/drawingml/2006/main" name="Custom">
  <a:themeElements>
    <a:clrScheme name="Tech presentation">
      <a:dk1>
        <a:srgbClr val="000000"/>
      </a:dk1>
      <a:lt1>
        <a:srgbClr val="FFFFFF"/>
      </a:lt1>
      <a:dk2>
        <a:srgbClr val="435369"/>
      </a:dk2>
      <a:lt2>
        <a:srgbClr val="E8E8E8"/>
      </a:lt2>
      <a:accent1>
        <a:srgbClr val="A53F51"/>
      </a:accent1>
      <a:accent2>
        <a:srgbClr val="E89756"/>
      </a:accent2>
      <a:accent3>
        <a:srgbClr val="2F3342"/>
      </a:accent3>
      <a:accent4>
        <a:srgbClr val="2B2052"/>
      </a:accent4>
      <a:accent5>
        <a:srgbClr val="00023A"/>
      </a:accent5>
      <a:accent6>
        <a:srgbClr val="7E7E7E"/>
      </a:accent6>
      <a:hlink>
        <a:srgbClr val="467886"/>
      </a:hlink>
      <a:folHlink>
        <a:srgbClr val="96607D"/>
      </a:folHlink>
    </a:clrScheme>
    <a:fontScheme name="Custom 99">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55661986_wac_CP_V19" id="{030227AD-26D8-46F7-B412-6532AF4DDFEA}" vid="{787E6F9C-FC70-455D-8D81-5DEDA8A08F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C2645A-E767-4D7E-984D-234E531E455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5F2A2379-DD35-4769-BFD6-4857D72F8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048343-1EA9-44C3-883E-652FAAF0713E}">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{00DC93C2-00AB-4799-AFD6-65C67AF71715}tf55661986_win32</Template>
  <TotalTime>7205</TotalTime>
  <Words>620</Words>
  <Application>Microsoft Office PowerPoint</Application>
  <PresentationFormat>Widescreen</PresentationFormat>
  <Paragraphs>33</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Calibri Light</vt:lpstr>
      <vt:lpstr>Wingdings</vt:lpstr>
      <vt:lpstr>Custom</vt:lpstr>
      <vt:lpstr>WMWG update to wms February 5, 2025 Amanda Frazier, WMWG Chair </vt:lpstr>
      <vt:lpstr>AGENDA</vt:lpstr>
      <vt:lpstr>General items</vt:lpstr>
      <vt:lpstr>NPRRS Ready for WMS</vt:lpstr>
      <vt:lpstr>NPRRS that require more discussion</vt:lpstr>
      <vt:lpstr>CARD/CRRBA allocation Discussion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WMWG update to wms January 8, 2025 Blake Holt, WMWG Chair</dc:title>
  <dc:creator>Amanda Frazier</dc:creator>
  <cp:lastModifiedBy>Trevor Safko</cp:lastModifiedBy>
  <cp:revision>9</cp:revision>
  <dcterms:created xsi:type="dcterms:W3CDTF">2024-07-23T18:58:17Z</dcterms:created>
  <dcterms:modified xsi:type="dcterms:W3CDTF">2025-01-31T23:09:48Z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7084cbda-52b8-46fb-a7b7-cb5bd465ed85_Enabled">
    <vt:lpwstr>true</vt:lpwstr>
  </property>
  <property fmtid="{D5CDD505-2E9C-101B-9397-08002B2CF9AE}" pid="5" name="MSIP_Label_7084cbda-52b8-46fb-a7b7-cb5bd465ed85_SetDate">
    <vt:lpwstr>2025-01-07T19:23:20Z</vt:lpwstr>
  </property>
  <property fmtid="{D5CDD505-2E9C-101B-9397-08002B2CF9AE}" pid="6" name="MSIP_Label_7084cbda-52b8-46fb-a7b7-cb5bd465ed85_Method">
    <vt:lpwstr>Standard</vt:lpwstr>
  </property>
  <property fmtid="{D5CDD505-2E9C-101B-9397-08002B2CF9AE}" pid="7" name="MSIP_Label_7084cbda-52b8-46fb-a7b7-cb5bd465ed85_Name">
    <vt:lpwstr>Internal</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ActionId">
    <vt:lpwstr>4718cdd1-6337-4a46-9def-771470eb72e9</vt:lpwstr>
  </property>
  <property fmtid="{D5CDD505-2E9C-101B-9397-08002B2CF9AE}" pid="10" name="MSIP_Label_7084cbda-52b8-46fb-a7b7-cb5bd465ed85_ContentBits">
    <vt:lpwstr>0</vt:lpwstr>
  </property>
</Properties>
</file>