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xmlns"/>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2"/>
  </p:notesMasterIdLst>
  <p:sldIdLst>
    <p:sldId id="256" r:id="rId5"/>
    <p:sldId id="300" r:id="rId6"/>
    <p:sldId id="294" r:id="rId7"/>
    <p:sldId id="295" r:id="rId8"/>
    <p:sldId id="297" r:id="rId9"/>
    <p:sldId id="303" r:id="rId10"/>
    <p:sldId id="304" r:id="rId11"/>
  </p:sldIdLst>
  <p:sldSz cx="12188825" cy="6858000"/>
  <p:notesSz cx="7010400" cy="9296400"/>
  <p:embeddedFontLst>
    <p:embeddedFont>
      <p:font typeface="Aptos" panose="020B0004020202020204" pitchFamily="34" charset="0"/>
      <p:regular r:id="rId13"/>
      <p:bold r:id="rId14"/>
      <p:italic r:id="rId15"/>
      <p:boldItalic r:id="rId16"/>
    </p:embeddedFont>
    <p:embeddedFont>
      <p:font typeface="Aptos Display" panose="020B0004020202020204" pitchFamily="34" charset="0"/>
      <p:regular r:id="rId17"/>
      <p:bold r:id="rId18"/>
      <p:italic r:id="rId19"/>
      <p:boldItalic r:id="rId20"/>
    </p:embeddedFont>
    <p:embeddedFont>
      <p:font typeface="Segoe UI" panose="020B0502040204020203" pitchFamily="34" charset="0"/>
      <p:regular r:id="rId21"/>
      <p:bold r:id="rId22"/>
      <p:italic r:id="rId23"/>
      <p:boldItalic r:id="rId24"/>
    </p:embeddedFont>
  </p:embeddedFontLst>
  <p:defaultText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415" userDrawn="1">
          <p15:clr>
            <a:srgbClr val="A4A3A4"/>
          </p15:clr>
        </p15:guide>
        <p15:guide id="3" pos="7308" userDrawn="1">
          <p15:clr>
            <a:srgbClr val="A4A3A4"/>
          </p15:clr>
        </p15:guide>
        <p15:guide id="4" orient="horz" pos="38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A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41"/>
  </p:normalViewPr>
  <p:slideViewPr>
    <p:cSldViewPr>
      <p:cViewPr>
        <p:scale>
          <a:sx n="77" d="100"/>
          <a:sy n="77" d="100"/>
        </p:scale>
        <p:origin x="1098" y="906"/>
      </p:cViewPr>
      <p:guideLst>
        <p:guide orient="horz" pos="2364"/>
        <p:guide pos="415"/>
        <p:guide pos="7308"/>
        <p:guide orient="horz" pos="386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0713CA-45FD-814E-A73C-BE6146CA8A51}" type="datetimeFigureOut">
              <a:rPr lang="en-US" smtClean="0"/>
              <a:t>1/29/2025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058AF4-7F66-0048-B8CF-B6E5E5A0F152}" type="slidenum">
              <a:rPr lang="en-US" smtClean="0"/>
              <a:t>‹#›</a:t>
            </a:fld>
            <a:endParaRPr lang="en-US"/>
          </a:p>
        </p:txBody>
      </p:sp>
    </p:spTree>
    <p:extLst>
      <p:ext uri="{BB962C8B-B14F-4D97-AF65-F5344CB8AC3E}">
        <p14:creationId xmlns:p14="http://schemas.microsoft.com/office/powerpoint/2010/main" val="1257925863"/>
      </p:ext>
    </p:extLst>
  </p:cSld>
  <p:clrMap bg1="lt1" tx1="dk1" bg2="lt2" tx2="dk2" accent1="accent1" accent2="accent2" accent3="accent3" accent4="accent4" accent5="accent5" accent6="accent6" hlink="hlink" folHlink="folHlink"/>
  <p:notesStyle>
    <a:lvl1pPr marL="0" algn="l" defTabSz="457109" rtl="0" eaLnBrk="1" latinLnBrk="0" hangingPunct="1">
      <a:defRPr sz="600" kern="1200">
        <a:solidFill>
          <a:schemeClr val="tx1"/>
        </a:solidFill>
        <a:latin typeface="+mn-lt"/>
        <a:ea typeface="+mn-ea"/>
        <a:cs typeface="+mn-cs"/>
      </a:defRPr>
    </a:lvl1pPr>
    <a:lvl2pPr marL="228554" algn="l" defTabSz="457109" rtl="0" eaLnBrk="1" latinLnBrk="0" hangingPunct="1">
      <a:defRPr sz="600" kern="1200">
        <a:solidFill>
          <a:schemeClr val="tx1"/>
        </a:solidFill>
        <a:latin typeface="+mn-lt"/>
        <a:ea typeface="+mn-ea"/>
        <a:cs typeface="+mn-cs"/>
      </a:defRPr>
    </a:lvl2pPr>
    <a:lvl3pPr marL="457109" algn="l" defTabSz="457109" rtl="0" eaLnBrk="1" latinLnBrk="0" hangingPunct="1">
      <a:defRPr sz="600" kern="1200">
        <a:solidFill>
          <a:schemeClr val="tx1"/>
        </a:solidFill>
        <a:latin typeface="+mn-lt"/>
        <a:ea typeface="+mn-ea"/>
        <a:cs typeface="+mn-cs"/>
      </a:defRPr>
    </a:lvl3pPr>
    <a:lvl4pPr marL="685663" algn="l" defTabSz="457109" rtl="0" eaLnBrk="1" latinLnBrk="0" hangingPunct="1">
      <a:defRPr sz="600" kern="1200">
        <a:solidFill>
          <a:schemeClr val="tx1"/>
        </a:solidFill>
        <a:latin typeface="+mn-lt"/>
        <a:ea typeface="+mn-ea"/>
        <a:cs typeface="+mn-cs"/>
      </a:defRPr>
    </a:lvl4pPr>
    <a:lvl5pPr marL="914217" algn="l" defTabSz="457109" rtl="0" eaLnBrk="1" latinLnBrk="0" hangingPunct="1">
      <a:defRPr sz="600" kern="1200">
        <a:solidFill>
          <a:schemeClr val="tx1"/>
        </a:solidFill>
        <a:latin typeface="+mn-lt"/>
        <a:ea typeface="+mn-ea"/>
        <a:cs typeface="+mn-cs"/>
      </a:defRPr>
    </a:lvl5pPr>
    <a:lvl6pPr marL="1142771" algn="l" defTabSz="457109" rtl="0" eaLnBrk="1" latinLnBrk="0" hangingPunct="1">
      <a:defRPr sz="600" kern="1200">
        <a:solidFill>
          <a:schemeClr val="tx1"/>
        </a:solidFill>
        <a:latin typeface="+mn-lt"/>
        <a:ea typeface="+mn-ea"/>
        <a:cs typeface="+mn-cs"/>
      </a:defRPr>
    </a:lvl6pPr>
    <a:lvl7pPr marL="1371326" algn="l" defTabSz="457109" rtl="0" eaLnBrk="1" latinLnBrk="0" hangingPunct="1">
      <a:defRPr sz="600" kern="1200">
        <a:solidFill>
          <a:schemeClr val="tx1"/>
        </a:solidFill>
        <a:latin typeface="+mn-lt"/>
        <a:ea typeface="+mn-ea"/>
        <a:cs typeface="+mn-cs"/>
      </a:defRPr>
    </a:lvl7pPr>
    <a:lvl8pPr marL="1599880" algn="l" defTabSz="457109" rtl="0" eaLnBrk="1" latinLnBrk="0" hangingPunct="1">
      <a:defRPr sz="600" kern="1200">
        <a:solidFill>
          <a:schemeClr val="tx1"/>
        </a:solidFill>
        <a:latin typeface="+mn-lt"/>
        <a:ea typeface="+mn-ea"/>
        <a:cs typeface="+mn-cs"/>
      </a:defRPr>
    </a:lvl8pPr>
    <a:lvl9pPr marL="1828434" algn="l" defTabSz="457109"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t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t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Image 2">
            <a:extLst>
              <a:ext uri="{FF2B5EF4-FFF2-40B4-BE49-F238E27FC236}">
                <a16:creationId xmlns:a16="http://schemas.microsoft.com/office/drawing/2014/main" id="{15F57594-5F22-BDB0-62BF-E1BA24C9888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5" b="1818"/>
          <a:stretch/>
        </p:blipFill>
        <p:spPr>
          <a:xfrm>
            <a:off x="0" y="0"/>
            <a:ext cx="12183289" cy="6858000"/>
          </a:xfrm>
          <a:prstGeom prst="rect">
            <a:avLst/>
          </a:prstGeom>
          <a:noFill/>
          <a:ln>
            <a:noFill/>
          </a:ln>
        </p:spPr>
      </p:pic>
      <p:sp>
        <p:nvSpPr>
          <p:cNvPr id="2" name="Title 1"/>
          <p:cNvSpPr>
            <a:spLocks noGrp="1"/>
          </p:cNvSpPr>
          <p:nvPr>
            <p:ph type="ctrTitle"/>
          </p:nvPr>
        </p:nvSpPr>
        <p:spPr>
          <a:xfrm>
            <a:off x="914390" y="2123220"/>
            <a:ext cx="9427388" cy="1467356"/>
          </a:xfrm>
        </p:spPr>
        <p:txBody>
          <a:bodyPr>
            <a:normAutofit/>
          </a:bodyPr>
          <a:lstStyle>
            <a:lvl1pPr>
              <a:defRPr sz="4799"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11187" y="3896591"/>
            <a:ext cx="9418326" cy="1724721"/>
          </a:xfrm>
        </p:spPr>
        <p:txBody>
          <a:bodyPr>
            <a:normAutofit/>
          </a:bodyPr>
          <a:lstStyle>
            <a:lvl1pPr marL="0" indent="0" algn="l">
              <a:buNone/>
              <a:defRPr sz="2999">
                <a:solidFill>
                  <a:schemeClr val="bg1"/>
                </a:solidFill>
              </a:defRPr>
            </a:lvl1pPr>
            <a:lvl2pPr marL="609478" indent="0" algn="ctr">
              <a:buNone/>
              <a:defRPr>
                <a:solidFill>
                  <a:schemeClr val="tx1">
                    <a:tint val="75000"/>
                  </a:schemeClr>
                </a:solidFill>
              </a:defRPr>
            </a:lvl2pPr>
            <a:lvl3pPr marL="1218956" indent="0" algn="ctr">
              <a:buNone/>
              <a:defRPr>
                <a:solidFill>
                  <a:schemeClr val="tx1">
                    <a:tint val="75000"/>
                  </a:schemeClr>
                </a:solidFill>
              </a:defRPr>
            </a:lvl3pPr>
            <a:lvl4pPr marL="1827520" indent="0" algn="ctr">
              <a:buNone/>
              <a:defRPr>
                <a:solidFill>
                  <a:schemeClr val="tx1">
                    <a:tint val="75000"/>
                  </a:schemeClr>
                </a:solidFill>
              </a:defRPr>
            </a:lvl4pPr>
            <a:lvl5pPr marL="2437912" indent="0" algn="ctr">
              <a:buNone/>
              <a:defRPr>
                <a:solidFill>
                  <a:schemeClr val="tx1">
                    <a:tint val="75000"/>
                  </a:schemeClr>
                </a:solidFill>
              </a:defRPr>
            </a:lvl5pPr>
            <a:lvl6pPr marL="3047390" indent="0" algn="ctr">
              <a:buNone/>
              <a:defRPr>
                <a:solidFill>
                  <a:schemeClr val="tx1">
                    <a:tint val="75000"/>
                  </a:schemeClr>
                </a:solidFill>
              </a:defRPr>
            </a:lvl6pPr>
            <a:lvl7pPr marL="3660529" indent="0" algn="ctr">
              <a:buNone/>
              <a:defRPr>
                <a:solidFill>
                  <a:schemeClr val="tx1">
                    <a:tint val="75000"/>
                  </a:schemeClr>
                </a:solidFill>
              </a:defRPr>
            </a:lvl7pPr>
            <a:lvl8pPr marL="4262084" indent="0" algn="ctr">
              <a:buNone/>
              <a:defRPr>
                <a:solidFill>
                  <a:schemeClr val="tx1">
                    <a:tint val="75000"/>
                  </a:schemeClr>
                </a:solidFill>
              </a:defRPr>
            </a:lvl8pPr>
            <a:lvl9pPr marL="4875825" indent="0" algn="ctr">
              <a:buNone/>
              <a:defRPr>
                <a:solidFill>
                  <a:schemeClr val="tx1">
                    <a:tint val="75000"/>
                  </a:schemeClr>
                </a:solidFill>
              </a:defRPr>
            </a:lvl9pPr>
          </a:lstStyle>
          <a:p>
            <a:r>
              <a:rPr lang="en-US"/>
              <a:t>Click to edit Master subtitle style</a:t>
            </a:r>
            <a:endParaRPr dirty="0"/>
          </a:p>
        </p:txBody>
      </p:sp>
      <p:pic>
        <p:nvPicPr>
          <p:cNvPr id="11" name="Picture 10" descr="A black and white logo&#10;&#10;Description automatically generated">
            <a:extLst>
              <a:ext uri="{FF2B5EF4-FFF2-40B4-BE49-F238E27FC236}">
                <a16:creationId xmlns:a16="http://schemas.microsoft.com/office/drawing/2014/main" id="{193912CC-0F4D-64AC-CD86-60ACC4E543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9198" y="548680"/>
            <a:ext cx="3307488" cy="914400"/>
          </a:xfrm>
          <a:prstGeom prst="rect">
            <a:avLst/>
          </a:prstGeom>
        </p:spPr>
      </p:pic>
      <p:pic>
        <p:nvPicPr>
          <p:cNvPr id="13" name="Picture 12">
            <a:extLst>
              <a:ext uri="{FF2B5EF4-FFF2-40B4-BE49-F238E27FC236}">
                <a16:creationId xmlns:a16="http://schemas.microsoft.com/office/drawing/2014/main" id="{42F2AF03-5899-074A-DB2F-C89B5EF9FA6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218096" y="836801"/>
            <a:ext cx="3970730" cy="54392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 Light Background">
    <p:spTree>
      <p:nvGrpSpPr>
        <p:cNvPr id="1" name=""/>
        <p:cNvGrpSpPr/>
        <p:nvPr/>
      </p:nvGrpSpPr>
      <p:grpSpPr>
        <a:xfrm>
          <a:off x="0" y="0"/>
          <a:ext cx="0" cy="0"/>
          <a:chOff x="0" y="0"/>
          <a:chExt cx="0" cy="0"/>
        </a:xfrm>
      </p:grpSpPr>
      <p:pic>
        <p:nvPicPr>
          <p:cNvPr id="9" name="Image 2">
            <a:extLst>
              <a:ext uri="{FF2B5EF4-FFF2-40B4-BE49-F238E27FC236}">
                <a16:creationId xmlns:a16="http://schemas.microsoft.com/office/drawing/2014/main" id="{3EC24322-ACC8-E558-7388-70464CADB0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a:xfrm>
            <a:off x="0" y="0"/>
            <a:ext cx="12188825" cy="1447800"/>
          </a:xfrm>
          <a:prstGeom prst="rect">
            <a:avLst/>
          </a:prstGeom>
          <a:noFill/>
          <a:ln>
            <a:noFill/>
          </a:ln>
        </p:spPr>
      </p:pic>
      <p:sp>
        <p:nvSpPr>
          <p:cNvPr id="2" name="Title 1"/>
          <p:cNvSpPr>
            <a:spLocks noGrp="1"/>
          </p:cNvSpPr>
          <p:nvPr>
            <p:ph type="title"/>
          </p:nvPr>
        </p:nvSpPr>
        <p:spPr/>
        <p:txBody>
          <a:bodyPr>
            <a:normAutofit/>
          </a:bodyPr>
          <a:lstStyle>
            <a:lvl1pPr algn="l">
              <a:defRPr sz="2999" b="1">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p:txBody>
          <a:bodyPr>
            <a:norm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12" name="Image 3">
            <a:extLst>
              <a:ext uri="{FF2B5EF4-FFF2-40B4-BE49-F238E27FC236}">
                <a16:creationId xmlns:a16="http://schemas.microsoft.com/office/drawing/2014/main" id="{76DD93AA-2BBA-124D-6C6C-A7F2C1AFE8A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a:xfrm>
            <a:off x="10786188" y="6631145"/>
            <a:ext cx="799646" cy="74455"/>
          </a:xfrm>
          <a:prstGeom prst="rect">
            <a:avLst/>
          </a:prstGeom>
          <a:noFill/>
          <a:ln>
            <a:noFill/>
          </a:ln>
        </p:spPr>
      </p:pic>
      <p:pic>
        <p:nvPicPr>
          <p:cNvPr id="13" name="Image 4">
            <a:extLst>
              <a:ext uri="{FF2B5EF4-FFF2-40B4-BE49-F238E27FC236}">
                <a16:creationId xmlns:a16="http://schemas.microsoft.com/office/drawing/2014/main" id="{081932BC-298B-1B8A-9D71-B0B31BA0D9FC}"/>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a:xfrm>
            <a:off x="10750614" y="6324885"/>
            <a:ext cx="853676" cy="236168"/>
          </a:xfrm>
          <a:prstGeom prst="rect">
            <a:avLst/>
          </a:prstGeom>
          <a:noFill/>
          <a:ln>
            <a:noFill/>
          </a:ln>
        </p:spPr>
      </p:pic>
      <p:sp>
        <p:nvSpPr>
          <p:cNvPr id="4" name="Footer Placeholder 4">
            <a:extLst>
              <a:ext uri="{FF2B5EF4-FFF2-40B4-BE49-F238E27FC236}">
                <a16:creationId xmlns:a16="http://schemas.microsoft.com/office/drawing/2014/main" id="{80F27472-0D4E-10D6-ACB2-9765161B13DB}"/>
              </a:ext>
            </a:extLst>
          </p:cNvPr>
          <p:cNvSpPr>
            <a:spLocks noGrp="1"/>
          </p:cNvSpPr>
          <p:nvPr>
            <p:ph type="ftr" sz="quarter" idx="3"/>
          </p:nvPr>
        </p:nvSpPr>
        <p:spPr>
          <a:xfrm>
            <a:off x="983177" y="6419948"/>
            <a:ext cx="7037070" cy="274320"/>
          </a:xfrm>
          <a:prstGeom prst="rect">
            <a:avLst/>
          </a:prstGeom>
        </p:spPr>
        <p:txBody>
          <a:bodyPr/>
          <a:lstStyle>
            <a:lvl1pPr algn="l">
              <a:defRPr sz="1200">
                <a:solidFill>
                  <a:srgbClr val="63A70A"/>
                </a:solidFill>
              </a:defRPr>
            </a:lvl1pPr>
          </a:lstStyle>
          <a:p>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Dark Backroun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64D0664-92C1-48F4-D166-4A07207B461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5" b="1818"/>
          <a:stretch/>
        </p:blipFill>
        <p:spPr>
          <a:xfrm>
            <a:off x="0" y="0"/>
            <a:ext cx="12183289" cy="6858000"/>
          </a:xfrm>
          <a:prstGeom prst="rect">
            <a:avLst/>
          </a:prstGeom>
          <a:noFill/>
          <a:ln>
            <a:noFill/>
          </a:ln>
        </p:spPr>
      </p:pic>
      <p:pic>
        <p:nvPicPr>
          <p:cNvPr id="9" name="Image 2">
            <a:extLst>
              <a:ext uri="{FF2B5EF4-FFF2-40B4-BE49-F238E27FC236}">
                <a16:creationId xmlns:a16="http://schemas.microsoft.com/office/drawing/2014/main" id="{3EC24322-ACC8-E558-7388-70464CADB0E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a:xfrm>
            <a:off x="0" y="0"/>
            <a:ext cx="12188825" cy="1447800"/>
          </a:xfrm>
          <a:prstGeom prst="rect">
            <a:avLst/>
          </a:prstGeom>
          <a:noFill/>
          <a:ln>
            <a:noFill/>
          </a:ln>
        </p:spPr>
      </p:pic>
      <p:sp>
        <p:nvSpPr>
          <p:cNvPr id="2" name="Title 1"/>
          <p:cNvSpPr>
            <a:spLocks noGrp="1"/>
          </p:cNvSpPr>
          <p:nvPr>
            <p:ph type="title"/>
          </p:nvPr>
        </p:nvSpPr>
        <p:spPr/>
        <p:txBody>
          <a:bodyPr>
            <a:normAutofit/>
          </a:bodyPr>
          <a:lstStyle>
            <a:lvl1pPr algn="l">
              <a:defRPr sz="2999" b="1">
                <a:solidFill>
                  <a:schemeClr val="bg1"/>
                </a:solidFill>
              </a:defRPr>
            </a:lvl1pPr>
          </a:lstStyle>
          <a:p>
            <a:r>
              <a:rPr lang="en-US"/>
              <a:t>Click to edit Master title style</a:t>
            </a:r>
            <a:endParaRPr dirty="0"/>
          </a:p>
        </p:txBody>
      </p:sp>
      <p:sp>
        <p:nvSpPr>
          <p:cNvPr id="15" name="Slide Number Placeholder 5">
            <a:extLst>
              <a:ext uri="{FF2B5EF4-FFF2-40B4-BE49-F238E27FC236}">
                <a16:creationId xmlns:a16="http://schemas.microsoft.com/office/drawing/2014/main" id="{7E0F3338-5699-A492-F9E3-C5D25DB3B78B}"/>
              </a:ext>
            </a:extLst>
          </p:cNvPr>
          <p:cNvSpPr txBox="1">
            <a:spLocks/>
          </p:cNvSpPr>
          <p:nvPr userDrawn="1"/>
        </p:nvSpPr>
        <p:spPr>
          <a:xfrm>
            <a:off x="509461" y="6419948"/>
            <a:ext cx="504173" cy="411480"/>
          </a:xfrm>
          <a:prstGeom prst="rect">
            <a:avLst/>
          </a:prstGeom>
        </p:spPr>
        <p:txBody>
          <a:bodyPr/>
          <a:lstStyle>
            <a:defPPr>
              <a:defRPr lang="en-US"/>
            </a:defPPr>
            <a:lvl1pPr marL="0" algn="l" defTabSz="914400" rtl="0" eaLnBrk="1" latinLnBrk="0" hangingPunct="1">
              <a:defRPr sz="2400" kern="1200">
                <a:solidFill>
                  <a:srgbClr val="63A70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24AC42-0D57-34C1-0652-90B84647AC36}" type="slidenum">
              <a:rPr lang="en-US" sz="1200" smtClean="0">
                <a:solidFill>
                  <a:schemeClr val="bg1"/>
                </a:solidFill>
              </a:rPr>
              <a:pPr/>
              <a:t>‹#›</a:t>
            </a:fld>
            <a:endParaRPr lang="en-US" sz="1200" dirty="0">
              <a:solidFill>
                <a:schemeClr val="bg1"/>
              </a:solidFill>
            </a:endParaRPr>
          </a:p>
        </p:txBody>
      </p:sp>
      <p:sp>
        <p:nvSpPr>
          <p:cNvPr id="16" name="Content Placeholder 2">
            <a:extLst>
              <a:ext uri="{FF2B5EF4-FFF2-40B4-BE49-F238E27FC236}">
                <a16:creationId xmlns:a16="http://schemas.microsoft.com/office/drawing/2014/main" id="{5D2F1A73-7715-EEEA-24ED-B9D3D9049B84}"/>
              </a:ext>
            </a:extLst>
          </p:cNvPr>
          <p:cNvSpPr>
            <a:spLocks noGrp="1"/>
          </p:cNvSpPr>
          <p:nvPr>
            <p:ph idx="1"/>
          </p:nvPr>
        </p:nvSpPr>
        <p:spPr>
          <a:xfrm>
            <a:off x="609441" y="1597914"/>
            <a:ext cx="10969943" cy="4505706"/>
          </a:xfrm>
        </p:spPr>
        <p:txBody>
          <a:bodyPr>
            <a:normAutofit/>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4">
            <a:extLst>
              <a:ext uri="{FF2B5EF4-FFF2-40B4-BE49-F238E27FC236}">
                <a16:creationId xmlns:a16="http://schemas.microsoft.com/office/drawing/2014/main" id="{709BC8B8-6A04-E1F7-EC53-AC32DD6E6888}"/>
              </a:ext>
            </a:extLst>
          </p:cNvPr>
          <p:cNvSpPr>
            <a:spLocks noGrp="1"/>
          </p:cNvSpPr>
          <p:nvPr>
            <p:ph type="ftr" sz="quarter" idx="3"/>
          </p:nvPr>
        </p:nvSpPr>
        <p:spPr>
          <a:xfrm>
            <a:off x="983177" y="6419948"/>
            <a:ext cx="7037070" cy="274320"/>
          </a:xfrm>
          <a:prstGeom prst="rect">
            <a:avLst/>
          </a:prstGeom>
        </p:spPr>
        <p:txBody>
          <a:bodyPr/>
          <a:lstStyle>
            <a:lvl1pPr algn="l">
              <a:defRPr sz="1200">
                <a:solidFill>
                  <a:schemeClr val="bg1"/>
                </a:solidFill>
              </a:defRPr>
            </a:lvl1pPr>
          </a:lstStyle>
          <a:p>
            <a:endParaRPr lang="en-US" dirty="0"/>
          </a:p>
        </p:txBody>
      </p:sp>
      <p:pic>
        <p:nvPicPr>
          <p:cNvPr id="8" name="Picture 7" descr="A black and white logo&#10;&#10;Description automatically generated">
            <a:extLst>
              <a:ext uri="{FF2B5EF4-FFF2-40B4-BE49-F238E27FC236}">
                <a16:creationId xmlns:a16="http://schemas.microsoft.com/office/drawing/2014/main" id="{FD012749-45D4-1F6F-09E0-6A6C7D3B58B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698520" y="6267217"/>
            <a:ext cx="975060" cy="514583"/>
          </a:xfrm>
          <a:prstGeom prst="rect">
            <a:avLst/>
          </a:prstGeom>
        </p:spPr>
      </p:pic>
    </p:spTree>
    <p:extLst>
      <p:ext uri="{BB962C8B-B14F-4D97-AF65-F5344CB8AC3E}">
        <p14:creationId xmlns:p14="http://schemas.microsoft.com/office/powerpoint/2010/main" val="217777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p:spTree>
      <p:nvGrpSpPr>
        <p:cNvPr id="1" name=""/>
        <p:cNvGrpSpPr/>
        <p:nvPr/>
      </p:nvGrpSpPr>
      <p:grpSpPr>
        <a:xfrm>
          <a:off x="0" y="0"/>
          <a:ext cx="0" cy="0"/>
          <a:chOff x="0" y="0"/>
          <a:chExt cx="0" cy="0"/>
        </a:xfrm>
      </p:grpSpPr>
      <p:pic>
        <p:nvPicPr>
          <p:cNvPr id="4" name="Image 2">
            <a:extLst>
              <a:ext uri="{FF2B5EF4-FFF2-40B4-BE49-F238E27FC236}">
                <a16:creationId xmlns:a16="http://schemas.microsoft.com/office/drawing/2014/main" id="{0FF9DBEB-3243-1AC8-4E27-49CB476BCA9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5" b="1818"/>
          <a:stretch/>
        </p:blipFill>
        <p:spPr>
          <a:xfrm>
            <a:off x="0" y="0"/>
            <a:ext cx="12183289" cy="6858000"/>
          </a:xfrm>
          <a:prstGeom prst="rect">
            <a:avLst/>
          </a:prstGeom>
          <a:noFill/>
          <a:ln>
            <a:noFill/>
          </a:ln>
        </p:spPr>
      </p:pic>
      <p:sp>
        <p:nvSpPr>
          <p:cNvPr id="2" name="Title 1"/>
          <p:cNvSpPr>
            <a:spLocks noGrp="1"/>
          </p:cNvSpPr>
          <p:nvPr>
            <p:ph type="title" hasCustomPrompt="1"/>
          </p:nvPr>
        </p:nvSpPr>
        <p:spPr>
          <a:xfrm>
            <a:off x="962782" y="3356992"/>
            <a:ext cx="10365122" cy="581019"/>
          </a:xfrm>
        </p:spPr>
        <p:txBody>
          <a:bodyPr anchor="t">
            <a:normAutofit/>
          </a:bodyPr>
          <a:lstStyle>
            <a:lvl1pPr algn="l">
              <a:buNone/>
              <a:defRPr sz="2999" b="0" cap="none">
                <a:solidFill>
                  <a:schemeClr val="bg1"/>
                </a:solidFill>
                <a:latin typeface="+mn-lt"/>
              </a:defRPr>
            </a:lvl1pPr>
          </a:lstStyle>
          <a:p>
            <a:r>
              <a:rPr lang="en-US" dirty="0"/>
              <a:t>Click to edit master title style</a:t>
            </a:r>
          </a:p>
        </p:txBody>
      </p:sp>
      <p:sp>
        <p:nvSpPr>
          <p:cNvPr id="3" name="Text Placeholder 2"/>
          <p:cNvSpPr>
            <a:spLocks noGrp="1"/>
          </p:cNvSpPr>
          <p:nvPr>
            <p:ph type="body" idx="1"/>
          </p:nvPr>
        </p:nvSpPr>
        <p:spPr>
          <a:xfrm>
            <a:off x="962782" y="2348880"/>
            <a:ext cx="10365122" cy="828092"/>
          </a:xfrm>
        </p:spPr>
        <p:txBody>
          <a:bodyPr anchor="t">
            <a:noAutofit/>
          </a:bodyPr>
          <a:lstStyle>
            <a:lvl1pPr marL="0" indent="0">
              <a:buNone/>
              <a:defRPr sz="4799" b="1">
                <a:solidFill>
                  <a:schemeClr val="bg1"/>
                </a:solidFill>
              </a:defRPr>
            </a:lvl1pPr>
            <a:lvl2pPr marL="609478" indent="0">
              <a:buNone/>
              <a:defRPr sz="4799">
                <a:solidFill>
                  <a:schemeClr val="tx1">
                    <a:tint val="75000"/>
                  </a:schemeClr>
                </a:solidFill>
              </a:defRPr>
            </a:lvl2pPr>
            <a:lvl3pPr marL="1218956" indent="0">
              <a:buNone/>
              <a:defRPr sz="4266">
                <a:solidFill>
                  <a:schemeClr val="tx1">
                    <a:tint val="75000"/>
                  </a:schemeClr>
                </a:solidFill>
              </a:defRPr>
            </a:lvl3pPr>
            <a:lvl4pPr marL="1827520" indent="0">
              <a:buNone/>
              <a:defRPr sz="3732">
                <a:solidFill>
                  <a:schemeClr val="tx1">
                    <a:tint val="75000"/>
                  </a:schemeClr>
                </a:solidFill>
              </a:defRPr>
            </a:lvl4pPr>
            <a:lvl5pPr marL="2437912" indent="0">
              <a:buNone/>
              <a:defRPr sz="3199">
                <a:solidFill>
                  <a:schemeClr val="tx1">
                    <a:tint val="75000"/>
                  </a:schemeClr>
                </a:solidFill>
              </a:defRPr>
            </a:lvl5pPr>
            <a:lvl6pPr marL="3047390" indent="0">
              <a:buNone/>
              <a:defRPr sz="5332">
                <a:solidFill>
                  <a:schemeClr val="tx1">
                    <a:tint val="75000"/>
                  </a:schemeClr>
                </a:solidFill>
              </a:defRPr>
            </a:lvl6pPr>
            <a:lvl7pPr marL="3660529" indent="0">
              <a:buNone/>
              <a:defRPr sz="5332">
                <a:solidFill>
                  <a:schemeClr val="tx1">
                    <a:tint val="75000"/>
                  </a:schemeClr>
                </a:solidFill>
              </a:defRPr>
            </a:lvl7pPr>
            <a:lvl8pPr marL="4262084" indent="0">
              <a:buNone/>
              <a:defRPr sz="5332">
                <a:solidFill>
                  <a:schemeClr val="tx1">
                    <a:tint val="75000"/>
                  </a:schemeClr>
                </a:solidFill>
              </a:defRPr>
            </a:lvl8pPr>
            <a:lvl9pPr marL="4875825" indent="0">
              <a:buNone/>
              <a:defRPr sz="5332">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443D6ABB-0179-586A-E267-704DF7E00E3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218096" y="836801"/>
            <a:ext cx="3970730" cy="5439220"/>
          </a:xfrm>
          <a:prstGeom prst="rect">
            <a:avLst/>
          </a:prstGeom>
        </p:spPr>
      </p:pic>
      <p:sp>
        <p:nvSpPr>
          <p:cNvPr id="5" name="Slide Number Placeholder 5">
            <a:extLst>
              <a:ext uri="{FF2B5EF4-FFF2-40B4-BE49-F238E27FC236}">
                <a16:creationId xmlns:a16="http://schemas.microsoft.com/office/drawing/2014/main" id="{14742129-4D2A-633E-3D29-D6EA579284A5}"/>
              </a:ext>
            </a:extLst>
          </p:cNvPr>
          <p:cNvSpPr txBox="1">
            <a:spLocks/>
          </p:cNvSpPr>
          <p:nvPr userDrawn="1"/>
        </p:nvSpPr>
        <p:spPr>
          <a:xfrm>
            <a:off x="509461" y="6419948"/>
            <a:ext cx="504173" cy="411480"/>
          </a:xfrm>
          <a:prstGeom prst="rect">
            <a:avLst/>
          </a:prstGeom>
        </p:spPr>
        <p:txBody>
          <a:bodyPr/>
          <a:lstStyle>
            <a:defPPr>
              <a:defRPr lang="en-US"/>
            </a:defPPr>
            <a:lvl1pPr marL="0" algn="l" defTabSz="914400" rtl="0" eaLnBrk="1" latinLnBrk="0" hangingPunct="1">
              <a:defRPr sz="2400" kern="1200">
                <a:solidFill>
                  <a:srgbClr val="63A70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24AC42-0D57-34C1-0652-90B84647AC36}" type="slidenum">
              <a:rPr lang="en-US" sz="1200" smtClean="0">
                <a:solidFill>
                  <a:schemeClr val="bg1"/>
                </a:solidFill>
              </a:rPr>
              <a:pPr/>
              <a:t>‹#›</a:t>
            </a:fld>
            <a:endParaRPr lang="en-US" sz="1200" dirty="0">
              <a:solidFill>
                <a:schemeClr val="bg1"/>
              </a:solidFill>
            </a:endParaRPr>
          </a:p>
        </p:txBody>
      </p:sp>
      <p:sp>
        <p:nvSpPr>
          <p:cNvPr id="6" name="Footer Placeholder 4">
            <a:extLst>
              <a:ext uri="{FF2B5EF4-FFF2-40B4-BE49-F238E27FC236}">
                <a16:creationId xmlns:a16="http://schemas.microsoft.com/office/drawing/2014/main" id="{30EF798B-0F42-B014-7164-1C896ED194BE}"/>
              </a:ext>
            </a:extLst>
          </p:cNvPr>
          <p:cNvSpPr>
            <a:spLocks noGrp="1"/>
          </p:cNvSpPr>
          <p:nvPr>
            <p:ph type="ftr" sz="quarter" idx="3"/>
          </p:nvPr>
        </p:nvSpPr>
        <p:spPr>
          <a:xfrm>
            <a:off x="983177" y="6419948"/>
            <a:ext cx="7037070" cy="274320"/>
          </a:xfrm>
          <a:prstGeom prst="rect">
            <a:avLst/>
          </a:prstGeom>
        </p:spPr>
        <p:txBody>
          <a:bodyPr/>
          <a:lstStyle>
            <a:lvl1pPr algn="l">
              <a:defRPr sz="1200">
                <a:solidFill>
                  <a:schemeClr val="bg1"/>
                </a:solidFill>
              </a:defRPr>
            </a:lvl1pPr>
          </a:lstStyle>
          <a:p>
            <a:endParaRPr lang="en-US" dirty="0"/>
          </a:p>
        </p:txBody>
      </p:sp>
      <p:pic>
        <p:nvPicPr>
          <p:cNvPr id="7" name="Picture 6" descr="A black and white logo&#10;&#10;Description automatically generated">
            <a:extLst>
              <a:ext uri="{FF2B5EF4-FFF2-40B4-BE49-F238E27FC236}">
                <a16:creationId xmlns:a16="http://schemas.microsoft.com/office/drawing/2014/main" id="{419AA3C1-E389-B9F9-7276-319DA1E1AA5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698520" y="6267217"/>
            <a:ext cx="975060" cy="51458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Image 2">
            <a:extLst>
              <a:ext uri="{FF2B5EF4-FFF2-40B4-BE49-F238E27FC236}">
                <a16:creationId xmlns:a16="http://schemas.microsoft.com/office/drawing/2014/main" id="{3E8C3080-C4FB-E7CD-1ACC-C6587EADA8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a:xfrm>
            <a:off x="0" y="0"/>
            <a:ext cx="12188825" cy="1447800"/>
          </a:xfrm>
          <a:prstGeom prst="rect">
            <a:avLst/>
          </a:prstGeom>
          <a:noFill/>
          <a:ln>
            <a:noFill/>
          </a:ln>
        </p:spPr>
      </p:pic>
      <p:sp>
        <p:nvSpPr>
          <p:cNvPr id="9" name="Title 1">
            <a:extLst>
              <a:ext uri="{FF2B5EF4-FFF2-40B4-BE49-F238E27FC236}">
                <a16:creationId xmlns:a16="http://schemas.microsoft.com/office/drawing/2014/main" id="{B4EB6B78-590C-7331-53F3-1FC79D8C804E}"/>
              </a:ext>
            </a:extLst>
          </p:cNvPr>
          <p:cNvSpPr>
            <a:spLocks noGrp="1"/>
          </p:cNvSpPr>
          <p:nvPr>
            <p:ph type="title"/>
          </p:nvPr>
        </p:nvSpPr>
        <p:spPr>
          <a:xfrm>
            <a:off x="609441" y="274320"/>
            <a:ext cx="10969943" cy="1143297"/>
          </a:xfrm>
        </p:spPr>
        <p:txBody>
          <a:bodyPr>
            <a:normAutofit/>
          </a:bodyPr>
          <a:lstStyle>
            <a:lvl1pPr algn="l">
              <a:defRPr sz="2999" b="1">
                <a:solidFill>
                  <a:schemeClr val="bg1"/>
                </a:solidFill>
              </a:defRPr>
            </a:lvl1pPr>
          </a:lstStyle>
          <a:p>
            <a:r>
              <a:rPr lang="en-US"/>
              <a:t>Click to edit Master title style</a:t>
            </a:r>
            <a:endParaRPr dirty="0"/>
          </a:p>
        </p:txBody>
      </p:sp>
      <p:sp>
        <p:nvSpPr>
          <p:cNvPr id="10" name="Content Placeholder 2">
            <a:extLst>
              <a:ext uri="{FF2B5EF4-FFF2-40B4-BE49-F238E27FC236}">
                <a16:creationId xmlns:a16="http://schemas.microsoft.com/office/drawing/2014/main" id="{068F1283-9758-4918-483A-92D10FFCB075}"/>
              </a:ext>
            </a:extLst>
          </p:cNvPr>
          <p:cNvSpPr>
            <a:spLocks noGrp="1"/>
          </p:cNvSpPr>
          <p:nvPr>
            <p:ph idx="1"/>
          </p:nvPr>
        </p:nvSpPr>
        <p:spPr>
          <a:xfrm>
            <a:off x="609441" y="1597914"/>
            <a:ext cx="5376987" cy="4505706"/>
          </a:xfrm>
        </p:spPr>
        <p:txBody>
          <a:bodyPr>
            <a:norm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Picture Placeholder 14">
            <a:extLst>
              <a:ext uri="{FF2B5EF4-FFF2-40B4-BE49-F238E27FC236}">
                <a16:creationId xmlns:a16="http://schemas.microsoft.com/office/drawing/2014/main" id="{24481123-9940-266D-D421-7F3239A5934C}"/>
              </a:ext>
            </a:extLst>
          </p:cNvPr>
          <p:cNvSpPr>
            <a:spLocks noGrp="1"/>
          </p:cNvSpPr>
          <p:nvPr>
            <p:ph type="pic" sz="quarter" idx="12"/>
          </p:nvPr>
        </p:nvSpPr>
        <p:spPr>
          <a:xfrm>
            <a:off x="6130122" y="1593057"/>
            <a:ext cx="5471481" cy="4536281"/>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0"/>
            <a:tileRect/>
          </a:gradFill>
        </p:spPr>
        <p:txBody>
          <a:bodyPr/>
          <a:lstStyle/>
          <a:p>
            <a:r>
              <a:rPr lang="en-US"/>
              <a:t>Click icon to add picture</a:t>
            </a:r>
          </a:p>
        </p:txBody>
      </p:sp>
      <p:pic>
        <p:nvPicPr>
          <p:cNvPr id="2" name="Image 3">
            <a:extLst>
              <a:ext uri="{FF2B5EF4-FFF2-40B4-BE49-F238E27FC236}">
                <a16:creationId xmlns:a16="http://schemas.microsoft.com/office/drawing/2014/main" id="{0C085385-BE0A-8944-E291-6367AC3AEFE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a:xfrm>
            <a:off x="10786188" y="6631145"/>
            <a:ext cx="799646" cy="74455"/>
          </a:xfrm>
          <a:prstGeom prst="rect">
            <a:avLst/>
          </a:prstGeom>
          <a:noFill/>
          <a:ln>
            <a:noFill/>
          </a:ln>
        </p:spPr>
      </p:pic>
      <p:pic>
        <p:nvPicPr>
          <p:cNvPr id="3" name="Image 4">
            <a:extLst>
              <a:ext uri="{FF2B5EF4-FFF2-40B4-BE49-F238E27FC236}">
                <a16:creationId xmlns:a16="http://schemas.microsoft.com/office/drawing/2014/main" id="{C2EEB9F9-BD82-DB49-8588-D0A60E6589C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a:xfrm>
            <a:off x="10750614" y="6324885"/>
            <a:ext cx="853676" cy="236168"/>
          </a:xfrm>
          <a:prstGeom prst="rect">
            <a:avLst/>
          </a:prstGeom>
          <a:noFill/>
          <a:ln>
            <a:noFill/>
          </a:ln>
        </p:spPr>
      </p:pic>
      <p:sp>
        <p:nvSpPr>
          <p:cNvPr id="4" name="Footer Placeholder 4">
            <a:extLst>
              <a:ext uri="{FF2B5EF4-FFF2-40B4-BE49-F238E27FC236}">
                <a16:creationId xmlns:a16="http://schemas.microsoft.com/office/drawing/2014/main" id="{E275CD53-EEEC-2A7C-3609-98B64A4730EC}"/>
              </a:ext>
            </a:extLst>
          </p:cNvPr>
          <p:cNvSpPr>
            <a:spLocks noGrp="1"/>
          </p:cNvSpPr>
          <p:nvPr>
            <p:ph type="ftr" sz="quarter" idx="3"/>
          </p:nvPr>
        </p:nvSpPr>
        <p:spPr>
          <a:xfrm>
            <a:off x="983177" y="6419948"/>
            <a:ext cx="7037070" cy="274320"/>
          </a:xfrm>
          <a:prstGeom prst="rect">
            <a:avLst/>
          </a:prstGeom>
        </p:spPr>
        <p:txBody>
          <a:bodyPr/>
          <a:lstStyle>
            <a:lvl1pPr algn="l">
              <a:defRPr sz="1200">
                <a:solidFill>
                  <a:srgbClr val="63A70A"/>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Content Placeholder 4"/>
          <p:cNvSpPr>
            <a:spLocks noGrp="1"/>
          </p:cNvSpPr>
          <p:nvPr>
            <p:ph idx="3"/>
          </p:nvPr>
        </p:nvSpPr>
        <p:spPr>
          <a:xfrm>
            <a:off x="609441" y="2174672"/>
            <a:ext cx="5385023" cy="3950894"/>
          </a:xfrm>
        </p:spPr>
        <p:txBody>
          <a:bodyPr>
            <a:normAutofit/>
          </a:bodyPr>
          <a:lstStyle>
            <a:lvl1pPr>
              <a:defRPr sz="2999"/>
            </a:lvl1pPr>
            <a:lvl2pPr>
              <a:defRPr sz="2200"/>
            </a:lvl2pPr>
            <a:lvl3pPr>
              <a:defRPr sz="2000"/>
            </a:lvl3pPr>
            <a:lvl4pPr>
              <a:defRPr sz="1800"/>
            </a:lvl4pPr>
            <a:lvl5pPr>
              <a:defRPr sz="1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idx="4"/>
          </p:nvPr>
        </p:nvSpPr>
        <p:spPr>
          <a:xfrm>
            <a:off x="6190704" y="2174672"/>
            <a:ext cx="5388680" cy="3950894"/>
          </a:xfrm>
        </p:spPr>
        <p:txBody>
          <a:bodyPr>
            <a:normAutofit/>
          </a:bodyPr>
          <a:lstStyle>
            <a:lvl1pPr>
              <a:defRPr sz="2999"/>
            </a:lvl1pPr>
            <a:lvl2pPr>
              <a:defRPr sz="2200"/>
            </a:lvl2pPr>
            <a:lvl3pPr>
              <a:defRPr sz="2000"/>
            </a:lvl3pPr>
            <a:lvl4pPr>
              <a:defRPr sz="1800"/>
            </a:lvl4pPr>
            <a:lvl5pPr>
              <a:defRPr sz="1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3" name="Image 3">
            <a:extLst>
              <a:ext uri="{FF2B5EF4-FFF2-40B4-BE49-F238E27FC236}">
                <a16:creationId xmlns:a16="http://schemas.microsoft.com/office/drawing/2014/main" id="{A15D752C-5B14-4C53-D612-7ABB7D327D7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a:xfrm>
            <a:off x="10786188" y="6631145"/>
            <a:ext cx="799646" cy="74455"/>
          </a:xfrm>
          <a:prstGeom prst="rect">
            <a:avLst/>
          </a:prstGeom>
          <a:noFill/>
          <a:ln>
            <a:noFill/>
          </a:ln>
        </p:spPr>
      </p:pic>
      <p:pic>
        <p:nvPicPr>
          <p:cNvPr id="4" name="Image 4">
            <a:extLst>
              <a:ext uri="{FF2B5EF4-FFF2-40B4-BE49-F238E27FC236}">
                <a16:creationId xmlns:a16="http://schemas.microsoft.com/office/drawing/2014/main" id="{6CBF59EE-B0BB-BF05-5A1B-6DC3918F1BD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a:xfrm>
            <a:off x="10750614" y="6324885"/>
            <a:ext cx="853676" cy="236168"/>
          </a:xfrm>
          <a:prstGeom prst="rect">
            <a:avLst/>
          </a:prstGeom>
          <a:noFill/>
          <a:ln>
            <a:noFill/>
          </a:ln>
        </p:spPr>
      </p:pic>
      <p:sp>
        <p:nvSpPr>
          <p:cNvPr id="7" name="Footer Placeholder 4">
            <a:extLst>
              <a:ext uri="{FF2B5EF4-FFF2-40B4-BE49-F238E27FC236}">
                <a16:creationId xmlns:a16="http://schemas.microsoft.com/office/drawing/2014/main" id="{A742F4B6-D431-024B-2761-D3E9C9807566}"/>
              </a:ext>
            </a:extLst>
          </p:cNvPr>
          <p:cNvSpPr>
            <a:spLocks noGrp="1"/>
          </p:cNvSpPr>
          <p:nvPr>
            <p:ph type="ftr" sz="quarter" idx="10"/>
          </p:nvPr>
        </p:nvSpPr>
        <p:spPr>
          <a:xfrm>
            <a:off x="983177" y="6419948"/>
            <a:ext cx="7037070" cy="274320"/>
          </a:xfrm>
          <a:prstGeom prst="rect">
            <a:avLst/>
          </a:prstGeom>
        </p:spPr>
        <p:txBody>
          <a:bodyPr/>
          <a:lstStyle>
            <a:lvl1pPr algn="l">
              <a:defRPr sz="1200">
                <a:solidFill>
                  <a:srgbClr val="63A70A"/>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320"/>
            <a:ext cx="10969943" cy="11432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441" y="1597914"/>
            <a:ext cx="10969943" cy="4505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30AFFB84-9F40-61F6-A062-1216B40AC606}"/>
              </a:ext>
            </a:extLst>
          </p:cNvPr>
          <p:cNvSpPr>
            <a:spLocks noGrp="1"/>
          </p:cNvSpPr>
          <p:nvPr>
            <p:ph type="ftr" sz="quarter" idx="3"/>
          </p:nvPr>
        </p:nvSpPr>
        <p:spPr>
          <a:xfrm>
            <a:off x="983177" y="6419948"/>
            <a:ext cx="7037070" cy="274320"/>
          </a:xfrm>
          <a:prstGeom prst="rect">
            <a:avLst/>
          </a:prstGeom>
        </p:spPr>
        <p:txBody>
          <a:bodyPr/>
          <a:lstStyle>
            <a:lvl1pPr algn="l">
              <a:defRPr sz="1200">
                <a:solidFill>
                  <a:srgbClr val="63A70A"/>
                </a:solidFill>
              </a:defRPr>
            </a:lvl1pPr>
          </a:lstStyle>
          <a:p>
            <a:endParaRPr lang="en-US" dirty="0"/>
          </a:p>
        </p:txBody>
      </p:sp>
      <p:sp>
        <p:nvSpPr>
          <p:cNvPr id="10" name="Slide Number Placeholder 5">
            <a:extLst>
              <a:ext uri="{FF2B5EF4-FFF2-40B4-BE49-F238E27FC236}">
                <a16:creationId xmlns:a16="http://schemas.microsoft.com/office/drawing/2014/main" id="{72DF2A15-2158-2FF9-9DD8-152A4DF8F845}"/>
              </a:ext>
            </a:extLst>
          </p:cNvPr>
          <p:cNvSpPr txBox="1">
            <a:spLocks/>
          </p:cNvSpPr>
          <p:nvPr userDrawn="1"/>
        </p:nvSpPr>
        <p:spPr>
          <a:xfrm>
            <a:off x="531812" y="6419948"/>
            <a:ext cx="451364" cy="411480"/>
          </a:xfrm>
          <a:prstGeom prst="rect">
            <a:avLst/>
          </a:prstGeom>
        </p:spPr>
        <p:txBody>
          <a:bodyPr/>
          <a:lstStyle>
            <a:defPPr>
              <a:defRPr lang="en-US"/>
            </a:defPPr>
            <a:lvl1pPr marL="0" algn="l" defTabSz="914400" rtl="0" eaLnBrk="1" latinLnBrk="0" hangingPunct="1">
              <a:defRPr sz="2400" kern="1200">
                <a:solidFill>
                  <a:srgbClr val="63A70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A24AC42-0D57-34C1-0652-90B84647AC36}" type="slidenum">
              <a:rPr lang="en-US" sz="1200" smtClean="0"/>
              <a:pPr algn="l"/>
              <a:t>‹#›</a:t>
            </a:fld>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Lst>
  <p:hf sldNum="0" hdr="0" dt="0"/>
  <p:txStyles>
    <p:titleStyle>
      <a:lvl1pPr algn="l" defTabSz="457109" rtl="0" eaLnBrk="1" latinLnBrk="0" hangingPunct="1">
        <a:spcBef>
          <a:spcPct val="0"/>
        </a:spcBef>
        <a:buNone/>
        <a:defRPr sz="2999" b="1" kern="1200">
          <a:solidFill>
            <a:schemeClr val="tx1"/>
          </a:solidFill>
          <a:latin typeface="+mj-lt"/>
          <a:ea typeface="+mj-ea"/>
          <a:cs typeface="+mj-cs"/>
        </a:defRPr>
      </a:lvl1pPr>
    </p:titleStyle>
    <p:bodyStyle>
      <a:lvl1pPr marL="171416" indent="-171416" algn="l" defTabSz="457109"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371401" indent="-142846" algn="l" defTabSz="457109"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571386" indent="-114277" algn="l" defTabSz="457109"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799940" indent="-114277" algn="l" defTabSz="457109"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028494" indent="-114277" algn="l" defTabSz="457109"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257049"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603"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157"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2711"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DC8D50-7761-B43D-11AC-CE794AE09026}"/>
              </a:ext>
            </a:extLst>
          </p:cNvPr>
          <p:cNvSpPr>
            <a:spLocks noGrp="1"/>
          </p:cNvSpPr>
          <p:nvPr>
            <p:ph type="ctrTitle"/>
          </p:nvPr>
        </p:nvSpPr>
        <p:spPr/>
        <p:txBody>
          <a:bodyPr>
            <a:normAutofit fontScale="90000"/>
          </a:bodyPr>
          <a:lstStyle/>
          <a:p>
            <a:r>
              <a:rPr lang="en-US" dirty="0"/>
              <a:t>Federal EPA Impacts on ERCOT Generation</a:t>
            </a:r>
          </a:p>
        </p:txBody>
      </p:sp>
      <p:sp>
        <p:nvSpPr>
          <p:cNvPr id="6" name="Subtitle 5">
            <a:extLst>
              <a:ext uri="{FF2B5EF4-FFF2-40B4-BE49-F238E27FC236}">
                <a16:creationId xmlns:a16="http://schemas.microsoft.com/office/drawing/2014/main" id="{CBF8685C-31C0-5F7F-C7B2-FF4742C4CF1D}"/>
              </a:ext>
            </a:extLst>
          </p:cNvPr>
          <p:cNvSpPr>
            <a:spLocks noGrp="1"/>
          </p:cNvSpPr>
          <p:nvPr>
            <p:ph type="subTitle" idx="1"/>
          </p:nvPr>
        </p:nvSpPr>
        <p:spPr/>
        <p:txBody>
          <a:bodyPr/>
          <a:lstStyle/>
          <a:p>
            <a:r>
              <a:rPr lang="en-US" dirty="0"/>
              <a:t>January 30, 2025</a:t>
            </a:r>
          </a:p>
        </p:txBody>
      </p:sp>
    </p:spTree>
    <p:extLst>
      <p:ext uri="{BB962C8B-B14F-4D97-AF65-F5344CB8AC3E}">
        <p14:creationId xmlns:p14="http://schemas.microsoft.com/office/powerpoint/2010/main" val="114532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37323-2E24-D4B0-E193-AD93DB9AE478}"/>
              </a:ext>
            </a:extLst>
          </p:cNvPr>
          <p:cNvSpPr>
            <a:spLocks noGrp="1"/>
          </p:cNvSpPr>
          <p:nvPr>
            <p:ph type="title"/>
          </p:nvPr>
        </p:nvSpPr>
        <p:spPr/>
        <p:txBody>
          <a:bodyPr/>
          <a:lstStyle/>
          <a:p>
            <a:r>
              <a:rPr lang="en-US" dirty="0"/>
              <a:t>Trump Administration Appointees Overview</a:t>
            </a:r>
          </a:p>
        </p:txBody>
      </p:sp>
      <p:sp>
        <p:nvSpPr>
          <p:cNvPr id="4" name="Footer Placeholder 3">
            <a:extLst>
              <a:ext uri="{FF2B5EF4-FFF2-40B4-BE49-F238E27FC236}">
                <a16:creationId xmlns:a16="http://schemas.microsoft.com/office/drawing/2014/main" id="{07A82587-6E99-B1E5-7B2A-BA168D292FCA}"/>
              </a:ext>
            </a:extLst>
          </p:cNvPr>
          <p:cNvSpPr>
            <a:spLocks noGrp="1"/>
          </p:cNvSpPr>
          <p:nvPr>
            <p:ph type="ftr" sz="quarter" idx="3"/>
          </p:nvPr>
        </p:nvSpPr>
        <p:spPr/>
        <p:txBody>
          <a:bodyPr/>
          <a:lstStyle/>
          <a:p>
            <a:r>
              <a:rPr lang="en-US"/>
              <a:t>Privileged &amp; Confidential - Attorney/Client Communication</a:t>
            </a:r>
          </a:p>
        </p:txBody>
      </p:sp>
      <p:sp>
        <p:nvSpPr>
          <p:cNvPr id="5" name="Rectangle: Rounded Corners 4">
            <a:extLst>
              <a:ext uri="{FF2B5EF4-FFF2-40B4-BE49-F238E27FC236}">
                <a16:creationId xmlns:a16="http://schemas.microsoft.com/office/drawing/2014/main" id="{0C910398-B5E9-49A9-37FE-6D6C7842459A}"/>
              </a:ext>
            </a:extLst>
          </p:cNvPr>
          <p:cNvSpPr/>
          <p:nvPr/>
        </p:nvSpPr>
        <p:spPr>
          <a:xfrm>
            <a:off x="772357" y="1500326"/>
            <a:ext cx="2610035" cy="1535837"/>
          </a:xfrm>
          <a:prstGeom prst="roundRect">
            <a:avLst/>
          </a:prstGeom>
          <a:blipFill rotWithShape="1">
            <a:blip r:embed="rId2"/>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 name="Rectangle: Rounded Corners 5">
            <a:extLst>
              <a:ext uri="{FF2B5EF4-FFF2-40B4-BE49-F238E27FC236}">
                <a16:creationId xmlns:a16="http://schemas.microsoft.com/office/drawing/2014/main" id="{1F40DE6C-5718-A69A-5587-389348A332BC}"/>
              </a:ext>
            </a:extLst>
          </p:cNvPr>
          <p:cNvSpPr/>
          <p:nvPr/>
        </p:nvSpPr>
        <p:spPr>
          <a:xfrm>
            <a:off x="5140283" y="1821089"/>
            <a:ext cx="1464373" cy="1309567"/>
          </a:xfrm>
          <a:prstGeom prst="roundRect">
            <a:avLst/>
          </a:prstGeom>
          <a:blipFill rotWithShape="1">
            <a:blip r:embed="rId3"/>
            <a:srcRect/>
            <a:stretch>
              <a:fillRect l="-16000" r="-16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7" name="Content Placeholder 6">
            <a:extLst>
              <a:ext uri="{FF2B5EF4-FFF2-40B4-BE49-F238E27FC236}">
                <a16:creationId xmlns:a16="http://schemas.microsoft.com/office/drawing/2014/main" id="{0AE8FD94-19E7-3AD7-0636-2CA3A27F6FE0}"/>
              </a:ext>
            </a:extLst>
          </p:cNvPr>
          <p:cNvSpPr>
            <a:spLocks noGrp="1"/>
          </p:cNvSpPr>
          <p:nvPr>
            <p:ph idx="1"/>
          </p:nvPr>
        </p:nvSpPr>
        <p:spPr>
          <a:xfrm>
            <a:off x="4749553" y="3249198"/>
            <a:ext cx="2163054" cy="1440107"/>
          </a:xfrm>
          <a:prstGeom prst="roundRect">
            <a:avLst/>
          </a:prstGeom>
          <a:blipFill rotWithShape="1">
            <a:blip r:embed="rId4"/>
            <a:srcRect/>
            <a:stretch>
              <a:fillRect l="-19000" r="-19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8" name="Rectangle: Rounded Corners 7">
            <a:extLst>
              <a:ext uri="{FF2B5EF4-FFF2-40B4-BE49-F238E27FC236}">
                <a16:creationId xmlns:a16="http://schemas.microsoft.com/office/drawing/2014/main" id="{2FA41D2D-A397-214F-3C68-9E518E380956}"/>
              </a:ext>
            </a:extLst>
          </p:cNvPr>
          <p:cNvSpPr/>
          <p:nvPr/>
        </p:nvSpPr>
        <p:spPr>
          <a:xfrm>
            <a:off x="4839340" y="4779825"/>
            <a:ext cx="2066258" cy="1402827"/>
          </a:xfrm>
          <a:prstGeom prst="roundRect">
            <a:avLst/>
          </a:prstGeom>
          <a:blipFill rotWithShape="1">
            <a:blip r:embed="rId5"/>
            <a:srcRect/>
            <a:stretch>
              <a:fillRect l="-11000" r="-1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51381622-26F3-26FB-138F-E74530EACAB0}"/>
              </a:ext>
            </a:extLst>
          </p:cNvPr>
          <p:cNvSpPr txBox="1"/>
          <p:nvPr/>
        </p:nvSpPr>
        <p:spPr>
          <a:xfrm>
            <a:off x="609441" y="2784637"/>
            <a:ext cx="4033580" cy="3862596"/>
          </a:xfrm>
          <a:prstGeom prst="rect">
            <a:avLst/>
          </a:prstGeom>
          <a:noFill/>
        </p:spPr>
        <p:txBody>
          <a:bodyPr wrap="square" rtlCol="0">
            <a:spAutoFit/>
          </a:bodyPr>
          <a:lstStyle/>
          <a:p>
            <a:pPr algn="l">
              <a:spcAft>
                <a:spcPts val="600"/>
              </a:spcAft>
            </a:pPr>
            <a:r>
              <a:rPr lang="en-US" sz="1400" b="1" i="0" u="none" strike="noStrike" baseline="0" dirty="0">
                <a:latin typeface="Segoe UI" panose="020B0502040204020203" pitchFamily="34" charset="0"/>
              </a:rPr>
              <a:t>Acting Administrator</a:t>
            </a:r>
            <a:r>
              <a:rPr lang="en-US" sz="1400" b="0" i="0" u="none" strike="noStrike" baseline="0" dirty="0">
                <a:latin typeface="Segoe UI" panose="020B0502040204020203" pitchFamily="34" charset="0"/>
              </a:rPr>
              <a:t>: James Payne – EPA Deputy General Counsel</a:t>
            </a:r>
          </a:p>
          <a:p>
            <a:pPr algn="l">
              <a:spcAft>
                <a:spcPts val="600"/>
              </a:spcAft>
            </a:pPr>
            <a:r>
              <a:rPr lang="en-US" sz="1400" b="1" i="0" u="none" strike="noStrike" baseline="0" dirty="0">
                <a:latin typeface="Segoe UI" panose="020B0502040204020203" pitchFamily="34" charset="0"/>
              </a:rPr>
              <a:t>Administrator</a:t>
            </a:r>
            <a:r>
              <a:rPr lang="en-US" sz="1400" b="0" i="0" u="none" strike="noStrike" baseline="0" dirty="0">
                <a:latin typeface="Segoe UI" panose="020B0502040204020203" pitchFamily="34" charset="0"/>
              </a:rPr>
              <a:t>: Lee Zeldin – Former NY Representative</a:t>
            </a:r>
          </a:p>
          <a:p>
            <a:pPr algn="l">
              <a:spcAft>
                <a:spcPts val="600"/>
              </a:spcAft>
            </a:pPr>
            <a:r>
              <a:rPr lang="en-US" sz="1400" b="1" i="0" u="none" strike="noStrike" baseline="0" dirty="0">
                <a:latin typeface="Segoe UI" panose="020B0502040204020203" pitchFamily="34" charset="0"/>
              </a:rPr>
              <a:t>Deputy Administrator</a:t>
            </a:r>
            <a:r>
              <a:rPr lang="en-US" sz="1400" b="0" i="0" u="none" strike="noStrike" baseline="0" dirty="0">
                <a:latin typeface="Segoe UI" panose="020B0502040204020203" pitchFamily="34" charset="0"/>
              </a:rPr>
              <a:t>: David Fotouhi – Former EPA Acting General Counsel and Industry Lawyer</a:t>
            </a:r>
          </a:p>
          <a:p>
            <a:pPr algn="l">
              <a:spcAft>
                <a:spcPts val="600"/>
              </a:spcAft>
            </a:pPr>
            <a:r>
              <a:rPr lang="en-US" sz="1400" b="1" i="0" u="none" strike="noStrike" baseline="0" dirty="0">
                <a:latin typeface="Segoe UI" panose="020B0502040204020203" pitchFamily="34" charset="0"/>
              </a:rPr>
              <a:t>Deputy Assistant Administrator</a:t>
            </a:r>
            <a:r>
              <a:rPr lang="en-US" sz="1400" dirty="0">
                <a:latin typeface="Segoe UI" panose="020B0502040204020203" pitchFamily="34" charset="0"/>
              </a:rPr>
              <a:t> </a:t>
            </a:r>
            <a:r>
              <a:rPr lang="en-US" sz="1400" b="1" dirty="0">
                <a:latin typeface="Segoe UI" panose="020B0502040204020203" pitchFamily="34" charset="0"/>
              </a:rPr>
              <a:t>for Air: </a:t>
            </a:r>
            <a:r>
              <a:rPr lang="en-US" sz="1400" dirty="0">
                <a:latin typeface="Segoe UI" panose="020B0502040204020203" pitchFamily="34" charset="0"/>
              </a:rPr>
              <a:t>Aaron Szabo – Former lobbyist and WH CEQ Counsel  </a:t>
            </a:r>
            <a:endParaRPr lang="en-US" sz="1400" b="0" i="0" u="none" strike="noStrike" baseline="0" dirty="0">
              <a:latin typeface="Segoe UI" panose="020B0502040204020203" pitchFamily="34" charset="0"/>
            </a:endParaRPr>
          </a:p>
          <a:p>
            <a:pPr>
              <a:spcAft>
                <a:spcPts val="600"/>
              </a:spcAft>
            </a:pPr>
            <a:r>
              <a:rPr lang="en-US" sz="1400" b="1" i="0" u="none" strike="noStrike" baseline="0" dirty="0">
                <a:latin typeface="Segoe UI" panose="020B0502040204020203" pitchFamily="34" charset="0"/>
              </a:rPr>
              <a:t>Deputy Assistant Administrator for OLEM</a:t>
            </a:r>
            <a:r>
              <a:rPr lang="en-US" sz="1400" b="0" i="0" u="none" strike="noStrike" baseline="0" dirty="0">
                <a:latin typeface="Segoe UI" panose="020B0502040204020203" pitchFamily="34" charset="0"/>
              </a:rPr>
              <a:t>: Steven Cook – Former OLEM Deputy Assistant Administrator and Industry Lawyer</a:t>
            </a:r>
          </a:p>
          <a:p>
            <a:pPr>
              <a:spcAft>
                <a:spcPts val="600"/>
              </a:spcAft>
            </a:pPr>
            <a:r>
              <a:rPr lang="en-US" sz="1400" b="1" dirty="0">
                <a:latin typeface="Segoe UI" panose="020B0502040204020203" pitchFamily="34" charset="0"/>
              </a:rPr>
              <a:t>Deputy Administrator for Water:</a:t>
            </a:r>
            <a:r>
              <a:rPr lang="en-US" sz="1400" dirty="0">
                <a:latin typeface="Segoe UI" panose="020B0502040204020203" pitchFamily="34" charset="0"/>
              </a:rPr>
              <a:t> Jess Kramer</a:t>
            </a:r>
            <a:endParaRPr lang="en-US" sz="1400" b="0" i="0" u="none" strike="noStrike" baseline="0" dirty="0">
              <a:latin typeface="Segoe UI" panose="020B0502040204020203" pitchFamily="34" charset="0"/>
            </a:endParaRPr>
          </a:p>
          <a:p>
            <a:pPr>
              <a:spcAft>
                <a:spcPts val="600"/>
              </a:spcAft>
            </a:pPr>
            <a:r>
              <a:rPr lang="en-US" sz="1400" b="1" dirty="0">
                <a:latin typeface="Segoe UI" panose="020B0502040204020203" pitchFamily="34" charset="0"/>
              </a:rPr>
              <a:t>Region 6 Administrator: Scott Mason</a:t>
            </a:r>
            <a:r>
              <a:rPr lang="en-US" sz="1400" dirty="0">
                <a:latin typeface="Segoe UI" panose="020B0502040204020203" pitchFamily="34" charset="0"/>
              </a:rPr>
              <a:t> – Former Director Indian Environmental Office </a:t>
            </a:r>
            <a:endParaRPr lang="en-US" sz="1400" dirty="0"/>
          </a:p>
          <a:p>
            <a:pPr algn="l">
              <a:spcAft>
                <a:spcPts val="600"/>
              </a:spcAft>
            </a:pPr>
            <a:endParaRPr lang="en-US" sz="1400" dirty="0"/>
          </a:p>
        </p:txBody>
      </p:sp>
      <p:sp>
        <p:nvSpPr>
          <p:cNvPr id="10" name="TextBox 9">
            <a:extLst>
              <a:ext uri="{FF2B5EF4-FFF2-40B4-BE49-F238E27FC236}">
                <a16:creationId xmlns:a16="http://schemas.microsoft.com/office/drawing/2014/main" id="{90333B33-183C-34AB-D3A5-8970961F6464}"/>
              </a:ext>
            </a:extLst>
          </p:cNvPr>
          <p:cNvSpPr txBox="1"/>
          <p:nvPr/>
        </p:nvSpPr>
        <p:spPr>
          <a:xfrm>
            <a:off x="6912607" y="1961600"/>
            <a:ext cx="4397745" cy="815608"/>
          </a:xfrm>
          <a:prstGeom prst="rect">
            <a:avLst/>
          </a:prstGeom>
          <a:noFill/>
        </p:spPr>
        <p:txBody>
          <a:bodyPr wrap="square" rtlCol="0">
            <a:spAutoFit/>
          </a:bodyPr>
          <a:lstStyle/>
          <a:p>
            <a:pPr algn="l">
              <a:spcAft>
                <a:spcPts val="600"/>
              </a:spcAft>
            </a:pPr>
            <a:r>
              <a:rPr lang="en-US" sz="1400" b="1" i="0" u="none" strike="noStrike" baseline="0" dirty="0">
                <a:latin typeface="Segoe UI" panose="020B0502040204020203" pitchFamily="34" charset="0"/>
              </a:rPr>
              <a:t>Acting Secretary</a:t>
            </a:r>
            <a:r>
              <a:rPr lang="en-US" sz="1400" b="0" i="0" u="none" strike="noStrike" baseline="0" dirty="0">
                <a:latin typeface="Segoe UI" panose="020B0502040204020203" pitchFamily="34" charset="0"/>
              </a:rPr>
              <a:t>: Ingrid Kolb –Director of DOE Office of Management</a:t>
            </a:r>
          </a:p>
          <a:p>
            <a:pPr algn="l">
              <a:spcAft>
                <a:spcPts val="600"/>
              </a:spcAft>
            </a:pPr>
            <a:r>
              <a:rPr lang="en-US" sz="1400" b="1" i="0" u="none" strike="noStrike" baseline="0" dirty="0">
                <a:latin typeface="Segoe UI" panose="020B0502040204020203" pitchFamily="34" charset="0"/>
              </a:rPr>
              <a:t>Secretary</a:t>
            </a:r>
            <a:r>
              <a:rPr lang="en-US" sz="1400" b="0" i="0" u="none" strike="noStrike" baseline="0" dirty="0">
                <a:latin typeface="Segoe UI" panose="020B0502040204020203" pitchFamily="34" charset="0"/>
              </a:rPr>
              <a:t>: Chris Wright – Oil &amp; Gas Company CEO</a:t>
            </a:r>
            <a:endParaRPr lang="en-US" sz="1400" dirty="0"/>
          </a:p>
        </p:txBody>
      </p:sp>
      <p:sp>
        <p:nvSpPr>
          <p:cNvPr id="11" name="TextBox 10">
            <a:extLst>
              <a:ext uri="{FF2B5EF4-FFF2-40B4-BE49-F238E27FC236}">
                <a16:creationId xmlns:a16="http://schemas.microsoft.com/office/drawing/2014/main" id="{C4196557-9E8D-0A9F-22F3-C053E95FD75B}"/>
              </a:ext>
            </a:extLst>
          </p:cNvPr>
          <p:cNvSpPr txBox="1"/>
          <p:nvPr/>
        </p:nvSpPr>
        <p:spPr>
          <a:xfrm>
            <a:off x="6912605" y="3707641"/>
            <a:ext cx="4397745" cy="523220"/>
          </a:xfrm>
          <a:prstGeom prst="rect">
            <a:avLst/>
          </a:prstGeom>
          <a:noFill/>
        </p:spPr>
        <p:txBody>
          <a:bodyPr wrap="square" rtlCol="0">
            <a:spAutoFit/>
          </a:bodyPr>
          <a:lstStyle/>
          <a:p>
            <a:pPr algn="l"/>
            <a:r>
              <a:rPr lang="en-US" sz="1400" b="1" i="0" u="none" strike="noStrike" baseline="0" dirty="0">
                <a:latin typeface="Segoe UI" panose="020B0502040204020203" pitchFamily="34" charset="0"/>
              </a:rPr>
              <a:t>Secretary and Head of National Energy Council</a:t>
            </a:r>
            <a:r>
              <a:rPr lang="en-US" sz="1400" b="0" i="0" u="none" strike="noStrike" baseline="0" dirty="0">
                <a:latin typeface="Segoe UI" panose="020B0502040204020203" pitchFamily="34" charset="0"/>
              </a:rPr>
              <a:t>: Doug Burgum – ND Governor</a:t>
            </a:r>
            <a:endParaRPr lang="en-US" sz="1400" dirty="0"/>
          </a:p>
        </p:txBody>
      </p:sp>
      <p:sp>
        <p:nvSpPr>
          <p:cNvPr id="12" name="TextBox 11">
            <a:extLst>
              <a:ext uri="{FF2B5EF4-FFF2-40B4-BE49-F238E27FC236}">
                <a16:creationId xmlns:a16="http://schemas.microsoft.com/office/drawing/2014/main" id="{2D1C9A50-2BE3-B22E-7F3D-748A52B0B4A1}"/>
              </a:ext>
            </a:extLst>
          </p:cNvPr>
          <p:cNvSpPr txBox="1"/>
          <p:nvPr/>
        </p:nvSpPr>
        <p:spPr>
          <a:xfrm>
            <a:off x="6912605" y="5246849"/>
            <a:ext cx="4397745" cy="307777"/>
          </a:xfrm>
          <a:prstGeom prst="rect">
            <a:avLst/>
          </a:prstGeom>
          <a:noFill/>
        </p:spPr>
        <p:txBody>
          <a:bodyPr wrap="square" rtlCol="0">
            <a:spAutoFit/>
          </a:bodyPr>
          <a:lstStyle/>
          <a:p>
            <a:pPr algn="l"/>
            <a:r>
              <a:rPr lang="en-US" sz="1400" b="1" i="0" u="none" strike="noStrike" baseline="0" dirty="0">
                <a:latin typeface="Segoe UI" panose="020B0502040204020203" pitchFamily="34" charset="0"/>
              </a:rPr>
              <a:t>Attorney General</a:t>
            </a:r>
            <a:r>
              <a:rPr lang="en-US" sz="1400" b="0" i="0" u="none" strike="noStrike" baseline="0" dirty="0">
                <a:latin typeface="Segoe UI" panose="020B0502040204020203" pitchFamily="34" charset="0"/>
              </a:rPr>
              <a:t>: Pam Bondi – former Florida AG</a:t>
            </a:r>
            <a:endParaRPr lang="en-US" sz="1400" dirty="0"/>
          </a:p>
        </p:txBody>
      </p:sp>
    </p:spTree>
    <p:extLst>
      <p:ext uri="{BB962C8B-B14F-4D97-AF65-F5344CB8AC3E}">
        <p14:creationId xmlns:p14="http://schemas.microsoft.com/office/powerpoint/2010/main" val="101394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B37C9-2C09-69E3-C93F-9E0F185477BF}"/>
              </a:ext>
            </a:extLst>
          </p:cNvPr>
          <p:cNvSpPr>
            <a:spLocks noGrp="1"/>
          </p:cNvSpPr>
          <p:nvPr>
            <p:ph type="title"/>
          </p:nvPr>
        </p:nvSpPr>
        <p:spPr/>
        <p:txBody>
          <a:bodyPr/>
          <a:lstStyle/>
          <a:p>
            <a:r>
              <a:rPr lang="en-US" dirty="0"/>
              <a:t>Trump Day One Executive Orders and Presidential Memoranda</a:t>
            </a:r>
          </a:p>
        </p:txBody>
      </p:sp>
      <p:sp>
        <p:nvSpPr>
          <p:cNvPr id="6" name="Content Placeholder 5">
            <a:extLst>
              <a:ext uri="{FF2B5EF4-FFF2-40B4-BE49-F238E27FC236}">
                <a16:creationId xmlns:a16="http://schemas.microsoft.com/office/drawing/2014/main" id="{136FBF45-1C08-C85B-9358-2EC572D2D770}"/>
              </a:ext>
            </a:extLst>
          </p:cNvPr>
          <p:cNvSpPr>
            <a:spLocks noGrp="1"/>
          </p:cNvSpPr>
          <p:nvPr>
            <p:ph idx="1"/>
          </p:nvPr>
        </p:nvSpPr>
        <p:spPr/>
        <p:txBody>
          <a:bodyPr/>
          <a:lstStyle/>
          <a:p>
            <a:pPr marL="0" indent="0">
              <a:buNone/>
            </a:pPr>
            <a:r>
              <a:rPr lang="en-US" sz="1800" b="0" i="0" u="none" strike="noStrike" baseline="0" dirty="0">
                <a:solidFill>
                  <a:srgbClr val="000000"/>
                </a:solidFill>
                <a:latin typeface="Arial" panose="020B0604020202020204" pitchFamily="34" charset="0"/>
              </a:rPr>
              <a:t>On Inauguration Day, President Trump issued 4 Executive Orders touching on environmental issues:</a:t>
            </a:r>
          </a:p>
          <a:p>
            <a:r>
              <a:rPr lang="en-US" sz="1800" b="0" i="0" u="none" strike="noStrike" baseline="0" dirty="0">
                <a:solidFill>
                  <a:srgbClr val="000000"/>
                </a:solidFill>
                <a:latin typeface="Arial" panose="020B0604020202020204" pitchFamily="34" charset="0"/>
              </a:rPr>
              <a:t>Putting America First in International Environmental Agreements </a:t>
            </a:r>
          </a:p>
          <a:p>
            <a:r>
              <a:rPr lang="en-US" sz="1800" b="1" i="0" u="none" strike="noStrike" baseline="0" dirty="0">
                <a:solidFill>
                  <a:srgbClr val="FF0000"/>
                </a:solidFill>
                <a:latin typeface="Arial" panose="020B0604020202020204" pitchFamily="34" charset="0"/>
              </a:rPr>
              <a:t>Unleashing American Energy </a:t>
            </a:r>
            <a:endParaRPr lang="en-US" sz="1800" b="0" i="0" u="none" strike="noStrike" baseline="0" dirty="0">
              <a:solidFill>
                <a:srgbClr val="FF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Declaring a National Energy Emergency </a:t>
            </a:r>
          </a:p>
          <a:p>
            <a:r>
              <a:rPr lang="en-US" sz="1800" b="0" i="0" u="none" strike="noStrike" baseline="0" dirty="0">
                <a:solidFill>
                  <a:srgbClr val="000000"/>
                </a:solidFill>
                <a:latin typeface="Arial" panose="020B0604020202020204" pitchFamily="34" charset="0"/>
              </a:rPr>
              <a:t>Ending Radical and Wasteful Government DEI Programs and Preferencing </a:t>
            </a:r>
          </a:p>
          <a:p>
            <a:pPr algn="l"/>
            <a:endParaRPr lang="en-US" sz="1800" b="0" i="0" u="none" strike="noStrike" baseline="0" dirty="0">
              <a:solidFill>
                <a:srgbClr val="000000"/>
              </a:solidFill>
              <a:latin typeface="Arial" panose="020B0604020202020204" pitchFamily="34" charset="0"/>
            </a:endParaRPr>
          </a:p>
          <a:p>
            <a:pPr marL="0" indent="0">
              <a:buNone/>
            </a:pPr>
            <a:r>
              <a:rPr lang="en-US" sz="1800" b="0" i="0" u="none" strike="noStrike" baseline="0" dirty="0">
                <a:solidFill>
                  <a:srgbClr val="000000"/>
                </a:solidFill>
                <a:latin typeface="Arial" panose="020B0604020202020204" pitchFamily="34" charset="0"/>
              </a:rPr>
              <a:t>President Trump also issued 4 Presidential Memoranda on environmental issues: </a:t>
            </a:r>
          </a:p>
          <a:p>
            <a:r>
              <a:rPr lang="en-US" sz="1800" b="0" i="0" u="none" strike="noStrike" baseline="0" dirty="0">
                <a:solidFill>
                  <a:srgbClr val="000000"/>
                </a:solidFill>
                <a:latin typeface="Arial" panose="020B0604020202020204" pitchFamily="34" charset="0"/>
              </a:rPr>
              <a:t>Regulatory Freeze Pending Review </a:t>
            </a:r>
          </a:p>
          <a:p>
            <a:r>
              <a:rPr lang="en-US" sz="1800" b="0" i="0" u="none" strike="noStrike" baseline="0" dirty="0">
                <a:solidFill>
                  <a:srgbClr val="000000"/>
                </a:solidFill>
                <a:latin typeface="Arial" panose="020B0604020202020204" pitchFamily="34" charset="0"/>
              </a:rPr>
              <a:t>Delivering Emergency Price Relief for American Families and Defeating the Cost-of-Living Crisis </a:t>
            </a:r>
          </a:p>
          <a:p>
            <a:r>
              <a:rPr lang="en-US" sz="1800" b="0" i="0" u="none" strike="noStrike" baseline="0" dirty="0">
                <a:solidFill>
                  <a:srgbClr val="000000"/>
                </a:solidFill>
                <a:latin typeface="Arial" panose="020B0604020202020204" pitchFamily="34" charset="0"/>
              </a:rPr>
              <a:t>Putting People over Fish: Stopping Radical Environmentalism to Provide Water to Southern California </a:t>
            </a:r>
          </a:p>
          <a:p>
            <a:r>
              <a:rPr lang="en-US" sz="1800" b="0" i="0" u="none" strike="noStrike" baseline="0" dirty="0">
                <a:solidFill>
                  <a:srgbClr val="000000"/>
                </a:solidFill>
                <a:latin typeface="Arial" panose="020B0604020202020204" pitchFamily="34" charset="0"/>
              </a:rPr>
              <a:t>Temporary Withdrawal of All Areas on the Outer Continental Shelf from Offshore Wind Leasing and Review of the Federal Government’s Leasing and Permitting Practices for Wind Projects </a:t>
            </a:r>
          </a:p>
          <a:p>
            <a:endParaRPr lang="en-US"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3C7E929A-383B-F9AC-1EC6-217702AC0995}"/>
              </a:ext>
            </a:extLst>
          </p:cNvPr>
          <p:cNvSpPr>
            <a:spLocks noGrp="1"/>
          </p:cNvSpPr>
          <p:nvPr>
            <p:ph type="ftr" sz="quarter" idx="3"/>
          </p:nvPr>
        </p:nvSpPr>
        <p:spPr/>
        <p:txBody>
          <a:bodyPr/>
          <a:lstStyle/>
          <a:p>
            <a:r>
              <a:rPr lang="en-US"/>
              <a:t>Privileged &amp; Confidential - Attorney/Client Communication</a:t>
            </a:r>
          </a:p>
        </p:txBody>
      </p:sp>
    </p:spTree>
    <p:extLst>
      <p:ext uri="{BB962C8B-B14F-4D97-AF65-F5344CB8AC3E}">
        <p14:creationId xmlns:p14="http://schemas.microsoft.com/office/powerpoint/2010/main" val="308460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4E04-EEEF-3FAA-7C98-AE28D8A09BCC}"/>
              </a:ext>
            </a:extLst>
          </p:cNvPr>
          <p:cNvSpPr>
            <a:spLocks noGrp="1"/>
          </p:cNvSpPr>
          <p:nvPr>
            <p:ph type="title"/>
          </p:nvPr>
        </p:nvSpPr>
        <p:spPr/>
        <p:txBody>
          <a:bodyPr/>
          <a:lstStyle/>
          <a:p>
            <a:r>
              <a:rPr lang="en-US" sz="3200" b="1" i="0" u="none" strike="noStrike" baseline="0" dirty="0">
                <a:latin typeface="Arial" panose="020B0604020202020204" pitchFamily="34" charset="0"/>
              </a:rPr>
              <a:t>EO: Unleashing American Energy – Policies </a:t>
            </a:r>
            <a:endParaRPr lang="en-US" dirty="0"/>
          </a:p>
        </p:txBody>
      </p:sp>
      <p:sp>
        <p:nvSpPr>
          <p:cNvPr id="3" name="Content Placeholder 2">
            <a:extLst>
              <a:ext uri="{FF2B5EF4-FFF2-40B4-BE49-F238E27FC236}">
                <a16:creationId xmlns:a16="http://schemas.microsoft.com/office/drawing/2014/main" id="{5B05015D-E014-52D3-0B8E-CB7C908DC423}"/>
              </a:ext>
            </a:extLst>
          </p:cNvPr>
          <p:cNvSpPr>
            <a:spLocks noGrp="1"/>
          </p:cNvSpPr>
          <p:nvPr>
            <p:ph idx="1"/>
          </p:nvPr>
        </p:nvSpPr>
        <p:spPr>
          <a:xfrm>
            <a:off x="609440" y="1650166"/>
            <a:ext cx="10969943" cy="4505706"/>
          </a:xfrm>
        </p:spPr>
        <p:txBody>
          <a:bodyPr>
            <a:normAutofit fontScale="55000" lnSpcReduction="20000"/>
          </a:bodyPr>
          <a:lstStyle/>
          <a:p>
            <a:pPr marL="0" indent="0">
              <a:buNone/>
            </a:pPr>
            <a:r>
              <a:rPr lang="en-US" sz="2300" b="0" i="0" u="none" strike="noStrike" baseline="0" dirty="0">
                <a:solidFill>
                  <a:srgbClr val="000000"/>
                </a:solidFill>
                <a:latin typeface="Arial" panose="020B0604020202020204" pitchFamily="34" charset="0"/>
              </a:rPr>
              <a:t>Purpose: “[U]</a:t>
            </a:r>
            <a:r>
              <a:rPr lang="en-US" sz="2300" b="0" i="0" u="none" strike="noStrike" baseline="0" dirty="0" err="1">
                <a:solidFill>
                  <a:srgbClr val="000000"/>
                </a:solidFill>
                <a:latin typeface="Arial" panose="020B0604020202020204" pitchFamily="34" charset="0"/>
              </a:rPr>
              <a:t>nleash</a:t>
            </a:r>
            <a:r>
              <a:rPr lang="en-US" sz="2300" b="0" i="0" u="none" strike="noStrike" baseline="0" dirty="0">
                <a:solidFill>
                  <a:srgbClr val="000000"/>
                </a:solidFill>
                <a:latin typeface="Arial" panose="020B0604020202020204" pitchFamily="34" charset="0"/>
              </a:rPr>
              <a:t>[</a:t>
            </a:r>
            <a:r>
              <a:rPr lang="en-US" sz="2300" b="0" i="0" u="none" strike="noStrike" baseline="0" dirty="0" err="1">
                <a:solidFill>
                  <a:srgbClr val="000000"/>
                </a:solidFill>
                <a:latin typeface="Arial" panose="020B0604020202020204" pitchFamily="34" charset="0"/>
              </a:rPr>
              <a:t>ing</a:t>
            </a:r>
            <a:r>
              <a:rPr lang="en-US" sz="2300" b="0" i="0" u="none" strike="noStrike" baseline="0" dirty="0">
                <a:solidFill>
                  <a:srgbClr val="000000"/>
                </a:solidFill>
                <a:latin typeface="Arial" panose="020B0604020202020204" pitchFamily="34" charset="0"/>
              </a:rPr>
              <a:t>] America’s affordable and reliable energy and natural resources” </a:t>
            </a:r>
          </a:p>
          <a:p>
            <a:r>
              <a:rPr lang="en-US" sz="2300" b="0" i="0" u="none" strike="noStrike" baseline="0" dirty="0">
                <a:solidFill>
                  <a:srgbClr val="000000"/>
                </a:solidFill>
                <a:latin typeface="Arial" panose="020B0604020202020204" pitchFamily="34" charset="0"/>
              </a:rPr>
              <a:t>Lists </a:t>
            </a:r>
            <a:r>
              <a:rPr lang="en-US" sz="2300" b="1" i="0" u="none" strike="noStrike" baseline="0" dirty="0">
                <a:solidFill>
                  <a:srgbClr val="000000"/>
                </a:solidFill>
                <a:latin typeface="Arial" panose="020B0604020202020204" pitchFamily="34" charset="0"/>
              </a:rPr>
              <a:t>9 policies </a:t>
            </a:r>
            <a:r>
              <a:rPr lang="en-US" sz="2300" b="0" i="0" u="none" strike="noStrike" baseline="0" dirty="0">
                <a:solidFill>
                  <a:srgbClr val="000000"/>
                </a:solidFill>
                <a:latin typeface="Arial" panose="020B0604020202020204" pitchFamily="34" charset="0"/>
              </a:rPr>
              <a:t>of the United States with regard to energy: </a:t>
            </a:r>
          </a:p>
          <a:p>
            <a:pPr marL="571455" lvl="1" indent="-342900">
              <a:lnSpc>
                <a:spcPct val="170000"/>
              </a:lnSpc>
              <a:buFont typeface="+mj-lt"/>
              <a:buAutoNum type="arabicPeriod"/>
            </a:pPr>
            <a:r>
              <a:rPr lang="en-US" sz="2300" b="0" i="0" u="none" strike="noStrike" baseline="0" dirty="0">
                <a:solidFill>
                  <a:srgbClr val="000000"/>
                </a:solidFill>
                <a:latin typeface="Arial" panose="020B0604020202020204" pitchFamily="34" charset="0"/>
              </a:rPr>
              <a:t>Encourage energy exploration and production on federal lands and waters, including on the Outer Continental Shelf </a:t>
            </a:r>
          </a:p>
          <a:p>
            <a:pPr marL="571455" lvl="1" indent="-342900">
              <a:lnSpc>
                <a:spcPct val="170000"/>
              </a:lnSpc>
              <a:buFont typeface="+mj-lt"/>
              <a:buAutoNum type="arabicPeriod"/>
            </a:pPr>
            <a:r>
              <a:rPr lang="en-US" sz="2300" b="0" i="0" u="none" strike="noStrike" baseline="0" dirty="0">
                <a:solidFill>
                  <a:srgbClr val="000000"/>
                </a:solidFill>
                <a:latin typeface="Arial" panose="020B0604020202020204" pitchFamily="34" charset="0"/>
              </a:rPr>
              <a:t>Establish U.S. as the leading producer and processor of non-fuel minerals </a:t>
            </a:r>
          </a:p>
          <a:p>
            <a:pPr marL="571455" lvl="1" indent="-342900">
              <a:lnSpc>
                <a:spcPct val="170000"/>
              </a:lnSpc>
              <a:buFont typeface="+mj-lt"/>
              <a:buAutoNum type="arabicPeriod"/>
            </a:pPr>
            <a:r>
              <a:rPr lang="en-US" sz="2300" b="1" i="0" u="none" strike="noStrike" baseline="0" dirty="0">
                <a:solidFill>
                  <a:srgbClr val="000000"/>
                </a:solidFill>
                <a:latin typeface="Arial" panose="020B0604020202020204" pitchFamily="34" charset="0"/>
              </a:rPr>
              <a:t>Protect U.S. economic and national security and military preparedness by ensuring an abundant supply of reliable energy is readily accessible in every state and territory </a:t>
            </a:r>
          </a:p>
          <a:p>
            <a:pPr marL="571455" lvl="1" indent="-342900">
              <a:lnSpc>
                <a:spcPct val="170000"/>
              </a:lnSpc>
              <a:buFont typeface="+mj-lt"/>
              <a:buAutoNum type="arabicPeriod"/>
            </a:pPr>
            <a:r>
              <a:rPr lang="en-US" sz="2300" b="0" i="0" u="none" strike="noStrike" baseline="0" dirty="0">
                <a:solidFill>
                  <a:srgbClr val="000000"/>
                </a:solidFill>
                <a:latin typeface="Arial" panose="020B0604020202020204" pitchFamily="34" charset="0"/>
              </a:rPr>
              <a:t>Ensure energy regulatory requirements are grounded in clearly applicable law </a:t>
            </a:r>
          </a:p>
          <a:p>
            <a:pPr marL="571455" lvl="1" indent="-342900">
              <a:lnSpc>
                <a:spcPct val="170000"/>
              </a:lnSpc>
              <a:buFont typeface="+mj-lt"/>
              <a:buAutoNum type="arabicPeriod"/>
            </a:pPr>
            <a:r>
              <a:rPr lang="en-US" sz="2300" b="0" i="0" u="none" strike="noStrike" baseline="0" dirty="0">
                <a:solidFill>
                  <a:srgbClr val="000000"/>
                </a:solidFill>
                <a:latin typeface="Arial" panose="020B0604020202020204" pitchFamily="34" charset="0"/>
              </a:rPr>
              <a:t>Eliminate electric vehicle mandate and promote true consumer choice </a:t>
            </a:r>
          </a:p>
          <a:p>
            <a:pPr marL="571455" lvl="1" indent="-342900">
              <a:lnSpc>
                <a:spcPct val="170000"/>
              </a:lnSpc>
              <a:buFont typeface="+mj-lt"/>
              <a:buAutoNum type="arabicPeriod"/>
            </a:pPr>
            <a:r>
              <a:rPr lang="en-US" sz="2300" b="0" i="0" u="none" strike="noStrike" baseline="0" dirty="0">
                <a:solidFill>
                  <a:srgbClr val="000000"/>
                </a:solidFill>
                <a:latin typeface="Arial" panose="020B0604020202020204" pitchFamily="34" charset="0"/>
              </a:rPr>
              <a:t>Safeguard freedom to choose from a variety of goods and appliances, including lightbulbs, dishwashers, washing machines, gas stoves, water heaters, toilets, and shower heads </a:t>
            </a:r>
          </a:p>
          <a:p>
            <a:pPr marL="571455" lvl="1" indent="-342900">
              <a:lnSpc>
                <a:spcPct val="170000"/>
              </a:lnSpc>
              <a:buFont typeface="+mj-lt"/>
              <a:buAutoNum type="arabicPeriod"/>
            </a:pPr>
            <a:r>
              <a:rPr lang="en-US" sz="2300" b="1" i="0" u="none" strike="noStrike" baseline="0" dirty="0">
                <a:solidFill>
                  <a:srgbClr val="000000"/>
                </a:solidFill>
                <a:latin typeface="Arial" panose="020B0604020202020204" pitchFamily="34" charset="0"/>
              </a:rPr>
              <a:t>Ensure global effects of a rule or regulation are evaluated separately from its domestic costs and benefits</a:t>
            </a:r>
          </a:p>
          <a:p>
            <a:pPr marL="571455" lvl="1" indent="-342900">
              <a:lnSpc>
                <a:spcPct val="170000"/>
              </a:lnSpc>
              <a:buFont typeface="+mj-lt"/>
              <a:buAutoNum type="arabicPeriod"/>
            </a:pPr>
            <a:r>
              <a:rPr lang="en-US" sz="2300" b="0" i="0" u="none" strike="noStrike" baseline="0" dirty="0">
                <a:solidFill>
                  <a:srgbClr val="000000"/>
                </a:solidFill>
                <a:latin typeface="Arial" panose="020B0604020202020204" pitchFamily="34" charset="0"/>
              </a:rPr>
              <a:t>Guarantee that all agencies provide opportunity for public comment and rigorous, peer-reviewed scientific analysis</a:t>
            </a:r>
          </a:p>
          <a:p>
            <a:pPr marL="571455" lvl="1" indent="-342900">
              <a:lnSpc>
                <a:spcPct val="170000"/>
              </a:lnSpc>
              <a:buFont typeface="+mj-lt"/>
              <a:buAutoNum type="arabicPeriod"/>
            </a:pPr>
            <a:r>
              <a:rPr lang="en-US" sz="2300" b="0" i="0" u="none" strike="noStrike" baseline="0" dirty="0">
                <a:solidFill>
                  <a:srgbClr val="000000"/>
                </a:solidFill>
                <a:latin typeface="Arial" panose="020B0604020202020204" pitchFamily="34" charset="0"/>
              </a:rPr>
              <a:t>Ensure no federal funding be employed in a manner contrary to these policies, unless required by law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FFFFFF"/>
                </a:solidFill>
                <a:latin typeface="Arial" panose="020B0604020202020204" pitchFamily="34" charset="0"/>
              </a:rPr>
              <a:t>PRIVILEGED </a:t>
            </a:r>
            <a:endParaRPr lang="en-US" dirty="0"/>
          </a:p>
        </p:txBody>
      </p:sp>
      <p:sp>
        <p:nvSpPr>
          <p:cNvPr id="4" name="Footer Placeholder 3">
            <a:extLst>
              <a:ext uri="{FF2B5EF4-FFF2-40B4-BE49-F238E27FC236}">
                <a16:creationId xmlns:a16="http://schemas.microsoft.com/office/drawing/2014/main" id="{62BD8570-A77C-20F3-C841-37CF64EFF332}"/>
              </a:ext>
            </a:extLst>
          </p:cNvPr>
          <p:cNvSpPr>
            <a:spLocks noGrp="1"/>
          </p:cNvSpPr>
          <p:nvPr>
            <p:ph type="ftr" sz="quarter" idx="3"/>
          </p:nvPr>
        </p:nvSpPr>
        <p:spPr/>
        <p:txBody>
          <a:bodyPr/>
          <a:lstStyle/>
          <a:p>
            <a:r>
              <a:rPr lang="en-US"/>
              <a:t>Privileged &amp; Confidential - Attorney/Client Communication</a:t>
            </a:r>
          </a:p>
        </p:txBody>
      </p:sp>
    </p:spTree>
    <p:extLst>
      <p:ext uri="{BB962C8B-B14F-4D97-AF65-F5344CB8AC3E}">
        <p14:creationId xmlns:p14="http://schemas.microsoft.com/office/powerpoint/2010/main" val="139959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87FB-F97A-35B7-E558-4A68CCD249F6}"/>
              </a:ext>
            </a:extLst>
          </p:cNvPr>
          <p:cNvSpPr>
            <a:spLocks noGrp="1"/>
          </p:cNvSpPr>
          <p:nvPr>
            <p:ph type="title"/>
          </p:nvPr>
        </p:nvSpPr>
        <p:spPr/>
        <p:txBody>
          <a:bodyPr/>
          <a:lstStyle/>
          <a:p>
            <a:r>
              <a:rPr lang="en-US" dirty="0"/>
              <a:t>EO: Unleashing American Energy</a:t>
            </a:r>
          </a:p>
        </p:txBody>
      </p:sp>
      <p:sp>
        <p:nvSpPr>
          <p:cNvPr id="3" name="Content Placeholder 2">
            <a:extLst>
              <a:ext uri="{FF2B5EF4-FFF2-40B4-BE49-F238E27FC236}">
                <a16:creationId xmlns:a16="http://schemas.microsoft.com/office/drawing/2014/main" id="{7BB13F97-A2CB-9EFA-C758-DC1A938CE0B7}"/>
              </a:ext>
            </a:extLst>
          </p:cNvPr>
          <p:cNvSpPr>
            <a:spLocks noGrp="1"/>
          </p:cNvSpPr>
          <p:nvPr>
            <p:ph idx="1"/>
          </p:nvPr>
        </p:nvSpPr>
        <p:spPr/>
        <p:txBody>
          <a:bodyPr>
            <a:normAutofit fontScale="32500" lnSpcReduction="20000"/>
          </a:bodyPr>
          <a:lstStyle/>
          <a:p>
            <a:r>
              <a:rPr lang="en-US" sz="5600" b="1" dirty="0"/>
              <a:t>Rescission of previous administration’s EOs</a:t>
            </a:r>
          </a:p>
          <a:p>
            <a:pPr lvl="1"/>
            <a:r>
              <a:rPr lang="en-US" sz="5600" dirty="0"/>
              <a:t>Climate: 12 Biden EOs rescinded</a:t>
            </a:r>
          </a:p>
          <a:p>
            <a:pPr lvl="1"/>
            <a:r>
              <a:rPr lang="en-US" sz="5600" dirty="0"/>
              <a:t>Environmental Justice</a:t>
            </a:r>
          </a:p>
          <a:p>
            <a:r>
              <a:rPr lang="en-US" sz="5600" b="1" dirty="0"/>
              <a:t>NEPA &amp; Permitting</a:t>
            </a:r>
          </a:p>
          <a:p>
            <a:pPr lvl="1"/>
            <a:r>
              <a:rPr lang="en-US" sz="5600" dirty="0"/>
              <a:t>Within 30 days: CEQ to provide guidance and propose rescinding CEQ’s NEPA regulations</a:t>
            </a:r>
          </a:p>
          <a:p>
            <a:pPr lvl="1"/>
            <a:r>
              <a:rPr lang="en-US" sz="5600" dirty="0"/>
              <a:t>Restrict environmental analyses to “relevant legislated requirements”</a:t>
            </a:r>
          </a:p>
          <a:p>
            <a:r>
              <a:rPr lang="en-US" sz="5600" b="1" dirty="0"/>
              <a:t>Social Cost of GHGs</a:t>
            </a:r>
            <a:r>
              <a:rPr lang="en-US" sz="5600" dirty="0"/>
              <a:t>: Within 60 days, EPA administrator must issue guidance to address “harmful and detrimental inadequacies” of the social cost of carbon, “including consideration of eliminating the ‘social cost of carbon’ calculation from any Federal permitting or regulatory decision”</a:t>
            </a:r>
          </a:p>
          <a:p>
            <a:r>
              <a:rPr lang="en-US" sz="5600" b="1" dirty="0"/>
              <a:t>Endangerment Finding</a:t>
            </a:r>
            <a:r>
              <a:rPr lang="en-US" sz="5600" dirty="0"/>
              <a:t>: Within 30 days, the EPA Administrator (in collaboration with the heads of any other relevant agencies) shall submit a joint recommendation to OMB on the “legality and continuing applicability” of the EPA Administrator’s Endangerment and Significant Contribution Finding for GHGs, which was made under Section 202(a) of the CAA in December 2009</a:t>
            </a:r>
          </a:p>
          <a:p>
            <a:r>
              <a:rPr lang="en-US" sz="5600" b="1" dirty="0"/>
              <a:t>IRA &amp; IIJA</a:t>
            </a:r>
          </a:p>
          <a:p>
            <a:pPr lvl="1"/>
            <a:r>
              <a:rPr lang="en-US" sz="5600" dirty="0"/>
              <a:t>All disbursements immediately paused</a:t>
            </a:r>
          </a:p>
          <a:p>
            <a:pPr lvl="1"/>
            <a:r>
              <a:rPr lang="en-US" sz="5600" dirty="0"/>
              <a:t>Agencies must review the policies and processing for issuing funds to ensure consistency with the law and the 9 policies of the Executive Order</a:t>
            </a:r>
          </a:p>
          <a:p>
            <a:pPr lvl="1"/>
            <a:endParaRPr lang="en-US" dirty="0"/>
          </a:p>
          <a:p>
            <a:endParaRPr lang="en-US" dirty="0"/>
          </a:p>
        </p:txBody>
      </p:sp>
      <p:sp>
        <p:nvSpPr>
          <p:cNvPr id="4" name="Footer Placeholder 3">
            <a:extLst>
              <a:ext uri="{FF2B5EF4-FFF2-40B4-BE49-F238E27FC236}">
                <a16:creationId xmlns:a16="http://schemas.microsoft.com/office/drawing/2014/main" id="{F6EA0C67-6881-4C4B-3851-D18907314386}"/>
              </a:ext>
            </a:extLst>
          </p:cNvPr>
          <p:cNvSpPr>
            <a:spLocks noGrp="1"/>
          </p:cNvSpPr>
          <p:nvPr>
            <p:ph type="ftr" sz="quarter" idx="3"/>
          </p:nvPr>
        </p:nvSpPr>
        <p:spPr/>
        <p:txBody>
          <a:bodyPr/>
          <a:lstStyle/>
          <a:p>
            <a:r>
              <a:rPr lang="en-US"/>
              <a:t>Privileged &amp; Confidential - Attorney/Client Communication</a:t>
            </a:r>
          </a:p>
        </p:txBody>
      </p:sp>
    </p:spTree>
    <p:extLst>
      <p:ext uri="{BB962C8B-B14F-4D97-AF65-F5344CB8AC3E}">
        <p14:creationId xmlns:p14="http://schemas.microsoft.com/office/powerpoint/2010/main" val="238506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211C-8F84-0BFF-D5DA-79DEC9B902BA}"/>
              </a:ext>
            </a:extLst>
          </p:cNvPr>
          <p:cNvSpPr>
            <a:spLocks noGrp="1"/>
          </p:cNvSpPr>
          <p:nvPr>
            <p:ph type="title"/>
          </p:nvPr>
        </p:nvSpPr>
        <p:spPr/>
        <p:txBody>
          <a:bodyPr/>
          <a:lstStyle/>
          <a:p>
            <a:r>
              <a:rPr lang="en-US" dirty="0"/>
              <a:t>EO: Unleashing American Energy – Litigation </a:t>
            </a:r>
          </a:p>
        </p:txBody>
      </p:sp>
      <p:sp>
        <p:nvSpPr>
          <p:cNvPr id="3" name="Content Placeholder 2">
            <a:extLst>
              <a:ext uri="{FF2B5EF4-FFF2-40B4-BE49-F238E27FC236}">
                <a16:creationId xmlns:a16="http://schemas.microsoft.com/office/drawing/2014/main" id="{8A219141-42CB-8738-5FA9-58DDF2212A38}"/>
              </a:ext>
            </a:extLst>
          </p:cNvPr>
          <p:cNvSpPr>
            <a:spLocks noGrp="1"/>
          </p:cNvSpPr>
          <p:nvPr>
            <p:ph idx="1"/>
          </p:nvPr>
        </p:nvSpPr>
        <p:spPr/>
        <p:txBody>
          <a:bodyPr>
            <a:normAutofit lnSpcReduction="10000"/>
          </a:bodyPr>
          <a:lstStyle/>
          <a:p>
            <a:r>
              <a:rPr lang="en-US" dirty="0"/>
              <a:t>AG’s options for actions found “unduly burdensome” on domestic energy sources:</a:t>
            </a:r>
          </a:p>
          <a:p>
            <a:pPr lvl="1"/>
            <a:r>
              <a:rPr lang="en-US" dirty="0"/>
              <a:t> Provide notice of this EO to any court with jurisdiction over pending litigation</a:t>
            </a:r>
          </a:p>
          <a:p>
            <a:pPr lvl="1"/>
            <a:r>
              <a:rPr lang="en-US" dirty="0"/>
              <a:t> Request court stay or otherwise further delay further litigation, or seek other relief</a:t>
            </a:r>
          </a:p>
          <a:p>
            <a:pPr lvl="1"/>
            <a:r>
              <a:rPr lang="en-US" dirty="0"/>
              <a:t> Consider “whether pending litigation against illegal, dangerous, or harmful policies should be resolved through stays or other relief”</a:t>
            </a:r>
          </a:p>
          <a:p>
            <a:r>
              <a:rPr lang="en-US" dirty="0"/>
              <a:t>Regulations currently being challenged that may be considered for action:</a:t>
            </a:r>
          </a:p>
          <a:p>
            <a:pPr lvl="1"/>
            <a:r>
              <a:rPr lang="en-US" dirty="0"/>
              <a:t>Carbon Pollution Standards</a:t>
            </a:r>
          </a:p>
          <a:p>
            <a:pPr lvl="1"/>
            <a:r>
              <a:rPr lang="en-US" dirty="0"/>
              <a:t>Cross State Air Pollution Rule – Good Neighbor Plan</a:t>
            </a:r>
          </a:p>
          <a:p>
            <a:pPr lvl="1"/>
            <a:r>
              <a:rPr lang="en-US" dirty="0"/>
              <a:t>Mercury and Air Toxics Standards</a:t>
            </a:r>
          </a:p>
          <a:p>
            <a:pPr lvl="1"/>
            <a:r>
              <a:rPr lang="en-US" dirty="0"/>
              <a:t>Effluent Limitation Guidelines for Steam Generators</a:t>
            </a:r>
          </a:p>
          <a:p>
            <a:pPr lvl="1"/>
            <a:r>
              <a:rPr lang="en-US" dirty="0"/>
              <a:t>Legacy Coal Combustion Residuals Rule</a:t>
            </a:r>
          </a:p>
          <a:p>
            <a:pPr marL="428540" lvl="2" indent="0">
              <a:buNone/>
            </a:pPr>
            <a:endParaRPr lang="en-US" dirty="0"/>
          </a:p>
        </p:txBody>
      </p:sp>
      <p:sp>
        <p:nvSpPr>
          <p:cNvPr id="4" name="Footer Placeholder 3">
            <a:extLst>
              <a:ext uri="{FF2B5EF4-FFF2-40B4-BE49-F238E27FC236}">
                <a16:creationId xmlns:a16="http://schemas.microsoft.com/office/drawing/2014/main" id="{134A3B62-B33E-6BE2-3277-94371E069445}"/>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08651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0757C4-36BE-F796-4E67-A6F07529EABD}"/>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FEAFCC42-6844-D331-014C-1826C0736D9A}"/>
              </a:ext>
            </a:extLst>
          </p:cNvPr>
          <p:cNvSpPr>
            <a:spLocks noGrp="1"/>
          </p:cNvSpPr>
          <p:nvPr>
            <p:ph type="body" idx="1"/>
          </p:nvPr>
        </p:nvSpPr>
        <p:spPr/>
        <p:txBody>
          <a:bodyPr/>
          <a:lstStyle/>
          <a:p>
            <a:r>
              <a:rPr lang="en-US" i="1" dirty="0"/>
              <a:t>Questions?</a:t>
            </a:r>
          </a:p>
        </p:txBody>
      </p:sp>
    </p:spTree>
    <p:extLst>
      <p:ext uri="{BB962C8B-B14F-4D97-AF65-F5344CB8AC3E}">
        <p14:creationId xmlns:p14="http://schemas.microsoft.com/office/powerpoint/2010/main" val="2216830094"/>
      </p:ext>
    </p:extLst>
  </p:cSld>
  <p:clrMapOvr>
    <a:masterClrMapping/>
  </p:clrMapOvr>
</p:sld>
</file>

<file path=ppt/theme/theme1.xml><?xml version="1.0" encoding="utf-8"?>
<a:theme xmlns:a="http://schemas.openxmlformats.org/drawingml/2006/main" name="Office Theme">
  <a:themeElements>
    <a:clrScheme name="Accent 6">
      <a:dk1>
        <a:srgbClr val="000000"/>
      </a:dk1>
      <a:lt1>
        <a:srgbClr val="FFFFFF"/>
      </a:lt1>
      <a:dk2>
        <a:srgbClr val="44546A"/>
      </a:dk2>
      <a:lt2>
        <a:srgbClr val="E7E6E6"/>
      </a:lt2>
      <a:accent1>
        <a:srgbClr val="003F6E"/>
      </a:accent1>
      <a:accent2>
        <a:srgbClr val="63A70A"/>
      </a:accent2>
      <a:accent3>
        <a:srgbClr val="A5A5A5"/>
      </a:accent3>
      <a:accent4>
        <a:srgbClr val="D06F19"/>
      </a:accent4>
      <a:accent5>
        <a:srgbClr val="BFE7F7"/>
      </a:accent5>
      <a:accent6>
        <a:srgbClr val="EDAD12"/>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istra Presentation 1.1" id="{64E15FA8-EA58-FD46-96DC-8D45CFEAAF1A}" vid="{C55A362C-0EDB-FB49-86B2-1B103A43AE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4c0c15b-0e55-4cce-941c-0e6168458861" xsi:nil="true"/>
    <lcf76f155ced4ddcb4097134ff3c332f xmlns="ada654fb-b785-4820-8b1b-2cd3fd7a570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2F0028509E24459CF3234AFC9A5CC0" ma:contentTypeVersion="15" ma:contentTypeDescription="Create a new document." ma:contentTypeScope="" ma:versionID="394e1da9caf3c12de77b7e3c5c7e87f8">
  <xsd:schema xmlns:xsd="http://www.w3.org/2001/XMLSchema" xmlns:xs="http://www.w3.org/2001/XMLSchema" xmlns:p="http://schemas.microsoft.com/office/2006/metadata/properties" xmlns:ns2="34c0c15b-0e55-4cce-941c-0e6168458861" xmlns:ns3="ada654fb-b785-4820-8b1b-2cd3fd7a5701" targetNamespace="http://schemas.microsoft.com/office/2006/metadata/properties" ma:root="true" ma:fieldsID="79afa3e065448f4b26e3d8979e8c245d" ns2:_="" ns3:_="">
    <xsd:import namespace="34c0c15b-0e55-4cce-941c-0e6168458861"/>
    <xsd:import namespace="ada654fb-b785-4820-8b1b-2cd3fd7a57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c0c15b-0e55-4cce-941c-0e616845886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898e766-54c9-45a8-9a67-44bd589bdd00}" ma:internalName="TaxCatchAll" ma:showField="CatchAllData" ma:web="34c0c15b-0e55-4cce-941c-0e61684588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a654fb-b785-4820-8b1b-2cd3fd7a57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29bff48-b9d3-4692-8d0c-7eab34cd543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EF7394-4E4B-4486-8DB1-AC2932086649}">
  <ds:schemaRefs>
    <ds:schemaRef ds:uri="ada654fb-b785-4820-8b1b-2cd3fd7a5701"/>
    <ds:schemaRef ds:uri="http://purl.org/dc/elements/1.1/"/>
    <ds:schemaRef ds:uri="http://purl.org/dc/terms/"/>
    <ds:schemaRef ds:uri="http://schemas.microsoft.com/office/2006/metadata/properties"/>
    <ds:schemaRef ds:uri="http://www.w3.org/XML/1998/namespace"/>
    <ds:schemaRef ds:uri="http://purl.org/dc/dcmitype/"/>
    <ds:schemaRef ds:uri="34c0c15b-0e55-4cce-941c-0e616845886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A4802F12-E950-4293-A090-651784CFAF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c0c15b-0e55-4cce-941c-0e6168458861"/>
    <ds:schemaRef ds:uri="ada654fb-b785-4820-8b1b-2cd3fd7a57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A92B2E-5B87-4056-AD09-CA21D3DF48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1620</TotalTime>
  <Words>788</Words>
  <Application>Microsoft Office PowerPoint</Application>
  <PresentationFormat>Custom</PresentationFormat>
  <Paragraphs>69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 Display</vt:lpstr>
      <vt:lpstr>Arial</vt:lpstr>
      <vt:lpstr>Segoe UI</vt:lpstr>
      <vt:lpstr>Aptos</vt:lpstr>
      <vt:lpstr>Office Theme</vt:lpstr>
      <vt:lpstr>Federal EPA Impacts on ERCOT Generation</vt:lpstr>
      <vt:lpstr>Trump Administration Appointees Overview</vt:lpstr>
      <vt:lpstr>Trump Day One Executive Orders and Presidential Memoranda</vt:lpstr>
      <vt:lpstr>EO: Unleashing American Energy – Policies </vt:lpstr>
      <vt:lpstr>EO: Unleashing American Energy</vt:lpstr>
      <vt:lpstr>EO: Unleashing American Energy – Litigation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Guidelines</dc:title>
  <dc:creator>Hildebrand, Susana</dc:creator>
  <cp:lastModifiedBy>Hildebrand, Susana</cp:lastModifiedBy>
  <cp:revision>5</cp:revision>
  <cp:lastPrinted>2025-01-30T14:49:23Z</cp:lastPrinted>
  <dcterms:created xsi:type="dcterms:W3CDTF">2025-01-27T20:26:57Z</dcterms:created>
  <dcterms:modified xsi:type="dcterms:W3CDTF">2025-01-30T15:12:59Z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0x0101008D2F0028509E24459CF3234AFC9A5CC0</vt:lpwstr>
  </property>
  <property fmtid="{D5CDD505-2E9C-101B-9397-08002B2CF9AE}" pid="3" name="MediaServiceImageTags">
    <vt:lpwstr/>
  </property>
</Properties>
</file>