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5" r:id="rId10"/>
    <p:sldId id="706" r:id="rId11"/>
    <p:sldId id="708" r:id="rId12"/>
    <p:sldId id="709" r:id="rId13"/>
    <p:sldId id="294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77FA3-6F73-43DE-A5F4-643A5C018ED5}" v="38" dt="2025-01-14T15:26:09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103" d="100"/>
          <a:sy n="103" d="100"/>
        </p:scale>
        <p:origin x="34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49577FA3-6F73-43DE-A5F4-643A5C018ED5}"/>
    <pc:docChg chg="undo custSel addSld modSld modMainMaster">
      <pc:chgData name="Anderson, Troy" userId="04de3903-03dd-44db-8353-3f14e4dd6886" providerId="ADAL" clId="{49577FA3-6F73-43DE-A5F4-643A5C018ED5}" dt="2025-01-14T15:40:21.643" v="1395" actId="20577"/>
      <pc:docMkLst>
        <pc:docMk/>
      </pc:docMkLst>
      <pc:sldChg chg="modSp mod">
        <pc:chgData name="Anderson, Troy" userId="04de3903-03dd-44db-8353-3f14e4dd6886" providerId="ADAL" clId="{49577FA3-6F73-43DE-A5F4-643A5C018ED5}" dt="2025-01-14T02:10:21.104" v="645" actId="20577"/>
        <pc:sldMkLst>
          <pc:docMk/>
          <pc:sldMk cId="530499478" sldId="258"/>
        </pc:sldMkLst>
        <pc:spChg chg="mod">
          <ac:chgData name="Anderson, Troy" userId="04de3903-03dd-44db-8353-3f14e4dd6886" providerId="ADAL" clId="{49577FA3-6F73-43DE-A5F4-643A5C018ED5}" dt="2025-01-14T02:10:21.104" v="645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49577FA3-6F73-43DE-A5F4-643A5C018ED5}" dt="2024-12-12T19:58:03.693" v="10" actId="20577"/>
        <pc:sldMkLst>
          <pc:docMk/>
          <pc:sldMk cId="730603795" sldId="260"/>
        </pc:sldMkLst>
        <pc:spChg chg="mod">
          <ac:chgData name="Anderson, Troy" userId="04de3903-03dd-44db-8353-3f14e4dd6886" providerId="ADAL" clId="{49577FA3-6F73-43DE-A5F4-643A5C018ED5}" dt="2024-12-12T19:58:03.693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49577FA3-6F73-43DE-A5F4-643A5C018ED5}" dt="2025-01-07T16:13:42.014" v="144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49577FA3-6F73-43DE-A5F4-643A5C018ED5}" dt="2025-01-07T16:13:42.014" v="144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49577FA3-6F73-43DE-A5F4-643A5C018ED5}" dt="2025-01-06T17:18:17.154" v="134" actId="14100"/>
          <ac:picMkLst>
            <pc:docMk/>
            <pc:sldMk cId="3190927396" sldId="267"/>
            <ac:picMk id="5" creationId="{C8C03EDD-A5A7-C192-0FF2-365C734BE70B}"/>
          </ac:picMkLst>
        </pc:picChg>
        <pc:picChg chg="del">
          <ac:chgData name="Anderson, Troy" userId="04de3903-03dd-44db-8353-3f14e4dd6886" providerId="ADAL" clId="{49577FA3-6F73-43DE-A5F4-643A5C018ED5}" dt="2024-12-12T19:59:49.884" v="36" actId="478"/>
          <ac:picMkLst>
            <pc:docMk/>
            <pc:sldMk cId="3190927396" sldId="267"/>
            <ac:picMk id="5" creationId="{DCBDB920-CF32-27E2-D5C0-E46F6D6F02D9}"/>
          </ac:picMkLst>
        </pc:picChg>
      </pc:sldChg>
      <pc:sldChg chg="modSp mod">
        <pc:chgData name="Anderson, Troy" userId="04de3903-03dd-44db-8353-3f14e4dd6886" providerId="ADAL" clId="{49577FA3-6F73-43DE-A5F4-643A5C018ED5}" dt="2025-01-14T15:40:21.643" v="1395" actId="20577"/>
        <pc:sldMkLst>
          <pc:docMk/>
          <pc:sldMk cId="135025254" sldId="294"/>
        </pc:sldMkLst>
        <pc:graphicFrameChg chg="mod modGraphic">
          <ac:chgData name="Anderson, Troy" userId="04de3903-03dd-44db-8353-3f14e4dd6886" providerId="ADAL" clId="{49577FA3-6F73-43DE-A5F4-643A5C018ED5}" dt="2025-01-14T15:40:21.643" v="1395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49577FA3-6F73-43DE-A5F4-643A5C018ED5}" dt="2025-01-14T15:28:58.256" v="1391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49577FA3-6F73-43DE-A5F4-643A5C018ED5}" dt="2025-01-14T15:28:58.256" v="1391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Sp modSp mod">
        <pc:chgData name="Anderson, Troy" userId="04de3903-03dd-44db-8353-3f14e4dd6886" providerId="ADAL" clId="{49577FA3-6F73-43DE-A5F4-643A5C018ED5}" dt="2025-01-09T05:03:37.420" v="190" actId="404"/>
        <pc:sldMkLst>
          <pc:docMk/>
          <pc:sldMk cId="2555911169" sldId="705"/>
        </pc:sldMkLst>
        <pc:spChg chg="mod">
          <ac:chgData name="Anderson, Troy" userId="04de3903-03dd-44db-8353-3f14e4dd6886" providerId="ADAL" clId="{49577FA3-6F73-43DE-A5F4-643A5C018ED5}" dt="2025-01-06T19:44:09.199" v="142" actId="108"/>
          <ac:spMkLst>
            <pc:docMk/>
            <pc:sldMk cId="2555911169" sldId="705"/>
            <ac:spMk id="2" creationId="{00000000-0000-0000-0000-000000000000}"/>
          </ac:spMkLst>
        </pc:spChg>
        <pc:spChg chg="mod">
          <ac:chgData name="Anderson, Troy" userId="04de3903-03dd-44db-8353-3f14e4dd6886" providerId="ADAL" clId="{49577FA3-6F73-43DE-A5F4-643A5C018ED5}" dt="2025-01-09T05:03:37.420" v="190" actId="404"/>
          <ac:spMkLst>
            <pc:docMk/>
            <pc:sldMk cId="2555911169" sldId="705"/>
            <ac:spMk id="5" creationId="{B6C1BCB5-735E-26D9-5347-76174AA743C5}"/>
          </ac:spMkLst>
        </pc:spChg>
        <pc:spChg chg="del">
          <ac:chgData name="Anderson, Troy" userId="04de3903-03dd-44db-8353-3f14e4dd6886" providerId="ADAL" clId="{49577FA3-6F73-43DE-A5F4-643A5C018ED5}" dt="2024-12-12T20:00:46.024" v="50" actId="478"/>
          <ac:spMkLst>
            <pc:docMk/>
            <pc:sldMk cId="2555911169" sldId="705"/>
            <ac:spMk id="48" creationId="{C81B08E2-611C-04EC-86EC-1CDBAAB8D175}"/>
          </ac:spMkLst>
        </pc:spChg>
        <pc:graphicFrameChg chg="mod modGraphic">
          <ac:chgData name="Anderson, Troy" userId="04de3903-03dd-44db-8353-3f14e4dd6886" providerId="ADAL" clId="{49577FA3-6F73-43DE-A5F4-643A5C018ED5}" dt="2024-12-12T20:01:13.822" v="66" actId="108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cxnChg chg="del">
          <ac:chgData name="Anderson, Troy" userId="04de3903-03dd-44db-8353-3f14e4dd6886" providerId="ADAL" clId="{49577FA3-6F73-43DE-A5F4-643A5C018ED5}" dt="2024-12-12T20:00:55.313" v="54" actId="478"/>
          <ac:cxnSpMkLst>
            <pc:docMk/>
            <pc:sldMk cId="2555911169" sldId="705"/>
            <ac:cxnSpMk id="15" creationId="{649ADC8E-92F3-5093-C170-1AEDFD133CBA}"/>
          </ac:cxnSpMkLst>
        </pc:cxnChg>
      </pc:sldChg>
      <pc:sldChg chg="addSp delSp modSp mod">
        <pc:chgData name="Anderson, Troy" userId="04de3903-03dd-44db-8353-3f14e4dd6886" providerId="ADAL" clId="{49577FA3-6F73-43DE-A5F4-643A5C018ED5}" dt="2025-01-14T15:29:24.722" v="1392" actId="114"/>
        <pc:sldMkLst>
          <pc:docMk/>
          <pc:sldMk cId="4249386037" sldId="706"/>
        </pc:sldMkLst>
        <pc:spChg chg="mod">
          <ac:chgData name="Anderson, Troy" userId="04de3903-03dd-44db-8353-3f14e4dd6886" providerId="ADAL" clId="{49577FA3-6F73-43DE-A5F4-643A5C018ED5}" dt="2025-01-09T20:41:26.149" v="355" actId="14100"/>
          <ac:spMkLst>
            <pc:docMk/>
            <pc:sldMk cId="4249386037" sldId="706"/>
            <ac:spMk id="22" creationId="{607283F4-E212-A1A9-262F-34411FE2EF9F}"/>
          </ac:spMkLst>
        </pc:spChg>
        <pc:spChg chg="mod">
          <ac:chgData name="Anderson, Troy" userId="04de3903-03dd-44db-8353-3f14e4dd6886" providerId="ADAL" clId="{49577FA3-6F73-43DE-A5F4-643A5C018ED5}" dt="2025-01-09T20:40:12.148" v="344" actId="14100"/>
          <ac:spMkLst>
            <pc:docMk/>
            <pc:sldMk cId="4249386037" sldId="706"/>
            <ac:spMk id="23" creationId="{07F34012-CD28-318A-7E53-C6DD49EAC532}"/>
          </ac:spMkLst>
        </pc:spChg>
        <pc:spChg chg="mod">
          <ac:chgData name="Anderson, Troy" userId="04de3903-03dd-44db-8353-3f14e4dd6886" providerId="ADAL" clId="{49577FA3-6F73-43DE-A5F4-643A5C018ED5}" dt="2025-01-09T14:33:25.343" v="343"/>
          <ac:spMkLst>
            <pc:docMk/>
            <pc:sldMk cId="4249386037" sldId="706"/>
            <ac:spMk id="31" creationId="{11335025-BCF2-72E5-B929-E9862EC89D4F}"/>
          </ac:spMkLst>
        </pc:spChg>
        <pc:spChg chg="add mod">
          <ac:chgData name="Anderson, Troy" userId="04de3903-03dd-44db-8353-3f14e4dd6886" providerId="ADAL" clId="{49577FA3-6F73-43DE-A5F4-643A5C018ED5}" dt="2025-01-09T05:08:54.686" v="223" actId="1036"/>
          <ac:spMkLst>
            <pc:docMk/>
            <pc:sldMk cId="4249386037" sldId="706"/>
            <ac:spMk id="36" creationId="{6AF2B741-07AA-BAC8-93F9-453058B57A04}"/>
          </ac:spMkLst>
        </pc:spChg>
        <pc:graphicFrameChg chg="mod modGraphic">
          <ac:chgData name="Anderson, Troy" userId="04de3903-03dd-44db-8353-3f14e4dd6886" providerId="ADAL" clId="{49577FA3-6F73-43DE-A5F4-643A5C018ED5}" dt="2025-01-14T15:29:24.722" v="1392" actId="114"/>
          <ac:graphicFrameMkLst>
            <pc:docMk/>
            <pc:sldMk cId="4249386037" sldId="706"/>
            <ac:graphicFrameMk id="33" creationId="{00000000-0000-0000-0000-000000000000}"/>
          </ac:graphicFrameMkLst>
        </pc:graphicFrameChg>
        <pc:cxnChg chg="del mod">
          <ac:chgData name="Anderson, Troy" userId="04de3903-03dd-44db-8353-3f14e4dd6886" providerId="ADAL" clId="{49577FA3-6F73-43DE-A5F4-643A5C018ED5}" dt="2025-01-09T05:09:02.173" v="224" actId="478"/>
          <ac:cxnSpMkLst>
            <pc:docMk/>
            <pc:sldMk cId="4249386037" sldId="706"/>
            <ac:cxnSpMk id="15" creationId="{FF97F650-BA2A-6A7F-A8D7-1260E2126797}"/>
          </ac:cxnSpMkLst>
        </pc:cxnChg>
        <pc:cxnChg chg="del">
          <ac:chgData name="Anderson, Troy" userId="04de3903-03dd-44db-8353-3f14e4dd6886" providerId="ADAL" clId="{49577FA3-6F73-43DE-A5F4-643A5C018ED5}" dt="2024-12-12T19:59:07.683" v="27" actId="478"/>
          <ac:cxnSpMkLst>
            <pc:docMk/>
            <pc:sldMk cId="4249386037" sldId="706"/>
            <ac:cxnSpMk id="36" creationId="{3BB6A1F1-B2FF-DA97-B93F-2E326E95D2F0}"/>
          </ac:cxnSpMkLst>
        </pc:cxnChg>
      </pc:sldChg>
      <pc:sldChg chg="addSp delSp modSp mod">
        <pc:chgData name="Anderson, Troy" userId="04de3903-03dd-44db-8353-3f14e4dd6886" providerId="ADAL" clId="{49577FA3-6F73-43DE-A5F4-643A5C018ED5}" dt="2025-01-13T04:40:41.014" v="365" actId="1076"/>
        <pc:sldMkLst>
          <pc:docMk/>
          <pc:sldMk cId="715471386" sldId="708"/>
        </pc:sldMkLst>
        <pc:picChg chg="del">
          <ac:chgData name="Anderson, Troy" userId="04de3903-03dd-44db-8353-3f14e4dd6886" providerId="ADAL" clId="{49577FA3-6F73-43DE-A5F4-643A5C018ED5}" dt="2025-01-13T04:39:54.874" v="356" actId="478"/>
          <ac:picMkLst>
            <pc:docMk/>
            <pc:sldMk cId="715471386" sldId="708"/>
            <ac:picMk id="5" creationId="{CADF0B81-FCA3-88B0-AC04-ECB718E99F94}"/>
          </ac:picMkLst>
        </pc:picChg>
        <pc:picChg chg="del">
          <ac:chgData name="Anderson, Troy" userId="04de3903-03dd-44db-8353-3f14e4dd6886" providerId="ADAL" clId="{49577FA3-6F73-43DE-A5F4-643A5C018ED5}" dt="2025-01-13T04:40:30.438" v="361" actId="478"/>
          <ac:picMkLst>
            <pc:docMk/>
            <pc:sldMk cId="715471386" sldId="708"/>
            <ac:picMk id="7" creationId="{86A45106-B2AD-5406-2462-B94FE3B11BBC}"/>
          </ac:picMkLst>
        </pc:picChg>
        <pc:picChg chg="add mod">
          <ac:chgData name="Anderson, Troy" userId="04de3903-03dd-44db-8353-3f14e4dd6886" providerId="ADAL" clId="{49577FA3-6F73-43DE-A5F4-643A5C018ED5}" dt="2025-01-13T04:40:07.651" v="360" actId="1076"/>
          <ac:picMkLst>
            <pc:docMk/>
            <pc:sldMk cId="715471386" sldId="708"/>
            <ac:picMk id="8" creationId="{FD304831-9A10-0049-75B5-59AA60565B85}"/>
          </ac:picMkLst>
        </pc:picChg>
        <pc:picChg chg="add mod">
          <ac:chgData name="Anderson, Troy" userId="04de3903-03dd-44db-8353-3f14e4dd6886" providerId="ADAL" clId="{49577FA3-6F73-43DE-A5F4-643A5C018ED5}" dt="2025-01-13T04:40:41.014" v="365" actId="1076"/>
          <ac:picMkLst>
            <pc:docMk/>
            <pc:sldMk cId="715471386" sldId="708"/>
            <ac:picMk id="10" creationId="{57EE2F15-65AA-983C-15A8-58E3A4235E89}"/>
          </ac:picMkLst>
        </pc:picChg>
      </pc:sldChg>
      <pc:sldChg chg="addSp delSp modSp new mod">
        <pc:chgData name="Anderson, Troy" userId="04de3903-03dd-44db-8353-3f14e4dd6886" providerId="ADAL" clId="{49577FA3-6F73-43DE-A5F4-643A5C018ED5}" dt="2025-01-14T15:29:58.145" v="1394" actId="14100"/>
        <pc:sldMkLst>
          <pc:docMk/>
          <pc:sldMk cId="2426861495" sldId="709"/>
        </pc:sldMkLst>
        <pc:spChg chg="mod">
          <ac:chgData name="Anderson, Troy" userId="04de3903-03dd-44db-8353-3f14e4dd6886" providerId="ADAL" clId="{49577FA3-6F73-43DE-A5F4-643A5C018ED5}" dt="2025-01-14T02:10:40.771" v="657" actId="20577"/>
          <ac:spMkLst>
            <pc:docMk/>
            <pc:sldMk cId="2426861495" sldId="709"/>
            <ac:spMk id="2" creationId="{348A164C-7584-C2F6-8421-98CD17448063}"/>
          </ac:spMkLst>
        </pc:spChg>
        <pc:spChg chg="del">
          <ac:chgData name="Anderson, Troy" userId="04de3903-03dd-44db-8353-3f14e4dd6886" providerId="ADAL" clId="{49577FA3-6F73-43DE-A5F4-643A5C018ED5}" dt="2025-01-14T02:09:05.971" v="561" actId="478"/>
          <ac:spMkLst>
            <pc:docMk/>
            <pc:sldMk cId="2426861495" sldId="709"/>
            <ac:spMk id="3" creationId="{1582296C-7BB8-7FDB-8178-B82F24824C7E}"/>
          </ac:spMkLst>
        </pc:spChg>
        <pc:graphicFrameChg chg="add mod modGraphic">
          <ac:chgData name="Anderson, Troy" userId="04de3903-03dd-44db-8353-3f14e4dd6886" providerId="ADAL" clId="{49577FA3-6F73-43DE-A5F4-643A5C018ED5}" dt="2025-01-14T15:29:58.145" v="1394" actId="14100"/>
          <ac:graphicFrameMkLst>
            <pc:docMk/>
            <pc:sldMk cId="2426861495" sldId="709"/>
            <ac:graphicFrameMk id="5" creationId="{1B065697-5994-BEF4-153B-CA4C8237880C}"/>
          </ac:graphicFrameMkLst>
        </pc:graphicFrameChg>
      </pc:sldChg>
      <pc:sldMasterChg chg="modSldLayout">
        <pc:chgData name="Anderson, Troy" userId="04de3903-03dd-44db-8353-3f14e4dd6886" providerId="ADAL" clId="{49577FA3-6F73-43DE-A5F4-643A5C018ED5}" dt="2024-12-12T19:58:23.690" v="19" actId="6549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49577FA3-6F73-43DE-A5F4-643A5C018ED5}" dt="2024-12-12T19:58:23.690" v="19" actId="6549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49577FA3-6F73-43DE-A5F4-643A5C018ED5}" dt="2024-12-12T19:58:23.690" v="19" actId="6549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January 15,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38862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Revision Request Additional FTEs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NPRR1253 – Incorporate ESR Charging Load Information into ICCP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NPRR1257 – Limit on Amount of RRS a Resource can Provide Using 		Primary Frequency Response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SCR828 – Increase the Number of Resource Certificates Permitted for 		an Email Domain in RIOO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1/30/2025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257800"/>
          </a:xfrm>
        </p:spPr>
        <p:txBody>
          <a:bodyPr/>
          <a:lstStyle/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NPRR1183	– ECEII Definition Clarification and Updates to Posting Rules for Certain Documents 			without ECEII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NPRR1184	– Update to Procedures for Managing Interest on Cash Collateral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PGRR082	– Revise Section 5 and Establish Small Generation Interconnection Process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PGRR094	– </a:t>
            </a:r>
            <a:r>
              <a:rPr lang="en-US" sz="1250" dirty="0">
                <a:latin typeface="Arial" panose="020B0604020202020204" pitchFamily="34" charset="0"/>
              </a:rPr>
              <a:t>Clarify Notification Requirement for Generator Construction Commencement or Completion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PGRR108	– Related to NPRR1183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January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1/1/2025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NPRR1219	– Methodology Revisions and New Definitions for the Report on Capacity, Demand 			and Reserves in the ERCOT Region (CDR)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January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1/30/2025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NPRR945	– Net Metering Requirements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4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March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3/28/2025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NPRR1145	 – Use of State Estimator-Calculated ERCOT-Wide TLFs in Lieu of Seasonal Base 			Case ERCOT-Wide TLFs for Settlement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</a:t>
            </a:r>
            <a:r>
              <a:rPr lang="en-US" sz="2200" dirty="0"/>
              <a:t>s</a:t>
            </a:r>
            <a:r>
              <a:rPr lang="en-US" sz="2200" b="1" dirty="0">
                <a:solidFill>
                  <a:schemeClr val="accent1"/>
                </a:solidFill>
              </a:rPr>
              <a:t>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2209800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595786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18" y="5574662"/>
            <a:ext cx="1938383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</a:t>
            </a:r>
            <a:r>
              <a:rPr lang="en-US" sz="700" b="0" kern="0" dirty="0"/>
              <a:t>RUC Process/</a:t>
            </a:r>
            <a:r>
              <a:rPr lang="en-US" sz="700" b="0" kern="0" dirty="0" err="1"/>
              <a:t>Clawback</a:t>
            </a:r>
            <a:endParaRPr lang="en-US" sz="7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NPRR1186(b) – 60 Day Reports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356420"/>
              </p:ext>
            </p:extLst>
          </p:nvPr>
        </p:nvGraphicFramePr>
        <p:xfrm>
          <a:off x="159776" y="3670192"/>
          <a:ext cx="8839200" cy="188671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NPRR1231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RMGRRs: 168,169,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172,179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62575"/>
            <a:ext cx="3705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3919"/>
            <a:ext cx="169163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NPRR1205(a) – Credit Limit %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NPRR1205(b) – Credit Rating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DEEC5BC8-C281-5AF8-1265-E0AE6ED2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664" y="2961031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2CF67-F07B-568A-D0BB-7A2889562F77}"/>
              </a:ext>
            </a:extLst>
          </p:cNvPr>
          <p:cNvSpPr txBox="1"/>
          <p:nvPr/>
        </p:nvSpPr>
        <p:spPr>
          <a:xfrm>
            <a:off x="8642031" y="326421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AE71A6-6512-4BDA-BEA6-FF456F05BFEB}"/>
              </a:ext>
            </a:extLst>
          </p:cNvPr>
          <p:cNvSpPr txBox="1"/>
          <p:nvPr/>
        </p:nvSpPr>
        <p:spPr>
          <a:xfrm>
            <a:off x="4210460" y="4288453"/>
            <a:ext cx="4169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3E1694A-7CEF-16A0-5EAA-913B607933F8}"/>
              </a:ext>
            </a:extLst>
          </p:cNvPr>
          <p:cNvSpPr txBox="1"/>
          <p:nvPr/>
        </p:nvSpPr>
        <p:spPr>
          <a:xfrm>
            <a:off x="7096755" y="4176258"/>
            <a:ext cx="41694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dirty="0">
                <a:latin typeface="Wingdings" panose="05000000000000000000" pitchFamily="2" charset="2"/>
              </a:rPr>
              <a:t> </a:t>
            </a: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7415DFD-53C9-A11C-3359-1D6CCA98E2B7}"/>
              </a:ext>
            </a:extLst>
          </p:cNvPr>
          <p:cNvSpPr txBox="1"/>
          <p:nvPr/>
        </p:nvSpPr>
        <p:spPr>
          <a:xfrm>
            <a:off x="5715000" y="46121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0" name="TextBox 12">
            <a:extLst>
              <a:ext uri="{FF2B5EF4-FFF2-40B4-BE49-F238E27FC236}">
                <a16:creationId xmlns:a16="http://schemas.microsoft.com/office/drawing/2014/main" id="{715B52EF-387B-DAF9-1CEC-122A085AA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589" y="3571540"/>
            <a:ext cx="1426464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NPRR1217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SCR799</a:t>
            </a:r>
            <a:endParaRPr lang="en-US" sz="1200" b="0" dirty="0">
              <a:latin typeface="Courier New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DA868B-78AD-0B6B-396C-B4C60A10D956}"/>
              </a:ext>
            </a:extLst>
          </p:cNvPr>
          <p:cNvSpPr txBox="1"/>
          <p:nvPr/>
        </p:nvSpPr>
        <p:spPr>
          <a:xfrm>
            <a:off x="5725739" y="35814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765" y="3830053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AF8AA6-BC69-3B66-C20D-90AC16654188}"/>
              </a:ext>
            </a:extLst>
          </p:cNvPr>
          <p:cNvSpPr txBox="1"/>
          <p:nvPr/>
        </p:nvSpPr>
        <p:spPr>
          <a:xfrm>
            <a:off x="5705684" y="407469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90A9C0B-703E-BCFE-7740-5FC17B46CB1A}"/>
              </a:ext>
            </a:extLst>
          </p:cNvPr>
          <p:cNvSpPr txBox="1"/>
          <p:nvPr/>
        </p:nvSpPr>
        <p:spPr>
          <a:xfrm>
            <a:off x="5714154" y="48062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10DCC14A-BC41-DD4A-FC79-612C71C9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994" y="3276600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</a:p>
        </p:txBody>
      </p:sp>
      <p:sp>
        <p:nvSpPr>
          <p:cNvPr id="57" name="TextBox 12">
            <a:extLst>
              <a:ext uri="{FF2B5EF4-FFF2-40B4-BE49-F238E27FC236}">
                <a16:creationId xmlns:a16="http://schemas.microsoft.com/office/drawing/2014/main" id="{9CA54A33-C26F-FAEC-747D-536E025F5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766" y="5034303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E99A7FD0-93C4-317A-1D17-9AD9C2987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495" y="4336224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C57694-2139-F598-1A42-210C58633040}"/>
              </a:ext>
            </a:extLst>
          </p:cNvPr>
          <p:cNvSpPr txBox="1"/>
          <p:nvPr/>
        </p:nvSpPr>
        <p:spPr>
          <a:xfrm>
            <a:off x="5723238" y="53175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202176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EE148-6B8D-CD45-C358-68A5C2C23D65}"/>
              </a:ext>
            </a:extLst>
          </p:cNvPr>
          <p:cNvSpPr txBox="1"/>
          <p:nvPr/>
        </p:nvSpPr>
        <p:spPr>
          <a:xfrm>
            <a:off x="4254547" y="1242389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631160" y="4173072"/>
            <a:ext cx="2372720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636271" y="4864287"/>
            <a:ext cx="2100058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499214" y="4173071"/>
            <a:ext cx="2009862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332260" y="4864286"/>
            <a:ext cx="217681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676400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236941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1F7035C-B54A-C4D7-618B-B21BF6D3D10C}"/>
              </a:ext>
            </a:extLst>
          </p:cNvPr>
          <p:cNvCxnSpPr>
            <a:cxnSpLocks/>
          </p:cNvCxnSpPr>
          <p:nvPr/>
        </p:nvCxnSpPr>
        <p:spPr>
          <a:xfrm>
            <a:off x="8686800" y="1919748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C5352D-EDBE-C91D-903F-4B02EC421D52}"/>
              </a:ext>
            </a:extLst>
          </p:cNvPr>
          <p:cNvCxnSpPr>
            <a:cxnSpLocks/>
          </p:cNvCxnSpPr>
          <p:nvPr/>
        </p:nvCxnSpPr>
        <p:spPr>
          <a:xfrm>
            <a:off x="8686800" y="2883667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B7AC61-A23E-666B-199A-0A157810EB90}"/>
              </a:ext>
            </a:extLst>
          </p:cNvPr>
          <p:cNvSpPr/>
          <p:nvPr/>
        </p:nvSpPr>
        <p:spPr>
          <a:xfrm>
            <a:off x="170460" y="4170056"/>
            <a:ext cx="1228875" cy="551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57DFE9C-A543-6223-A64A-F24A566BE525}"/>
              </a:ext>
            </a:extLst>
          </p:cNvPr>
          <p:cNvSpPr/>
          <p:nvPr/>
        </p:nvSpPr>
        <p:spPr>
          <a:xfrm>
            <a:off x="168116" y="4864286"/>
            <a:ext cx="1089537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0564177-8A7D-0D54-1CE8-2D651421C4FA}"/>
              </a:ext>
            </a:extLst>
          </p:cNvPr>
          <p:cNvCxnSpPr>
            <a:cxnSpLocks/>
          </p:cNvCxnSpPr>
          <p:nvPr/>
        </p:nvCxnSpPr>
        <p:spPr>
          <a:xfrm>
            <a:off x="76200" y="4401672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6C96097-8195-512A-9C55-542ED971519D}"/>
              </a:ext>
            </a:extLst>
          </p:cNvPr>
          <p:cNvCxnSpPr>
            <a:cxnSpLocks/>
          </p:cNvCxnSpPr>
          <p:nvPr/>
        </p:nvCxnSpPr>
        <p:spPr>
          <a:xfrm>
            <a:off x="76200" y="5217235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25664"/>
            <a:ext cx="1691639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>
                <a:latin typeface="Wingdings" panose="05000000000000000000" pitchFamily="2" charset="2"/>
              </a:rPr>
              <a:t>ü</a:t>
            </a:r>
            <a:r>
              <a:rPr lang="en-US" sz="1000" b="1" i="1" kern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304831-9A10-0049-75B5-59AA60565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31" y="838200"/>
            <a:ext cx="8903738" cy="23961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EE2F15-65AA-983C-15A8-58E3A4235E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117" y="4267200"/>
            <a:ext cx="8781228" cy="143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164C-7584-C2F6-8421-98CD17448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200" dirty="0"/>
              <a:t>Revision Request Additional FTEs – DRAFT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AFB44-B133-B0A4-FDF0-96FC2769F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065697-5994-BEF4-153B-CA4C82378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15492"/>
              </p:ext>
            </p:extLst>
          </p:nvPr>
        </p:nvGraphicFramePr>
        <p:xfrm>
          <a:off x="228600" y="665621"/>
          <a:ext cx="8686799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392">
                  <a:extLst>
                    <a:ext uri="{9D8B030D-6E8A-4147-A177-3AD203B41FA5}">
                      <a16:colId xmlns:a16="http://schemas.microsoft.com/office/drawing/2014/main" val="2496666972"/>
                    </a:ext>
                  </a:extLst>
                </a:gridCol>
                <a:gridCol w="3626528">
                  <a:extLst>
                    <a:ext uri="{9D8B030D-6E8A-4147-A177-3AD203B41FA5}">
                      <a16:colId xmlns:a16="http://schemas.microsoft.com/office/drawing/2014/main" val="275280450"/>
                    </a:ext>
                  </a:extLst>
                </a:gridCol>
                <a:gridCol w="1096392">
                  <a:extLst>
                    <a:ext uri="{9D8B030D-6E8A-4147-A177-3AD203B41FA5}">
                      <a16:colId xmlns:a16="http://schemas.microsoft.com/office/drawing/2014/main" val="152649458"/>
                    </a:ext>
                  </a:extLst>
                </a:gridCol>
                <a:gridCol w="2192784">
                  <a:extLst>
                    <a:ext uri="{9D8B030D-6E8A-4147-A177-3AD203B41FA5}">
                      <a16:colId xmlns:a16="http://schemas.microsoft.com/office/drawing/2014/main" val="3521434877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3358509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Approval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3905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PGRR082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Revise Section 5 and Establish Small Generation Interconnection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12/8/2020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Resource Integration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9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RTC – NP 3: Management Activities for the ERCOT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12/8/2020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EMMS Production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956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NPRR1073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Participant Application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8/19/2021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General Counsel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49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ERCOT Shall Approve or Deny All Resource Outage Requests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5/12/2022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Outage Coordination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9978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PGRR098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Consideration of Load Shed in Transmission Planning 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5/12/2022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Transmission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92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NOGRR215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Limit Use of Remedial Action Schemes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10/12/2023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Operations Stability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2737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Congestion Mitigation Using Topology Reconfigurations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7/25/2024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Grid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778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NOGRR245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Inverter-Based Resource (IBR) Ride-Through Requirements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9/26/2024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Various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7-10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6712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Inclusion of Forecasted Load in Planning Analyses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Various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23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NPRR1247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Incorporation of Congestion Cost Savings Test in Economic Evaluation of Transmission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Economic Analysis &amp; Long-Term Studies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4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NPRR1234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Requirements for Large Loads and Modeling Standards for Loads 25 MW or Greater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Resource Integration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928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PGRR117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 of Resiliency Assessment and Criteria to Reflect PUCT Rule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Regional Transmission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1624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PGRR122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Performance Criteria for Loss of 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Various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510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861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471066"/>
              </p:ext>
            </p:extLst>
          </p:nvPr>
        </p:nvGraphicFramePr>
        <p:xfrm>
          <a:off x="89933" y="1215786"/>
          <a:ext cx="8955921" cy="4081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Incorporate ESR Charging Load Information into ICCP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$50k-$70k,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EMS, Integration, Reporting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submitting comments for PRS consideration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325487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on Amount of RRS a Resource can Provide Using Primary Frequency Response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&lt;$10k O&amp;M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19320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the Number of Resource Certificates Permitted for an Email Domain in RIOO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</a:t>
                      </a:r>
                      <a:r>
                        <a:rPr lang="en-US" sz="1400" b="0" i="0" u="none" strike="noStrike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$70k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RIOO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Potential to combine with an internal ERCOT project in mid-2025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61814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4550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4720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12/19/2024: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1/30/2025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C03EDD-A5A7-C192-0FF2-365C734BE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714500"/>
            <a:ext cx="6477000" cy="304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728315</TotalTime>
  <Words>1317</Words>
  <Application>Microsoft Office PowerPoint</Application>
  <PresentationFormat>On-screen Show (4:3)</PresentationFormat>
  <Paragraphs>628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Releases – Approved NPRRs / SCRs / xGRRs </vt:lpstr>
      <vt:lpstr>2025 Release Targets – Approved NPRRs / SCRs / xGRRs </vt:lpstr>
      <vt:lpstr>Major Projects</vt:lpstr>
      <vt:lpstr>Revision Request Additional FTEs – DRAFT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3137</cp:revision>
  <cp:lastPrinted>2024-02-06T15:16:31Z</cp:lastPrinted>
  <dcterms:created xsi:type="dcterms:W3CDTF">2016-01-21T15:20:31Z</dcterms:created>
  <dcterms:modified xsi:type="dcterms:W3CDTF">2025-01-14T15:40:32Z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