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7"/>
  </p:notesMasterIdLst>
  <p:handoutMasterIdLst>
    <p:handoutMasterId r:id="rId18"/>
  </p:handoutMasterIdLst>
  <p:sldIdLst>
    <p:sldId id="260" r:id="rId6"/>
    <p:sldId id="269" r:id="rId7"/>
    <p:sldId id="270" r:id="rId8"/>
    <p:sldId id="267" r:id="rId9"/>
    <p:sldId id="290" r:id="rId10"/>
    <p:sldId id="281" r:id="rId11"/>
    <p:sldId id="289" r:id="rId12"/>
    <p:sldId id="291" r:id="rId13"/>
    <p:sldId id="287" r:id="rId14"/>
    <p:sldId id="279" r:id="rId15"/>
    <p:sldId id="280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F0CD9D-9BD1-4BD0-84AE-A96B309CAD0D}" v="3" dt="2025-01-29T01:52:46.0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42971502-9BCA-4639-904C-E445DC697E6D}"/>
    <pc:docChg chg="addSld delSld modSld">
      <pc:chgData name="Badri, Sreenivas" userId="0b43dccd-042e-4be0-871d-afa1d90d6a2e" providerId="ADAL" clId="{42971502-9BCA-4639-904C-E445DC697E6D}" dt="2024-12-19T13:28:41.481" v="423" actId="255"/>
      <pc:docMkLst>
        <pc:docMk/>
      </pc:docMkLst>
      <pc:sldChg chg="modSp mod">
        <pc:chgData name="Badri, Sreenivas" userId="0b43dccd-042e-4be0-871d-afa1d90d6a2e" providerId="ADAL" clId="{42971502-9BCA-4639-904C-E445DC697E6D}" dt="2024-12-18T20:19:24.643" v="11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42971502-9BCA-4639-904C-E445DC697E6D}" dt="2024-12-18T20:19:24.643" v="11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42971502-9BCA-4639-904C-E445DC697E6D}" dt="2024-12-19T13:26:44.413" v="375" actId="20577"/>
        <pc:sldMkLst>
          <pc:docMk/>
          <pc:sldMk cId="3190927396" sldId="267"/>
        </pc:sldMkLst>
        <pc:graphicFrameChg chg="mod modGraphic">
          <ac:chgData name="Badri, Sreenivas" userId="0b43dccd-042e-4be0-871d-afa1d90d6a2e" providerId="ADAL" clId="{42971502-9BCA-4639-904C-E445DC697E6D}" dt="2024-12-19T13:26:44.413" v="375" actId="20577"/>
          <ac:graphicFrameMkLst>
            <pc:docMk/>
            <pc:sldMk cId="3190927396" sldId="267"/>
            <ac:graphicFrameMk id="3" creationId="{7AE49BF9-9DAA-2DC6-23DD-DB48C88E3F67}"/>
          </ac:graphicFrameMkLst>
        </pc:graphicFrameChg>
      </pc:sldChg>
      <pc:sldChg chg="modSp mod">
        <pc:chgData name="Badri, Sreenivas" userId="0b43dccd-042e-4be0-871d-afa1d90d6a2e" providerId="ADAL" clId="{42971502-9BCA-4639-904C-E445DC697E6D}" dt="2024-12-18T21:02:26.875" v="286" actId="5793"/>
        <pc:sldMkLst>
          <pc:docMk/>
          <pc:sldMk cId="2366766001" sldId="279"/>
        </pc:sldMkLst>
        <pc:spChg chg="mod">
          <ac:chgData name="Badri, Sreenivas" userId="0b43dccd-042e-4be0-871d-afa1d90d6a2e" providerId="ADAL" clId="{42971502-9BCA-4639-904C-E445DC697E6D}" dt="2024-12-18T21:02:26.875" v="286" actId="5793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Badri, Sreenivas" userId="0b43dccd-042e-4be0-871d-afa1d90d6a2e" providerId="ADAL" clId="{42971502-9BCA-4639-904C-E445DC697E6D}" dt="2024-12-19T13:28:41.481" v="423" actId="255"/>
        <pc:sldMkLst>
          <pc:docMk/>
          <pc:sldMk cId="1689020956" sldId="281"/>
        </pc:sldMkLst>
        <pc:spChg chg="mod">
          <ac:chgData name="Badri, Sreenivas" userId="0b43dccd-042e-4be0-871d-afa1d90d6a2e" providerId="ADAL" clId="{42971502-9BCA-4639-904C-E445DC697E6D}" dt="2024-12-19T13:28:41.481" v="423" actId="255"/>
          <ac:spMkLst>
            <pc:docMk/>
            <pc:sldMk cId="1689020956" sldId="281"/>
            <ac:spMk id="3" creationId="{2AEC09B2-E9BC-44FC-B87A-EBD5536CC32F}"/>
          </ac:spMkLst>
        </pc:spChg>
      </pc:sldChg>
      <pc:sldChg chg="del">
        <pc:chgData name="Badri, Sreenivas" userId="0b43dccd-042e-4be0-871d-afa1d90d6a2e" providerId="ADAL" clId="{42971502-9BCA-4639-904C-E445DC697E6D}" dt="2024-12-18T21:02:44.634" v="287" actId="47"/>
        <pc:sldMkLst>
          <pc:docMk/>
          <pc:sldMk cId="2358227644" sldId="283"/>
        </pc:sldMkLst>
      </pc:sldChg>
      <pc:sldChg chg="modSp mod">
        <pc:chgData name="Badri, Sreenivas" userId="0b43dccd-042e-4be0-871d-afa1d90d6a2e" providerId="ADAL" clId="{42971502-9BCA-4639-904C-E445DC697E6D}" dt="2024-12-18T21:04:55.987" v="317" actId="255"/>
        <pc:sldMkLst>
          <pc:docMk/>
          <pc:sldMk cId="44312632" sldId="287"/>
        </pc:sldMkLst>
        <pc:spChg chg="mod">
          <ac:chgData name="Badri, Sreenivas" userId="0b43dccd-042e-4be0-871d-afa1d90d6a2e" providerId="ADAL" clId="{42971502-9BCA-4639-904C-E445DC697E6D}" dt="2024-12-18T21:04:55.987" v="317" actId="255"/>
          <ac:spMkLst>
            <pc:docMk/>
            <pc:sldMk cId="44312632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42971502-9BCA-4639-904C-E445DC697E6D}" dt="2024-12-18T21:04:50.894" v="316" actId="255"/>
          <ac:spMkLst>
            <pc:docMk/>
            <pc:sldMk cId="44312632" sldId="287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42971502-9BCA-4639-904C-E445DC697E6D}" dt="2024-12-18T21:04:23.362" v="312" actId="255"/>
        <pc:sldMkLst>
          <pc:docMk/>
          <pc:sldMk cId="3102362417" sldId="289"/>
        </pc:sldMkLst>
        <pc:spChg chg="mod">
          <ac:chgData name="Badri, Sreenivas" userId="0b43dccd-042e-4be0-871d-afa1d90d6a2e" providerId="ADAL" clId="{42971502-9BCA-4639-904C-E445DC697E6D}" dt="2024-12-18T21:04:23.362" v="312" actId="255"/>
          <ac:spMkLst>
            <pc:docMk/>
            <pc:sldMk cId="3102362417" sldId="289"/>
            <ac:spMk id="2" creationId="{509621C7-D855-4944-BD1A-BD735D4ACFCE}"/>
          </ac:spMkLst>
        </pc:spChg>
        <pc:spChg chg="mod">
          <ac:chgData name="Badri, Sreenivas" userId="0b43dccd-042e-4be0-871d-afa1d90d6a2e" providerId="ADAL" clId="{42971502-9BCA-4639-904C-E445DC697E6D}" dt="2024-12-18T21:04:03.554" v="311" actId="108"/>
          <ac:spMkLst>
            <pc:docMk/>
            <pc:sldMk cId="3102362417" sldId="289"/>
            <ac:spMk id="3" creationId="{2AEC09B2-E9BC-44FC-B87A-EBD5536CC32F}"/>
          </ac:spMkLst>
        </pc:spChg>
      </pc:sldChg>
      <pc:sldChg chg="modSp add mod">
        <pc:chgData name="Badri, Sreenivas" userId="0b43dccd-042e-4be0-871d-afa1d90d6a2e" providerId="ADAL" clId="{42971502-9BCA-4639-904C-E445DC697E6D}" dt="2024-12-18T21:04:40.909" v="314" actId="255"/>
        <pc:sldMkLst>
          <pc:docMk/>
          <pc:sldMk cId="3299860568" sldId="291"/>
        </pc:sldMkLst>
        <pc:spChg chg="mod">
          <ac:chgData name="Badri, Sreenivas" userId="0b43dccd-042e-4be0-871d-afa1d90d6a2e" providerId="ADAL" clId="{42971502-9BCA-4639-904C-E445DC697E6D}" dt="2024-12-18T21:04:31.424" v="313" actId="255"/>
          <ac:spMkLst>
            <pc:docMk/>
            <pc:sldMk cId="3299860568" sldId="291"/>
            <ac:spMk id="2" creationId="{509621C7-D855-4944-BD1A-BD735D4ACFCE}"/>
          </ac:spMkLst>
        </pc:spChg>
        <pc:spChg chg="mod">
          <ac:chgData name="Badri, Sreenivas" userId="0b43dccd-042e-4be0-871d-afa1d90d6a2e" providerId="ADAL" clId="{42971502-9BCA-4639-904C-E445DC697E6D}" dt="2024-12-18T21:04:40.909" v="314" actId="255"/>
          <ac:spMkLst>
            <pc:docMk/>
            <pc:sldMk cId="3299860568" sldId="291"/>
            <ac:spMk id="3" creationId="{2AEC09B2-E9BC-44FC-B87A-EBD5536CC32F}"/>
          </ac:spMkLst>
        </pc:spChg>
      </pc:sldChg>
    </pc:docChg>
  </pc:docChgLst>
  <pc:docChgLst>
    <pc:chgData name="Badri, Sreenivas" userId="0b43dccd-042e-4be0-871d-afa1d90d6a2e" providerId="ADAL" clId="{AEABD360-096D-4FA2-B742-F737BEC6EDDD}"/>
    <pc:docChg chg="undo custSel addSld delSld modSld sldOrd">
      <pc:chgData name="Badri, Sreenivas" userId="0b43dccd-042e-4be0-871d-afa1d90d6a2e" providerId="ADAL" clId="{AEABD360-096D-4FA2-B742-F737BEC6EDDD}" dt="2024-04-23T18:03:37.318" v="1136" actId="1076"/>
      <pc:docMkLst>
        <pc:docMk/>
      </pc:docMkLst>
      <pc:sldChg chg="modSp mod">
        <pc:chgData name="Badri, Sreenivas" userId="0b43dccd-042e-4be0-871d-afa1d90d6a2e" providerId="ADAL" clId="{AEABD360-096D-4FA2-B742-F737BEC6EDDD}" dt="2024-04-23T17:22:30.594" v="849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AEABD360-096D-4FA2-B742-F737BEC6EDDD}" dt="2024-04-23T17:22:30.594" v="84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AEABD360-096D-4FA2-B742-F737BEC6EDDD}" dt="2024-04-23T18:03:37.318" v="1136" actId="1076"/>
        <pc:sldMkLst>
          <pc:docMk/>
          <pc:sldMk cId="3190927396" sldId="267"/>
        </pc:sldMkLst>
        <pc:graphicFrameChg chg="add del mod modGraphic">
          <ac:chgData name="Badri, Sreenivas" userId="0b43dccd-042e-4be0-871d-afa1d90d6a2e" providerId="ADAL" clId="{AEABD360-096D-4FA2-B742-F737BEC6EDDD}" dt="2024-04-23T18:03:37.318" v="1136" actId="1076"/>
          <ac:graphicFrameMkLst>
            <pc:docMk/>
            <pc:sldMk cId="3190927396" sldId="267"/>
            <ac:graphicFrameMk id="3" creationId="{6256EDBB-BCC1-02E2-8B2E-5A36C6C5E0CE}"/>
          </ac:graphicFrameMkLst>
        </pc:graphicFrameChg>
      </pc:sldChg>
      <pc:sldChg chg="modSp mod">
        <pc:chgData name="Badri, Sreenivas" userId="0b43dccd-042e-4be0-871d-afa1d90d6a2e" providerId="ADAL" clId="{AEABD360-096D-4FA2-B742-F737BEC6EDDD}" dt="2024-04-23T17:46:45.328" v="1074" actId="20577"/>
        <pc:sldMkLst>
          <pc:docMk/>
          <pc:sldMk cId="3565483746" sldId="274"/>
        </pc:sldMkLst>
        <pc:spChg chg="mod">
          <ac:chgData name="Badri, Sreenivas" userId="0b43dccd-042e-4be0-871d-afa1d90d6a2e" providerId="ADAL" clId="{AEABD360-096D-4FA2-B742-F737BEC6EDDD}" dt="2024-04-23T17:46:45.328" v="1074" actId="20577"/>
          <ac:spMkLst>
            <pc:docMk/>
            <pc:sldMk cId="3565483746" sldId="274"/>
            <ac:spMk id="2" creationId="{509621C7-D855-4944-BD1A-BD735D4ACFCE}"/>
          </ac:spMkLst>
        </pc:spChg>
        <pc:spChg chg="mod">
          <ac:chgData name="Badri, Sreenivas" userId="0b43dccd-042e-4be0-871d-afa1d90d6a2e" providerId="ADAL" clId="{AEABD360-096D-4FA2-B742-F737BEC6EDDD}" dt="2024-04-23T17:46:16.774" v="1057" actId="12"/>
          <ac:spMkLst>
            <pc:docMk/>
            <pc:sldMk cId="3565483746" sldId="274"/>
            <ac:spMk id="3" creationId="{2AEC09B2-E9BC-44FC-B87A-EBD5536CC32F}"/>
          </ac:spMkLst>
        </pc:spChg>
      </pc:sldChg>
      <pc:sldChg chg="del">
        <pc:chgData name="Badri, Sreenivas" userId="0b43dccd-042e-4be0-871d-afa1d90d6a2e" providerId="ADAL" clId="{AEABD360-096D-4FA2-B742-F737BEC6EDDD}" dt="2024-04-22T20:16:42.621" v="551" actId="47"/>
        <pc:sldMkLst>
          <pc:docMk/>
          <pc:sldMk cId="442438390" sldId="275"/>
        </pc:sldMkLst>
      </pc:sldChg>
      <pc:sldChg chg="ord">
        <pc:chgData name="Badri, Sreenivas" userId="0b43dccd-042e-4be0-871d-afa1d90d6a2e" providerId="ADAL" clId="{AEABD360-096D-4FA2-B742-F737BEC6EDDD}" dt="2024-04-23T15:41:14.127" v="655"/>
        <pc:sldMkLst>
          <pc:docMk/>
          <pc:sldMk cId="266417456" sldId="277"/>
        </pc:sldMkLst>
      </pc:sldChg>
      <pc:sldChg chg="del">
        <pc:chgData name="Badri, Sreenivas" userId="0b43dccd-042e-4be0-871d-afa1d90d6a2e" providerId="ADAL" clId="{AEABD360-096D-4FA2-B742-F737BEC6EDDD}" dt="2024-04-22T20:16:41.961" v="550" actId="47"/>
        <pc:sldMkLst>
          <pc:docMk/>
          <pc:sldMk cId="2071048189" sldId="278"/>
        </pc:sldMkLst>
      </pc:sldChg>
      <pc:sldChg chg="modSp mod">
        <pc:chgData name="Badri, Sreenivas" userId="0b43dccd-042e-4be0-871d-afa1d90d6a2e" providerId="ADAL" clId="{AEABD360-096D-4FA2-B742-F737BEC6EDDD}" dt="2024-04-23T15:40:38.945" v="651" actId="20577"/>
        <pc:sldMkLst>
          <pc:docMk/>
          <pc:sldMk cId="1445162665" sldId="282"/>
        </pc:sldMkLst>
        <pc:spChg chg="mod">
          <ac:chgData name="Badri, Sreenivas" userId="0b43dccd-042e-4be0-871d-afa1d90d6a2e" providerId="ADAL" clId="{AEABD360-096D-4FA2-B742-F737BEC6EDDD}" dt="2024-04-23T15:40:38.945" v="651" actId="20577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Badri, Sreenivas" userId="0b43dccd-042e-4be0-871d-afa1d90d6a2e" providerId="ADAL" clId="{AEABD360-096D-4FA2-B742-F737BEC6EDDD}" dt="2024-04-23T15:40:35.763" v="650" actId="20577"/>
          <ac:spMkLst>
            <pc:docMk/>
            <pc:sldMk cId="1445162665" sldId="282"/>
            <ac:spMk id="3" creationId="{2AEC09B2-E9BC-44FC-B87A-EBD5536CC32F}"/>
          </ac:spMkLst>
        </pc:spChg>
      </pc:sldChg>
      <pc:sldChg chg="modSp mod ord">
        <pc:chgData name="Badri, Sreenivas" userId="0b43dccd-042e-4be0-871d-afa1d90d6a2e" providerId="ADAL" clId="{AEABD360-096D-4FA2-B742-F737BEC6EDDD}" dt="2024-04-23T17:35:57.928" v="1016" actId="20577"/>
        <pc:sldMkLst>
          <pc:docMk/>
          <pc:sldMk cId="2358227644" sldId="283"/>
        </pc:sldMkLst>
        <pc:spChg chg="mod">
          <ac:chgData name="Badri, Sreenivas" userId="0b43dccd-042e-4be0-871d-afa1d90d6a2e" providerId="ADAL" clId="{AEABD360-096D-4FA2-B742-F737BEC6EDDD}" dt="2024-04-23T17:35:57.928" v="1016" actId="20577"/>
          <ac:spMkLst>
            <pc:docMk/>
            <pc:sldMk cId="2358227644" sldId="283"/>
            <ac:spMk id="2" creationId="{E7A35FA7-2FED-4982-9116-3A82643ED623}"/>
          </ac:spMkLst>
        </pc:spChg>
        <pc:spChg chg="mod">
          <ac:chgData name="Badri, Sreenivas" userId="0b43dccd-042e-4be0-871d-afa1d90d6a2e" providerId="ADAL" clId="{AEABD360-096D-4FA2-B742-F737BEC6EDDD}" dt="2024-04-23T17:16:24.221" v="704" actId="6549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 ord">
        <pc:chgData name="Badri, Sreenivas" userId="0b43dccd-042e-4be0-871d-afa1d90d6a2e" providerId="ADAL" clId="{AEABD360-096D-4FA2-B742-F737BEC6EDDD}" dt="2024-04-23T17:59:33.866" v="1113" actId="255"/>
        <pc:sldMkLst>
          <pc:docMk/>
          <pc:sldMk cId="1760428034" sldId="284"/>
        </pc:sldMkLst>
        <pc:spChg chg="mod">
          <ac:chgData name="Badri, Sreenivas" userId="0b43dccd-042e-4be0-871d-afa1d90d6a2e" providerId="ADAL" clId="{AEABD360-096D-4FA2-B742-F737BEC6EDDD}" dt="2024-04-23T17:59:02.741" v="1103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AEABD360-096D-4FA2-B742-F737BEC6EDDD}" dt="2024-04-23T17:59:33.866" v="1113" actId="255"/>
          <ac:spMkLst>
            <pc:docMk/>
            <pc:sldMk cId="1760428034" sldId="284"/>
            <ac:spMk id="3" creationId="{2EC37A8A-0170-4164-B0E6-45E1885EC7B3}"/>
          </ac:spMkLst>
        </pc:spChg>
      </pc:sldChg>
      <pc:sldChg chg="add ord">
        <pc:chgData name="Badri, Sreenivas" userId="0b43dccd-042e-4be0-871d-afa1d90d6a2e" providerId="ADAL" clId="{AEABD360-096D-4FA2-B742-F737BEC6EDDD}" dt="2024-04-23T15:41:17.788" v="657"/>
        <pc:sldMkLst>
          <pc:docMk/>
          <pc:sldMk cId="2251285242" sldId="285"/>
        </pc:sldMkLst>
      </pc:sldChg>
      <pc:sldChg chg="modSp add mod">
        <pc:chgData name="Badri, Sreenivas" userId="0b43dccd-042e-4be0-871d-afa1d90d6a2e" providerId="ADAL" clId="{AEABD360-096D-4FA2-B742-F737BEC6EDDD}" dt="2024-04-23T17:16:14.168" v="703" actId="255"/>
        <pc:sldMkLst>
          <pc:docMk/>
          <pc:sldMk cId="2160152009" sldId="286"/>
        </pc:sldMkLst>
        <pc:spChg chg="mod">
          <ac:chgData name="Badri, Sreenivas" userId="0b43dccd-042e-4be0-871d-afa1d90d6a2e" providerId="ADAL" clId="{AEABD360-096D-4FA2-B742-F737BEC6EDDD}" dt="2024-04-23T17:15:55.638" v="702" actId="20577"/>
          <ac:spMkLst>
            <pc:docMk/>
            <pc:sldMk cId="2160152009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AEABD360-096D-4FA2-B742-F737BEC6EDDD}" dt="2024-04-23T17:16:14.168" v="703" actId="255"/>
          <ac:spMkLst>
            <pc:docMk/>
            <pc:sldMk cId="2160152009" sldId="286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AEABD360-096D-4FA2-B742-F737BEC6EDDD}" dt="2024-04-23T17:22:07.109" v="841" actId="255"/>
        <pc:sldMkLst>
          <pc:docMk/>
          <pc:sldMk cId="889960187" sldId="287"/>
        </pc:sldMkLst>
        <pc:spChg chg="mod">
          <ac:chgData name="Badri, Sreenivas" userId="0b43dccd-042e-4be0-871d-afa1d90d6a2e" providerId="ADAL" clId="{AEABD360-096D-4FA2-B742-F737BEC6EDDD}" dt="2024-04-23T17:17:02.178" v="765" actId="20577"/>
          <ac:spMkLst>
            <pc:docMk/>
            <pc:sldMk cId="889960187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AEABD360-096D-4FA2-B742-F737BEC6EDDD}" dt="2024-04-23T17:22:07.109" v="841" actId="255"/>
          <ac:spMkLst>
            <pc:docMk/>
            <pc:sldMk cId="889960187" sldId="287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BE24CB49-AF5E-42F5-9900-512576A7A0D3}"/>
    <pc:docChg chg="undo custSel addSld delSld modSld sldOrd">
      <pc:chgData name="Badri, Sreenivas" userId="0b43dccd-042e-4be0-871d-afa1d90d6a2e" providerId="ADAL" clId="{BE24CB49-AF5E-42F5-9900-512576A7A0D3}" dt="2024-07-25T10:25:57.851" v="266" actId="20577"/>
      <pc:docMkLst>
        <pc:docMk/>
      </pc:docMkLst>
      <pc:sldChg chg="modSp mod">
        <pc:chgData name="Badri, Sreenivas" userId="0b43dccd-042e-4be0-871d-afa1d90d6a2e" providerId="ADAL" clId="{BE24CB49-AF5E-42F5-9900-512576A7A0D3}" dt="2024-07-25T10:18:29.032" v="5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BE24CB49-AF5E-42F5-9900-512576A7A0D3}" dt="2024-07-25T10:18:29.032" v="5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BE24CB49-AF5E-42F5-9900-512576A7A0D3}" dt="2024-07-25T10:20:22.812" v="15" actId="14100"/>
        <pc:sldMkLst>
          <pc:docMk/>
          <pc:sldMk cId="3190927396" sldId="267"/>
        </pc:sldMkLst>
        <pc:graphicFrameChg chg="add del">
          <ac:chgData name="Badri, Sreenivas" userId="0b43dccd-042e-4be0-871d-afa1d90d6a2e" providerId="ADAL" clId="{BE24CB49-AF5E-42F5-9900-512576A7A0D3}" dt="2024-07-25T10:19:39.206" v="8" actId="478"/>
          <ac:graphicFrameMkLst>
            <pc:docMk/>
            <pc:sldMk cId="3190927396" sldId="267"/>
            <ac:graphicFrameMk id="3" creationId="{6256EDBB-BCC1-02E2-8B2E-5A36C6C5E0CE}"/>
          </ac:graphicFrameMkLst>
        </pc:graphicFrameChg>
        <pc:graphicFrameChg chg="add mod modGraphic">
          <ac:chgData name="Badri, Sreenivas" userId="0b43dccd-042e-4be0-871d-afa1d90d6a2e" providerId="ADAL" clId="{BE24CB49-AF5E-42F5-9900-512576A7A0D3}" dt="2024-07-25T10:20:22.812" v="15" actId="14100"/>
          <ac:graphicFrameMkLst>
            <pc:docMk/>
            <pc:sldMk cId="3190927396" sldId="267"/>
            <ac:graphicFrameMk id="5" creationId="{FC1F793F-190E-48AB-77B8-54610F42ED8E}"/>
          </ac:graphicFrameMkLst>
        </pc:graphicFrameChg>
      </pc:sldChg>
      <pc:sldChg chg="del">
        <pc:chgData name="Badri, Sreenivas" userId="0b43dccd-042e-4be0-871d-afa1d90d6a2e" providerId="ADAL" clId="{BE24CB49-AF5E-42F5-9900-512576A7A0D3}" dt="2024-07-25T10:20:34.834" v="16" actId="47"/>
        <pc:sldMkLst>
          <pc:docMk/>
          <pc:sldMk cId="266417456" sldId="277"/>
        </pc:sldMkLst>
      </pc:sldChg>
      <pc:sldChg chg="del">
        <pc:chgData name="Badri, Sreenivas" userId="0b43dccd-042e-4be0-871d-afa1d90d6a2e" providerId="ADAL" clId="{BE24CB49-AF5E-42F5-9900-512576A7A0D3}" dt="2024-07-25T10:20:42.412" v="17" actId="47"/>
        <pc:sldMkLst>
          <pc:docMk/>
          <pc:sldMk cId="1445162665" sldId="282"/>
        </pc:sldMkLst>
      </pc:sldChg>
      <pc:sldChg chg="modSp mod">
        <pc:chgData name="Badri, Sreenivas" userId="0b43dccd-042e-4be0-871d-afa1d90d6a2e" providerId="ADAL" clId="{BE24CB49-AF5E-42F5-9900-512576A7A0D3}" dt="2024-07-25T10:24:01.407" v="214"/>
        <pc:sldMkLst>
          <pc:docMk/>
          <pc:sldMk cId="2358227644" sldId="283"/>
        </pc:sldMkLst>
        <pc:spChg chg="mod">
          <ac:chgData name="Badri, Sreenivas" userId="0b43dccd-042e-4be0-871d-afa1d90d6a2e" providerId="ADAL" clId="{BE24CB49-AF5E-42F5-9900-512576A7A0D3}" dt="2024-07-25T10:24:01.407" v="214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 ord">
        <pc:chgData name="Badri, Sreenivas" userId="0b43dccd-042e-4be0-871d-afa1d90d6a2e" providerId="ADAL" clId="{BE24CB49-AF5E-42F5-9900-512576A7A0D3}" dt="2024-07-25T10:24:51.975" v="242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BE24CB49-AF5E-42F5-9900-512576A7A0D3}" dt="2024-07-25T10:24:51.975" v="242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BE24CB49-AF5E-42F5-9900-512576A7A0D3}" dt="2024-07-25T10:21:50.060" v="96" actId="20577"/>
        <pc:sldMkLst>
          <pc:docMk/>
          <pc:sldMk cId="602845273" sldId="286"/>
        </pc:sldMkLst>
        <pc:spChg chg="mod">
          <ac:chgData name="Badri, Sreenivas" userId="0b43dccd-042e-4be0-871d-afa1d90d6a2e" providerId="ADAL" clId="{BE24CB49-AF5E-42F5-9900-512576A7A0D3}" dt="2024-07-25T10:21:25.383" v="45" actId="20577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BE24CB49-AF5E-42F5-9900-512576A7A0D3}" dt="2024-07-25T10:21:50.060" v="96" actId="20577"/>
          <ac:spMkLst>
            <pc:docMk/>
            <pc:sldMk cId="602845273" sldId="286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BE24CB49-AF5E-42F5-9900-512576A7A0D3}" dt="2024-07-25T10:25:57.851" v="266" actId="20577"/>
        <pc:sldMkLst>
          <pc:docMk/>
          <pc:sldMk cId="2325559203" sldId="287"/>
        </pc:sldMkLst>
        <pc:spChg chg="mod">
          <ac:chgData name="Badri, Sreenivas" userId="0b43dccd-042e-4be0-871d-afa1d90d6a2e" providerId="ADAL" clId="{BE24CB49-AF5E-42F5-9900-512576A7A0D3}" dt="2024-07-25T10:25:24.638" v="250" actId="20577"/>
          <ac:spMkLst>
            <pc:docMk/>
            <pc:sldMk cId="2325559203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BE24CB49-AF5E-42F5-9900-512576A7A0D3}" dt="2024-07-25T10:25:57.851" v="266" actId="20577"/>
          <ac:spMkLst>
            <pc:docMk/>
            <pc:sldMk cId="2325559203" sldId="287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71ACE85F-2876-4F78-BFA8-A6C66DD79255}"/>
    <pc:docChg chg="custSel delSld modSld sldOrd">
      <pc:chgData name="Badri, Sreenivas" userId="0b43dccd-042e-4be0-871d-afa1d90d6a2e" providerId="ADAL" clId="{71ACE85F-2876-4F78-BFA8-A6C66DD79255}" dt="2024-03-27T23:09:31.333" v="313" actId="20577"/>
      <pc:docMkLst>
        <pc:docMk/>
      </pc:docMkLst>
      <pc:sldChg chg="modSp mod">
        <pc:chgData name="Badri, Sreenivas" userId="0b43dccd-042e-4be0-871d-afa1d90d6a2e" providerId="ADAL" clId="{71ACE85F-2876-4F78-BFA8-A6C66DD79255}" dt="2024-03-27T22:56:08.664" v="14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71ACE85F-2876-4F78-BFA8-A6C66DD79255}" dt="2024-03-27T22:56:08.664" v="14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71ACE85F-2876-4F78-BFA8-A6C66DD79255}" dt="2024-03-27T22:58:00.679" v="28" actId="14100"/>
        <pc:sldMkLst>
          <pc:docMk/>
          <pc:sldMk cId="3190927396" sldId="267"/>
        </pc:sldMkLst>
        <pc:graphicFrameChg chg="add mod modGraphic">
          <ac:chgData name="Badri, Sreenivas" userId="0b43dccd-042e-4be0-871d-afa1d90d6a2e" providerId="ADAL" clId="{71ACE85F-2876-4F78-BFA8-A6C66DD79255}" dt="2024-03-27T22:58:00.679" v="28" actId="14100"/>
          <ac:graphicFrameMkLst>
            <pc:docMk/>
            <pc:sldMk cId="3190927396" sldId="267"/>
            <ac:graphicFrameMk id="3" creationId="{6256EDBB-BCC1-02E2-8B2E-5A36C6C5E0CE}"/>
          </ac:graphicFrameMkLst>
        </pc:graphicFrameChg>
        <pc:graphicFrameChg chg="del modGraphic">
          <ac:chgData name="Badri, Sreenivas" userId="0b43dccd-042e-4be0-871d-afa1d90d6a2e" providerId="ADAL" clId="{71ACE85F-2876-4F78-BFA8-A6C66DD79255}" dt="2024-03-27T22:57:34.804" v="20" actId="478"/>
          <ac:graphicFrameMkLst>
            <pc:docMk/>
            <pc:sldMk cId="3190927396" sldId="267"/>
            <ac:graphicFrameMk id="6" creationId="{795F8F62-8D0B-C342-3505-B73A9CF6F4AF}"/>
          </ac:graphicFrameMkLst>
        </pc:graphicFrameChg>
      </pc:sldChg>
      <pc:sldChg chg="del">
        <pc:chgData name="Badri, Sreenivas" userId="0b43dccd-042e-4be0-871d-afa1d90d6a2e" providerId="ADAL" clId="{71ACE85F-2876-4F78-BFA8-A6C66DD79255}" dt="2024-03-27T22:56:23.330" v="15" actId="47"/>
        <pc:sldMkLst>
          <pc:docMk/>
          <pc:sldMk cId="3980975777" sldId="271"/>
        </pc:sldMkLst>
      </pc:sldChg>
      <pc:sldChg chg="del">
        <pc:chgData name="Badri, Sreenivas" userId="0b43dccd-042e-4be0-871d-afa1d90d6a2e" providerId="ADAL" clId="{71ACE85F-2876-4F78-BFA8-A6C66DD79255}" dt="2024-03-27T22:56:26.101" v="16" actId="47"/>
        <pc:sldMkLst>
          <pc:docMk/>
          <pc:sldMk cId="3722342971" sldId="272"/>
        </pc:sldMkLst>
      </pc:sldChg>
      <pc:sldChg chg="modSp mod">
        <pc:chgData name="Badri, Sreenivas" userId="0b43dccd-042e-4be0-871d-afa1d90d6a2e" providerId="ADAL" clId="{71ACE85F-2876-4F78-BFA8-A6C66DD79255}" dt="2024-03-27T23:09:10.437" v="309" actId="20577"/>
        <pc:sldMkLst>
          <pc:docMk/>
          <pc:sldMk cId="442438390" sldId="275"/>
        </pc:sldMkLst>
        <pc:spChg chg="mod">
          <ac:chgData name="Badri, Sreenivas" userId="0b43dccd-042e-4be0-871d-afa1d90d6a2e" providerId="ADAL" clId="{71ACE85F-2876-4F78-BFA8-A6C66DD79255}" dt="2024-03-27T23:09:10.437" v="309" actId="20577"/>
          <ac:spMkLst>
            <pc:docMk/>
            <pc:sldMk cId="442438390" sldId="275"/>
            <ac:spMk id="2" creationId="{E7A35FA7-2FED-4982-9116-3A82643ED623}"/>
          </ac:spMkLst>
        </pc:spChg>
        <pc:spChg chg="mod">
          <ac:chgData name="Badri, Sreenivas" userId="0b43dccd-042e-4be0-871d-afa1d90d6a2e" providerId="ADAL" clId="{71ACE85F-2876-4F78-BFA8-A6C66DD79255}" dt="2024-03-27T23:02:09.001" v="156" actId="20577"/>
          <ac:spMkLst>
            <pc:docMk/>
            <pc:sldMk cId="442438390" sldId="275"/>
            <ac:spMk id="3" creationId="{205C1CAD-6EEE-43AE-9103-288A34A544CD}"/>
          </ac:spMkLst>
        </pc:spChg>
      </pc:sldChg>
      <pc:sldChg chg="ord">
        <pc:chgData name="Badri, Sreenivas" userId="0b43dccd-042e-4be0-871d-afa1d90d6a2e" providerId="ADAL" clId="{71ACE85F-2876-4F78-BFA8-A6C66DD79255}" dt="2024-03-27T22:56:39.924" v="18"/>
        <pc:sldMkLst>
          <pc:docMk/>
          <pc:sldMk cId="266417456" sldId="277"/>
        </pc:sldMkLst>
      </pc:sldChg>
      <pc:sldChg chg="modSp mod ord">
        <pc:chgData name="Badri, Sreenivas" userId="0b43dccd-042e-4be0-871d-afa1d90d6a2e" providerId="ADAL" clId="{71ACE85F-2876-4F78-BFA8-A6C66DD79255}" dt="2024-03-27T23:09:31.333" v="313" actId="20577"/>
        <pc:sldMkLst>
          <pc:docMk/>
          <pc:sldMk cId="2071048189" sldId="278"/>
        </pc:sldMkLst>
        <pc:spChg chg="mod">
          <ac:chgData name="Badri, Sreenivas" userId="0b43dccd-042e-4be0-871d-afa1d90d6a2e" providerId="ADAL" clId="{71ACE85F-2876-4F78-BFA8-A6C66DD79255}" dt="2024-03-27T23:09:26.369" v="311" actId="20577"/>
          <ac:spMkLst>
            <pc:docMk/>
            <pc:sldMk cId="2071048189" sldId="278"/>
            <ac:spMk id="2" creationId="{5ADD5753-0819-4390-A309-990EE981A9BD}"/>
          </ac:spMkLst>
        </pc:spChg>
        <pc:spChg chg="mod">
          <ac:chgData name="Badri, Sreenivas" userId="0b43dccd-042e-4be0-871d-afa1d90d6a2e" providerId="ADAL" clId="{71ACE85F-2876-4F78-BFA8-A6C66DD79255}" dt="2024-03-27T23:09:31.333" v="313" actId="20577"/>
          <ac:spMkLst>
            <pc:docMk/>
            <pc:sldMk cId="2071048189" sldId="278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71ACE85F-2876-4F78-BFA8-A6C66DD79255}" dt="2024-03-27T22:59:51.086" v="78" actId="20577"/>
        <pc:sldMkLst>
          <pc:docMk/>
          <pc:sldMk cId="1445162665" sldId="282"/>
        </pc:sldMkLst>
        <pc:spChg chg="mod">
          <ac:chgData name="Badri, Sreenivas" userId="0b43dccd-042e-4be0-871d-afa1d90d6a2e" providerId="ADAL" clId="{71ACE85F-2876-4F78-BFA8-A6C66DD79255}" dt="2024-03-27T22:59:47.170" v="74" actId="6549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Badri, Sreenivas" userId="0b43dccd-042e-4be0-871d-afa1d90d6a2e" providerId="ADAL" clId="{71ACE85F-2876-4F78-BFA8-A6C66DD79255}" dt="2024-03-27T22:59:51.086" v="78" actId="20577"/>
          <ac:spMkLst>
            <pc:docMk/>
            <pc:sldMk cId="1445162665" sldId="282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71ACE85F-2876-4F78-BFA8-A6C66DD79255}" dt="2024-03-27T22:58:58.277" v="39" actId="5793"/>
        <pc:sldMkLst>
          <pc:docMk/>
          <pc:sldMk cId="2358227644" sldId="283"/>
        </pc:sldMkLst>
        <pc:spChg chg="mod">
          <ac:chgData name="Badri, Sreenivas" userId="0b43dccd-042e-4be0-871d-afa1d90d6a2e" providerId="ADAL" clId="{71ACE85F-2876-4F78-BFA8-A6C66DD79255}" dt="2024-03-27T22:58:58.277" v="39" actId="5793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 ord">
        <pc:chgData name="Badri, Sreenivas" userId="0b43dccd-042e-4be0-871d-afa1d90d6a2e" providerId="ADAL" clId="{71ACE85F-2876-4F78-BFA8-A6C66DD79255}" dt="2024-03-27T23:04:24.338" v="291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71ACE85F-2876-4F78-BFA8-A6C66DD79255}" dt="2024-03-27T23:03:02.288" v="221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71ACE85F-2876-4F78-BFA8-A6C66DD79255}" dt="2024-03-27T23:04:24.338" v="291" actId="20577"/>
          <ac:spMkLst>
            <pc:docMk/>
            <pc:sldMk cId="1760428034" sldId="284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5B0A7134-66BE-495D-ADE6-E96995584A4A}"/>
    <pc:docChg chg="undo custSel delSld modSld">
      <pc:chgData name="Badri, Sreenivas" userId="0b43dccd-042e-4be0-871d-afa1d90d6a2e" providerId="ADAL" clId="{5B0A7134-66BE-495D-ADE6-E96995584A4A}" dt="2024-11-20T20:05:48.751" v="183" actId="20577"/>
      <pc:docMkLst>
        <pc:docMk/>
      </pc:docMkLst>
      <pc:sldChg chg="modSp mod">
        <pc:chgData name="Badri, Sreenivas" userId="0b43dccd-042e-4be0-871d-afa1d90d6a2e" providerId="ADAL" clId="{5B0A7134-66BE-495D-ADE6-E96995584A4A}" dt="2024-11-20T14:50:00.144" v="20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5B0A7134-66BE-495D-ADE6-E96995584A4A}" dt="2024-11-20T14:50:00.144" v="20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5B0A7134-66BE-495D-ADE6-E96995584A4A}" dt="2024-11-20T18:04:02.427" v="129" actId="108"/>
        <pc:sldMkLst>
          <pc:docMk/>
          <pc:sldMk cId="3190927396" sldId="267"/>
        </pc:sldMkLst>
        <pc:graphicFrameChg chg="add mod modGraphic">
          <ac:chgData name="Badri, Sreenivas" userId="0b43dccd-042e-4be0-871d-afa1d90d6a2e" providerId="ADAL" clId="{5B0A7134-66BE-495D-ADE6-E96995584A4A}" dt="2024-11-20T18:04:02.427" v="129" actId="108"/>
          <ac:graphicFrameMkLst>
            <pc:docMk/>
            <pc:sldMk cId="3190927396" sldId="267"/>
            <ac:graphicFrameMk id="3" creationId="{7AE49BF9-9DAA-2DC6-23DD-DB48C88E3F67}"/>
          </ac:graphicFrameMkLst>
        </pc:graphicFrameChg>
        <pc:graphicFrameChg chg="del">
          <ac:chgData name="Badri, Sreenivas" userId="0b43dccd-042e-4be0-871d-afa1d90d6a2e" providerId="ADAL" clId="{5B0A7134-66BE-495D-ADE6-E96995584A4A}" dt="2024-11-20T17:57:33.080" v="21" actId="478"/>
          <ac:graphicFrameMkLst>
            <pc:docMk/>
            <pc:sldMk cId="3190927396" sldId="267"/>
            <ac:graphicFrameMk id="5" creationId="{1ECE7BE8-189E-38AB-4E10-7D1B96CA0C7F}"/>
          </ac:graphicFrameMkLst>
        </pc:graphicFrameChg>
      </pc:sldChg>
      <pc:sldChg chg="modSp mod">
        <pc:chgData name="Badri, Sreenivas" userId="0b43dccd-042e-4be0-871d-afa1d90d6a2e" providerId="ADAL" clId="{5B0A7134-66BE-495D-ADE6-E96995584A4A}" dt="2024-11-20T18:04:44.147" v="175" actId="20577"/>
        <pc:sldMkLst>
          <pc:docMk/>
          <pc:sldMk cId="2366766001" sldId="279"/>
        </pc:sldMkLst>
        <pc:spChg chg="mod">
          <ac:chgData name="Badri, Sreenivas" userId="0b43dccd-042e-4be0-871d-afa1d90d6a2e" providerId="ADAL" clId="{5B0A7134-66BE-495D-ADE6-E96995584A4A}" dt="2024-11-20T18:04:44.147" v="175" actId="20577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Badri, Sreenivas" userId="0b43dccd-042e-4be0-871d-afa1d90d6a2e" providerId="ADAL" clId="{5B0A7134-66BE-495D-ADE6-E96995584A4A}" dt="2024-11-20T18:00:18.803" v="56" actId="20577"/>
        <pc:sldMkLst>
          <pc:docMk/>
          <pc:sldMk cId="1689020956" sldId="281"/>
        </pc:sldMkLst>
        <pc:spChg chg="mod">
          <ac:chgData name="Badri, Sreenivas" userId="0b43dccd-042e-4be0-871d-afa1d90d6a2e" providerId="ADAL" clId="{5B0A7134-66BE-495D-ADE6-E96995584A4A}" dt="2024-11-20T18:00:18.803" v="56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5B0A7134-66BE-495D-ADE6-E96995584A4A}" dt="2024-11-20T18:04:31.472" v="159" actId="6549"/>
        <pc:sldMkLst>
          <pc:docMk/>
          <pc:sldMk cId="2358227644" sldId="283"/>
        </pc:sldMkLst>
        <pc:spChg chg="mod">
          <ac:chgData name="Badri, Sreenivas" userId="0b43dccd-042e-4be0-871d-afa1d90d6a2e" providerId="ADAL" clId="{5B0A7134-66BE-495D-ADE6-E96995584A4A}" dt="2024-11-20T18:04:31.472" v="159" actId="6549"/>
          <ac:spMkLst>
            <pc:docMk/>
            <pc:sldMk cId="2358227644" sldId="283"/>
            <ac:spMk id="3" creationId="{205C1CAD-6EEE-43AE-9103-288A34A544CD}"/>
          </ac:spMkLst>
        </pc:spChg>
      </pc:sldChg>
      <pc:sldChg chg="del">
        <pc:chgData name="Badri, Sreenivas" userId="0b43dccd-042e-4be0-871d-afa1d90d6a2e" providerId="ADAL" clId="{5B0A7134-66BE-495D-ADE6-E96995584A4A}" dt="2024-11-20T18:00:08.489" v="41" actId="47"/>
        <pc:sldMkLst>
          <pc:docMk/>
          <pc:sldMk cId="2251285242" sldId="285"/>
        </pc:sldMkLst>
      </pc:sldChg>
      <pc:sldChg chg="del">
        <pc:chgData name="Badri, Sreenivas" userId="0b43dccd-042e-4be0-871d-afa1d90d6a2e" providerId="ADAL" clId="{5B0A7134-66BE-495D-ADE6-E96995584A4A}" dt="2024-11-20T18:01:15.254" v="60" actId="47"/>
        <pc:sldMkLst>
          <pc:docMk/>
          <pc:sldMk cId="602845273" sldId="286"/>
        </pc:sldMkLst>
      </pc:sldChg>
      <pc:sldChg chg="modSp mod">
        <pc:chgData name="Badri, Sreenivas" userId="0b43dccd-042e-4be0-871d-afa1d90d6a2e" providerId="ADAL" clId="{5B0A7134-66BE-495D-ADE6-E96995584A4A}" dt="2024-11-20T20:05:48.751" v="183" actId="20577"/>
        <pc:sldMkLst>
          <pc:docMk/>
          <pc:sldMk cId="44312632" sldId="287"/>
        </pc:sldMkLst>
        <pc:spChg chg="mod">
          <ac:chgData name="Badri, Sreenivas" userId="0b43dccd-042e-4be0-871d-afa1d90d6a2e" providerId="ADAL" clId="{5B0A7134-66BE-495D-ADE6-E96995584A4A}" dt="2024-11-20T18:01:20.540" v="65" actId="20577"/>
          <ac:spMkLst>
            <pc:docMk/>
            <pc:sldMk cId="44312632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5B0A7134-66BE-495D-ADE6-E96995584A4A}" dt="2024-11-20T20:05:48.751" v="183" actId="20577"/>
          <ac:spMkLst>
            <pc:docMk/>
            <pc:sldMk cId="44312632" sldId="287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5B0A7134-66BE-495D-ADE6-E96995584A4A}" dt="2024-11-20T18:01:04.825" v="59"/>
        <pc:sldMkLst>
          <pc:docMk/>
          <pc:sldMk cId="3102362417" sldId="289"/>
        </pc:sldMkLst>
        <pc:spChg chg="mod">
          <ac:chgData name="Badri, Sreenivas" userId="0b43dccd-042e-4be0-871d-afa1d90d6a2e" providerId="ADAL" clId="{5B0A7134-66BE-495D-ADE6-E96995584A4A}" dt="2024-11-20T18:01:04.825" v="59"/>
          <ac:spMkLst>
            <pc:docMk/>
            <pc:sldMk cId="3102362417" sldId="289"/>
            <ac:spMk id="2" creationId="{509621C7-D855-4944-BD1A-BD735D4ACFCE}"/>
          </ac:spMkLst>
        </pc:spChg>
        <pc:spChg chg="mod">
          <ac:chgData name="Badri, Sreenivas" userId="0b43dccd-042e-4be0-871d-afa1d90d6a2e" providerId="ADAL" clId="{5B0A7134-66BE-495D-ADE6-E96995584A4A}" dt="2024-11-20T18:00:59.525" v="58" actId="20577"/>
          <ac:spMkLst>
            <pc:docMk/>
            <pc:sldMk cId="3102362417" sldId="289"/>
            <ac:spMk id="3" creationId="{2AEC09B2-E9BC-44FC-B87A-EBD5536CC32F}"/>
          </ac:spMkLst>
        </pc:spChg>
      </pc:sldChg>
    </pc:docChg>
  </pc:docChgLst>
  <pc:docChgLst>
    <pc:chgData name="Badri, Sreenivas" userId="0b43dccd-042e-4be0-871d-afa1d90d6a2e" providerId="ADAL" clId="{53AAE375-0399-4050-87E0-B57E21F78429}"/>
    <pc:docChg chg="undo custSel addSld delSld modSld sldOrd">
      <pc:chgData name="Badri, Sreenivas" userId="0b43dccd-042e-4be0-871d-afa1d90d6a2e" providerId="ADAL" clId="{53AAE375-0399-4050-87E0-B57E21F78429}" dt="2024-08-29T00:18:34.129" v="113" actId="108"/>
      <pc:docMkLst>
        <pc:docMk/>
      </pc:docMkLst>
      <pc:sldChg chg="modSp mod">
        <pc:chgData name="Badri, Sreenivas" userId="0b43dccd-042e-4be0-871d-afa1d90d6a2e" providerId="ADAL" clId="{53AAE375-0399-4050-87E0-B57E21F78429}" dt="2024-08-29T00:04:52.607" v="11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53AAE375-0399-4050-87E0-B57E21F78429}" dt="2024-08-29T00:04:52.607" v="11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53AAE375-0399-4050-87E0-B57E21F78429}" dt="2024-08-29T00:18:34.129" v="113" actId="108"/>
        <pc:sldMkLst>
          <pc:docMk/>
          <pc:sldMk cId="3190927396" sldId="267"/>
        </pc:sldMkLst>
        <pc:graphicFrameChg chg="add mod modGraphic">
          <ac:chgData name="Badri, Sreenivas" userId="0b43dccd-042e-4be0-871d-afa1d90d6a2e" providerId="ADAL" clId="{53AAE375-0399-4050-87E0-B57E21F78429}" dt="2024-08-29T00:18:34.129" v="113" actId="108"/>
          <ac:graphicFrameMkLst>
            <pc:docMk/>
            <pc:sldMk cId="3190927396" sldId="267"/>
            <ac:graphicFrameMk id="3" creationId="{36AE4EBE-A150-5CA2-FDE4-4EEECEFBA20C}"/>
          </ac:graphicFrameMkLst>
        </pc:graphicFrameChg>
        <pc:graphicFrameChg chg="del">
          <ac:chgData name="Badri, Sreenivas" userId="0b43dccd-042e-4be0-871d-afa1d90d6a2e" providerId="ADAL" clId="{53AAE375-0399-4050-87E0-B57E21F78429}" dt="2024-08-29T00:17:03.415" v="83" actId="478"/>
          <ac:graphicFrameMkLst>
            <pc:docMk/>
            <pc:sldMk cId="3190927396" sldId="267"/>
            <ac:graphicFrameMk id="5" creationId="{FC1F793F-190E-48AB-77B8-54610F42ED8E}"/>
          </ac:graphicFrameMkLst>
        </pc:graphicFrameChg>
      </pc:sldChg>
      <pc:sldChg chg="add ord">
        <pc:chgData name="Badri, Sreenivas" userId="0b43dccd-042e-4be0-871d-afa1d90d6a2e" providerId="ADAL" clId="{53AAE375-0399-4050-87E0-B57E21F78429}" dt="2024-08-29T00:11:10.142" v="14"/>
        <pc:sldMkLst>
          <pc:docMk/>
          <pc:sldMk cId="266417456" sldId="277"/>
        </pc:sldMkLst>
      </pc:sldChg>
      <pc:sldChg chg="addSp modSp mod">
        <pc:chgData name="Badri, Sreenivas" userId="0b43dccd-042e-4be0-871d-afa1d90d6a2e" providerId="ADAL" clId="{53AAE375-0399-4050-87E0-B57E21F78429}" dt="2024-08-29T00:16:17.549" v="79" actId="1076"/>
        <pc:sldMkLst>
          <pc:docMk/>
          <pc:sldMk cId="2358227644" sldId="283"/>
        </pc:sldMkLst>
        <pc:spChg chg="mod">
          <ac:chgData name="Badri, Sreenivas" userId="0b43dccd-042e-4be0-871d-afa1d90d6a2e" providerId="ADAL" clId="{53AAE375-0399-4050-87E0-B57E21F78429}" dt="2024-08-29T00:16:17.549" v="79" actId="1076"/>
          <ac:spMkLst>
            <pc:docMk/>
            <pc:sldMk cId="2358227644" sldId="283"/>
            <ac:spMk id="3" creationId="{205C1CAD-6EEE-43AE-9103-288A34A544CD}"/>
          </ac:spMkLst>
        </pc:spChg>
        <pc:graphicFrameChg chg="add mod">
          <ac:chgData name="Badri, Sreenivas" userId="0b43dccd-042e-4be0-871d-afa1d90d6a2e" providerId="ADAL" clId="{53AAE375-0399-4050-87E0-B57E21F78429}" dt="2024-08-29T00:13:47.305" v="26"/>
          <ac:graphicFrameMkLst>
            <pc:docMk/>
            <pc:sldMk cId="2358227644" sldId="283"/>
            <ac:graphicFrameMk id="5" creationId="{29B8C5BB-A311-9EDC-F5DE-E8175BF6B4D3}"/>
          </ac:graphicFrameMkLst>
        </pc:graphicFrameChg>
      </pc:sldChg>
      <pc:sldChg chg="modSp mod">
        <pc:chgData name="Badri, Sreenivas" userId="0b43dccd-042e-4be0-871d-afa1d90d6a2e" providerId="ADAL" clId="{53AAE375-0399-4050-87E0-B57E21F78429}" dt="2024-08-29T00:16:25.647" v="81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53AAE375-0399-4050-87E0-B57E21F78429}" dt="2024-08-29T00:16:25.647" v="81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addSp modSp mod">
        <pc:chgData name="Badri, Sreenivas" userId="0b43dccd-042e-4be0-871d-afa1d90d6a2e" providerId="ADAL" clId="{53AAE375-0399-4050-87E0-B57E21F78429}" dt="2024-08-29T00:13:11.022" v="20" actId="6549"/>
        <pc:sldMkLst>
          <pc:docMk/>
          <pc:sldMk cId="602845273" sldId="286"/>
        </pc:sldMkLst>
        <pc:spChg chg="mod">
          <ac:chgData name="Badri, Sreenivas" userId="0b43dccd-042e-4be0-871d-afa1d90d6a2e" providerId="ADAL" clId="{53AAE375-0399-4050-87E0-B57E21F78429}" dt="2024-08-29T00:13:11.022" v="20" actId="6549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53AAE375-0399-4050-87E0-B57E21F78429}" dt="2024-08-29T00:13:00.642" v="18"/>
          <ac:spMkLst>
            <pc:docMk/>
            <pc:sldMk cId="602845273" sldId="286"/>
            <ac:spMk id="3" creationId="{2EC37A8A-0170-4164-B0E6-45E1885EC7B3}"/>
          </ac:spMkLst>
        </pc:spChg>
        <pc:graphicFrameChg chg="add mod">
          <ac:chgData name="Badri, Sreenivas" userId="0b43dccd-042e-4be0-871d-afa1d90d6a2e" providerId="ADAL" clId="{53AAE375-0399-4050-87E0-B57E21F78429}" dt="2024-08-29T00:12:33.825" v="15"/>
          <ac:graphicFrameMkLst>
            <pc:docMk/>
            <pc:sldMk cId="602845273" sldId="286"/>
            <ac:graphicFrameMk id="5" creationId="{F0D98C03-1720-1D7D-6FB6-CB63697DEF47}"/>
          </ac:graphicFrameMkLst>
        </pc:graphicFrameChg>
      </pc:sldChg>
      <pc:sldChg chg="del">
        <pc:chgData name="Badri, Sreenivas" userId="0b43dccd-042e-4be0-871d-afa1d90d6a2e" providerId="ADAL" clId="{53AAE375-0399-4050-87E0-B57E21F78429}" dt="2024-08-29T00:16:35.714" v="82" actId="47"/>
        <pc:sldMkLst>
          <pc:docMk/>
          <pc:sldMk cId="2325559203" sldId="287"/>
        </pc:sldMkLst>
      </pc:sldChg>
    </pc:docChg>
  </pc:docChgLst>
  <pc:docChgLst>
    <pc:chgData name="Badri, Sreenivas" userId="0b43dccd-042e-4be0-871d-afa1d90d6a2e" providerId="ADAL" clId="{33C3FAEA-DAC3-4694-AD09-28650E6468C3}"/>
    <pc:docChg chg="modSld sldOrd">
      <pc:chgData name="Badri, Sreenivas" userId="0b43dccd-042e-4be0-871d-afa1d90d6a2e" providerId="ADAL" clId="{33C3FAEA-DAC3-4694-AD09-28650E6468C3}" dt="2024-02-22T20:56:57.551" v="1"/>
      <pc:docMkLst>
        <pc:docMk/>
      </pc:docMkLst>
      <pc:sldChg chg="ord">
        <pc:chgData name="Badri, Sreenivas" userId="0b43dccd-042e-4be0-871d-afa1d90d6a2e" providerId="ADAL" clId="{33C3FAEA-DAC3-4694-AD09-28650E6468C3}" dt="2024-02-22T20:56:57.551" v="1"/>
        <pc:sldMkLst>
          <pc:docMk/>
          <pc:sldMk cId="1760428034" sldId="284"/>
        </pc:sldMkLst>
      </pc:sldChg>
    </pc:docChg>
  </pc:docChgLst>
  <pc:docChgLst>
    <pc:chgData name="Badri, Sreenivas" userId="0b43dccd-042e-4be0-871d-afa1d90d6a2e" providerId="ADAL" clId="{07D5AAA5-7DDE-4561-8C13-244E990660C2}"/>
    <pc:docChg chg="undo custSel addSld delSld modSld sldOrd">
      <pc:chgData name="Badri, Sreenivas" userId="0b43dccd-042e-4be0-871d-afa1d90d6a2e" providerId="ADAL" clId="{07D5AAA5-7DDE-4561-8C13-244E990660C2}" dt="2024-10-25T09:49:56.022" v="470"/>
      <pc:docMkLst>
        <pc:docMk/>
      </pc:docMkLst>
      <pc:sldChg chg="modSp mod">
        <pc:chgData name="Badri, Sreenivas" userId="0b43dccd-042e-4be0-871d-afa1d90d6a2e" providerId="ADAL" clId="{07D5AAA5-7DDE-4561-8C13-244E990660C2}" dt="2024-10-22T16:33:54.012" v="8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07D5AAA5-7DDE-4561-8C13-244E990660C2}" dt="2024-10-22T16:33:54.012" v="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07D5AAA5-7DDE-4561-8C13-244E990660C2}" dt="2024-10-23T20:36:30.705" v="388" actId="20577"/>
        <pc:sldMkLst>
          <pc:docMk/>
          <pc:sldMk cId="3190927396" sldId="267"/>
        </pc:sldMkLst>
        <pc:graphicFrameChg chg="del">
          <ac:chgData name="Badri, Sreenivas" userId="0b43dccd-042e-4be0-871d-afa1d90d6a2e" providerId="ADAL" clId="{07D5AAA5-7DDE-4561-8C13-244E990660C2}" dt="2024-10-22T16:34:23.591" v="11" actId="478"/>
          <ac:graphicFrameMkLst>
            <pc:docMk/>
            <pc:sldMk cId="3190927396" sldId="267"/>
            <ac:graphicFrameMk id="3" creationId="{36AE4EBE-A150-5CA2-FDE4-4EEECEFBA20C}"/>
          </ac:graphicFrameMkLst>
        </pc:graphicFrameChg>
        <pc:graphicFrameChg chg="add mod modGraphic">
          <ac:chgData name="Badri, Sreenivas" userId="0b43dccd-042e-4be0-871d-afa1d90d6a2e" providerId="ADAL" clId="{07D5AAA5-7DDE-4561-8C13-244E990660C2}" dt="2024-10-23T20:36:30.705" v="388" actId="20577"/>
          <ac:graphicFrameMkLst>
            <pc:docMk/>
            <pc:sldMk cId="3190927396" sldId="267"/>
            <ac:graphicFrameMk id="5" creationId="{1ECE7BE8-189E-38AB-4E10-7D1B96CA0C7F}"/>
          </ac:graphicFrameMkLst>
        </pc:graphicFrameChg>
      </pc:sldChg>
      <pc:sldChg chg="modSp mod">
        <pc:chgData name="Badri, Sreenivas" userId="0b43dccd-042e-4be0-871d-afa1d90d6a2e" providerId="ADAL" clId="{07D5AAA5-7DDE-4561-8C13-244E990660C2}" dt="2024-10-22T16:55:19.739" v="260" actId="122"/>
        <pc:sldMkLst>
          <pc:docMk/>
          <pc:sldMk cId="1689020956" sldId="281"/>
        </pc:sldMkLst>
        <pc:spChg chg="mod">
          <ac:chgData name="Badri, Sreenivas" userId="0b43dccd-042e-4be0-871d-afa1d90d6a2e" providerId="ADAL" clId="{07D5AAA5-7DDE-4561-8C13-244E990660C2}" dt="2024-10-22T16:55:19.739" v="260" actId="122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07D5AAA5-7DDE-4561-8C13-244E990660C2}" dt="2024-10-22T16:56:27.564" v="282" actId="1076"/>
        <pc:sldMkLst>
          <pc:docMk/>
          <pc:sldMk cId="2358227644" sldId="283"/>
        </pc:sldMkLst>
        <pc:spChg chg="mod">
          <ac:chgData name="Badri, Sreenivas" userId="0b43dccd-042e-4be0-871d-afa1d90d6a2e" providerId="ADAL" clId="{07D5AAA5-7DDE-4561-8C13-244E990660C2}" dt="2024-10-22T16:56:27.564" v="282" actId="1076"/>
          <ac:spMkLst>
            <pc:docMk/>
            <pc:sldMk cId="2358227644" sldId="283"/>
            <ac:spMk id="3" creationId="{205C1CAD-6EEE-43AE-9103-288A34A544CD}"/>
          </ac:spMkLst>
        </pc:spChg>
      </pc:sldChg>
      <pc:sldChg chg="del">
        <pc:chgData name="Badri, Sreenivas" userId="0b43dccd-042e-4be0-871d-afa1d90d6a2e" providerId="ADAL" clId="{07D5AAA5-7DDE-4561-8C13-244E990660C2}" dt="2024-10-22T16:57:32.949" v="283" actId="47"/>
        <pc:sldMkLst>
          <pc:docMk/>
          <pc:sldMk cId="1760428034" sldId="284"/>
        </pc:sldMkLst>
      </pc:sldChg>
      <pc:sldChg chg="modSp mod ord">
        <pc:chgData name="Badri, Sreenivas" userId="0b43dccd-042e-4be0-871d-afa1d90d6a2e" providerId="ADAL" clId="{07D5AAA5-7DDE-4561-8C13-244E990660C2}" dt="2024-10-22T16:55:23.661" v="261" actId="122"/>
        <pc:sldMkLst>
          <pc:docMk/>
          <pc:sldMk cId="2251285242" sldId="285"/>
        </pc:sldMkLst>
        <pc:spChg chg="mod">
          <ac:chgData name="Badri, Sreenivas" userId="0b43dccd-042e-4be0-871d-afa1d90d6a2e" providerId="ADAL" clId="{07D5AAA5-7DDE-4561-8C13-244E990660C2}" dt="2024-10-22T16:46:52.475" v="31"/>
          <ac:spMkLst>
            <pc:docMk/>
            <pc:sldMk cId="2251285242" sldId="285"/>
            <ac:spMk id="2" creationId="{509621C7-D855-4944-BD1A-BD735D4ACFCE}"/>
          </ac:spMkLst>
        </pc:spChg>
        <pc:spChg chg="mod">
          <ac:chgData name="Badri, Sreenivas" userId="0b43dccd-042e-4be0-871d-afa1d90d6a2e" providerId="ADAL" clId="{07D5AAA5-7DDE-4561-8C13-244E990660C2}" dt="2024-10-22T16:55:23.661" v="261" actId="122"/>
          <ac:spMkLst>
            <pc:docMk/>
            <pc:sldMk cId="2251285242" sldId="285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07D5AAA5-7DDE-4561-8C13-244E990660C2}" dt="2024-10-22T16:55:10.952" v="258" actId="122"/>
        <pc:sldMkLst>
          <pc:docMk/>
          <pc:sldMk cId="602845273" sldId="286"/>
        </pc:sldMkLst>
        <pc:spChg chg="mod">
          <ac:chgData name="Badri, Sreenivas" userId="0b43dccd-042e-4be0-871d-afa1d90d6a2e" providerId="ADAL" clId="{07D5AAA5-7DDE-4561-8C13-244E990660C2}" dt="2024-10-22T16:50:54.697" v="122" actId="6549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07D5AAA5-7DDE-4561-8C13-244E990660C2}" dt="2024-10-22T16:55:10.952" v="258" actId="122"/>
          <ac:spMkLst>
            <pc:docMk/>
            <pc:sldMk cId="602845273" sldId="286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07D5AAA5-7DDE-4561-8C13-244E990660C2}" dt="2024-10-22T16:55:04.923" v="256" actId="122"/>
        <pc:sldMkLst>
          <pc:docMk/>
          <pc:sldMk cId="44312632" sldId="287"/>
        </pc:sldMkLst>
        <pc:spChg chg="mod">
          <ac:chgData name="Badri, Sreenivas" userId="0b43dccd-042e-4be0-871d-afa1d90d6a2e" providerId="ADAL" clId="{07D5AAA5-7DDE-4561-8C13-244E990660C2}" dt="2024-10-22T16:53:12.929" v="204" actId="6549"/>
          <ac:spMkLst>
            <pc:docMk/>
            <pc:sldMk cId="44312632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07D5AAA5-7DDE-4561-8C13-244E990660C2}" dt="2024-10-22T16:55:04.923" v="256" actId="122"/>
          <ac:spMkLst>
            <pc:docMk/>
            <pc:sldMk cId="44312632" sldId="287"/>
            <ac:spMk id="3" creationId="{2EC37A8A-0170-4164-B0E6-45E1885EC7B3}"/>
          </ac:spMkLst>
        </pc:spChg>
      </pc:sldChg>
      <pc:sldChg chg="del">
        <pc:chgData name="Badri, Sreenivas" userId="0b43dccd-042e-4be0-871d-afa1d90d6a2e" providerId="ADAL" clId="{07D5AAA5-7DDE-4561-8C13-244E990660C2}" dt="2024-10-22T16:55:36.332" v="262" actId="47"/>
        <pc:sldMkLst>
          <pc:docMk/>
          <pc:sldMk cId="3294682632" sldId="288"/>
        </pc:sldMkLst>
      </pc:sldChg>
      <pc:sldChg chg="modSp add mod">
        <pc:chgData name="Badri, Sreenivas" userId="0b43dccd-042e-4be0-871d-afa1d90d6a2e" providerId="ADAL" clId="{07D5AAA5-7DDE-4561-8C13-244E990660C2}" dt="2024-10-23T20:37:19.242" v="405" actId="20577"/>
        <pc:sldMkLst>
          <pc:docMk/>
          <pc:sldMk cId="3102362417" sldId="289"/>
        </pc:sldMkLst>
        <pc:spChg chg="mod">
          <ac:chgData name="Badri, Sreenivas" userId="0b43dccd-042e-4be0-871d-afa1d90d6a2e" providerId="ADAL" clId="{07D5AAA5-7DDE-4561-8C13-244E990660C2}" dt="2024-10-23T20:37:15.461" v="403" actId="255"/>
          <ac:spMkLst>
            <pc:docMk/>
            <pc:sldMk cId="3102362417" sldId="289"/>
            <ac:spMk id="2" creationId="{509621C7-D855-4944-BD1A-BD735D4ACFCE}"/>
          </ac:spMkLst>
        </pc:spChg>
        <pc:spChg chg="mod">
          <ac:chgData name="Badri, Sreenivas" userId="0b43dccd-042e-4be0-871d-afa1d90d6a2e" providerId="ADAL" clId="{07D5AAA5-7DDE-4561-8C13-244E990660C2}" dt="2024-10-23T20:37:19.242" v="405" actId="20577"/>
          <ac:spMkLst>
            <pc:docMk/>
            <pc:sldMk cId="3102362417" sldId="289"/>
            <ac:spMk id="3" creationId="{2AEC09B2-E9BC-44FC-B87A-EBD5536CC32F}"/>
          </ac:spMkLst>
        </pc:spChg>
      </pc:sldChg>
      <pc:sldChg chg="modSp add mod ord">
        <pc:chgData name="Badri, Sreenivas" userId="0b43dccd-042e-4be0-871d-afa1d90d6a2e" providerId="ADAL" clId="{07D5AAA5-7DDE-4561-8C13-244E990660C2}" dt="2024-10-25T09:49:56.022" v="470"/>
        <pc:sldMkLst>
          <pc:docMk/>
          <pc:sldMk cId="2364780633" sldId="290"/>
        </pc:sldMkLst>
        <pc:spChg chg="mod">
          <ac:chgData name="Badri, Sreenivas" userId="0b43dccd-042e-4be0-871d-afa1d90d6a2e" providerId="ADAL" clId="{07D5AAA5-7DDE-4561-8C13-244E990660C2}" dt="2024-10-25T09:49:51.946" v="468" actId="20577"/>
          <ac:spMkLst>
            <pc:docMk/>
            <pc:sldMk cId="2364780633" sldId="290"/>
            <ac:spMk id="2" creationId="{509621C7-D855-4944-BD1A-BD735D4ACFCE}"/>
          </ac:spMkLst>
        </pc:spChg>
        <pc:spChg chg="mod">
          <ac:chgData name="Badri, Sreenivas" userId="0b43dccd-042e-4be0-871d-afa1d90d6a2e" providerId="ADAL" clId="{07D5AAA5-7DDE-4561-8C13-244E990660C2}" dt="2024-10-25T09:49:46.008" v="460" actId="20577"/>
          <ac:spMkLst>
            <pc:docMk/>
            <pc:sldMk cId="2364780633" sldId="290"/>
            <ac:spMk id="3" creationId="{2AEC09B2-E9BC-44FC-B87A-EBD5536CC32F}"/>
          </ac:spMkLst>
        </pc:spChg>
      </pc:sldChg>
    </pc:docChg>
  </pc:docChgLst>
  <pc:docChgLst>
    <pc:chgData name="Badri, Sreenivas" userId="0b43dccd-042e-4be0-871d-afa1d90d6a2e" providerId="ADAL" clId="{E61A5BEF-9862-4C12-9791-622751A56D51}"/>
    <pc:docChg chg="undo custSel delSld modSld">
      <pc:chgData name="Badri, Sreenivas" userId="0b43dccd-042e-4be0-871d-afa1d90d6a2e" providerId="ADAL" clId="{E61A5BEF-9862-4C12-9791-622751A56D51}" dt="2024-05-29T16:44:14.724" v="270" actId="20577"/>
      <pc:docMkLst>
        <pc:docMk/>
      </pc:docMkLst>
      <pc:sldChg chg="modSp mod">
        <pc:chgData name="Badri, Sreenivas" userId="0b43dccd-042e-4be0-871d-afa1d90d6a2e" providerId="ADAL" clId="{E61A5BEF-9862-4C12-9791-622751A56D51}" dt="2024-05-29T10:26:41.530" v="9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E61A5BEF-9862-4C12-9791-622751A56D51}" dt="2024-05-29T10:26:41.530" v="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E61A5BEF-9862-4C12-9791-622751A56D51}" dt="2024-05-29T16:43:43.254" v="253" actId="20577"/>
        <pc:sldMkLst>
          <pc:docMk/>
          <pc:sldMk cId="3190927396" sldId="267"/>
        </pc:sldMkLst>
        <pc:graphicFrameChg chg="mod modGraphic">
          <ac:chgData name="Badri, Sreenivas" userId="0b43dccd-042e-4be0-871d-afa1d90d6a2e" providerId="ADAL" clId="{E61A5BEF-9862-4C12-9791-622751A56D51}" dt="2024-05-29T16:43:43.254" v="253" actId="20577"/>
          <ac:graphicFrameMkLst>
            <pc:docMk/>
            <pc:sldMk cId="3190927396" sldId="267"/>
            <ac:graphicFrameMk id="3" creationId="{6256EDBB-BCC1-02E2-8B2E-5A36C6C5E0CE}"/>
          </ac:graphicFrameMkLst>
        </pc:graphicFrameChg>
      </pc:sldChg>
      <pc:sldChg chg="del">
        <pc:chgData name="Badri, Sreenivas" userId="0b43dccd-042e-4be0-871d-afa1d90d6a2e" providerId="ADAL" clId="{E61A5BEF-9862-4C12-9791-622751A56D51}" dt="2024-05-29T10:32:33.567" v="154" actId="47"/>
        <pc:sldMkLst>
          <pc:docMk/>
          <pc:sldMk cId="3565483746" sldId="274"/>
        </pc:sldMkLst>
      </pc:sldChg>
      <pc:sldChg chg="modSp mod">
        <pc:chgData name="Badri, Sreenivas" userId="0b43dccd-042e-4be0-871d-afa1d90d6a2e" providerId="ADAL" clId="{E61A5BEF-9862-4C12-9791-622751A56D51}" dt="2024-05-29T10:32:53.280" v="184" actId="20577"/>
        <pc:sldMkLst>
          <pc:docMk/>
          <pc:sldMk cId="1689020956" sldId="281"/>
        </pc:sldMkLst>
        <pc:spChg chg="mod">
          <ac:chgData name="Badri, Sreenivas" userId="0b43dccd-042e-4be0-871d-afa1d90d6a2e" providerId="ADAL" clId="{E61A5BEF-9862-4C12-9791-622751A56D51}" dt="2024-05-29T10:32:53.280" v="184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E61A5BEF-9862-4C12-9791-622751A56D51}" dt="2024-05-29T16:44:14.724" v="270" actId="20577"/>
        <pc:sldMkLst>
          <pc:docMk/>
          <pc:sldMk cId="2358227644" sldId="283"/>
        </pc:sldMkLst>
        <pc:spChg chg="mod">
          <ac:chgData name="Badri, Sreenivas" userId="0b43dccd-042e-4be0-871d-afa1d90d6a2e" providerId="ADAL" clId="{E61A5BEF-9862-4C12-9791-622751A56D51}" dt="2024-05-29T16:44:14.724" v="270" actId="20577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">
        <pc:chgData name="Badri, Sreenivas" userId="0b43dccd-042e-4be0-871d-afa1d90d6a2e" providerId="ADAL" clId="{E61A5BEF-9862-4C12-9791-622751A56D51}" dt="2024-05-29T10:35:33.101" v="236" actId="6549"/>
        <pc:sldMkLst>
          <pc:docMk/>
          <pc:sldMk cId="1760428034" sldId="284"/>
        </pc:sldMkLst>
        <pc:spChg chg="mod">
          <ac:chgData name="Badri, Sreenivas" userId="0b43dccd-042e-4be0-871d-afa1d90d6a2e" providerId="ADAL" clId="{E61A5BEF-9862-4C12-9791-622751A56D51}" dt="2024-05-29T10:35:33.101" v="236" actId="6549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E61A5BEF-9862-4C12-9791-622751A56D51}" dt="2024-05-29T10:35:03.282" v="233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E61A5BEF-9862-4C12-9791-622751A56D51}" dt="2024-05-29T10:32:44.375" v="168" actId="20577"/>
        <pc:sldMkLst>
          <pc:docMk/>
          <pc:sldMk cId="2251285242" sldId="285"/>
        </pc:sldMkLst>
        <pc:spChg chg="mod">
          <ac:chgData name="Badri, Sreenivas" userId="0b43dccd-042e-4be0-871d-afa1d90d6a2e" providerId="ADAL" clId="{E61A5BEF-9862-4C12-9791-622751A56D51}" dt="2024-05-29T10:32:44.375" v="168" actId="20577"/>
          <ac:spMkLst>
            <pc:docMk/>
            <pc:sldMk cId="2251285242" sldId="285"/>
            <ac:spMk id="3" creationId="{2AEC09B2-E9BC-44FC-B87A-EBD5536CC32F}"/>
          </ac:spMkLst>
        </pc:spChg>
      </pc:sldChg>
      <pc:sldChg chg="del">
        <pc:chgData name="Badri, Sreenivas" userId="0b43dccd-042e-4be0-871d-afa1d90d6a2e" providerId="ADAL" clId="{E61A5BEF-9862-4C12-9791-622751A56D51}" dt="2024-05-29T10:33:09.537" v="185" actId="47"/>
        <pc:sldMkLst>
          <pc:docMk/>
          <pc:sldMk cId="2160152009" sldId="286"/>
        </pc:sldMkLst>
      </pc:sldChg>
    </pc:docChg>
  </pc:docChgLst>
  <pc:docChgLst>
    <pc:chgData name="Sreenivas Badri" userId="0b43dccd-042e-4be0-871d-afa1d90d6a2e" providerId="ADAL" clId="{33C3FAEA-DAC3-4694-AD09-28650E6468C3}"/>
    <pc:docChg chg="undo custSel addSld delSld modSld sldOrd">
      <pc:chgData name="Sreenivas Badri" userId="0b43dccd-042e-4be0-871d-afa1d90d6a2e" providerId="ADAL" clId="{33C3FAEA-DAC3-4694-AD09-28650E6468C3}" dt="2024-02-21T18:10:25.273" v="1088" actId="20577"/>
      <pc:docMkLst>
        <pc:docMk/>
      </pc:docMkLst>
      <pc:sldChg chg="modSp mod">
        <pc:chgData name="Sreenivas Badri" userId="0b43dccd-042e-4be0-871d-afa1d90d6a2e" providerId="ADAL" clId="{33C3FAEA-DAC3-4694-AD09-28650E6468C3}" dt="2024-02-20T13:03:46.987" v="9" actId="20577"/>
        <pc:sldMkLst>
          <pc:docMk/>
          <pc:sldMk cId="730603795" sldId="260"/>
        </pc:sldMkLst>
        <pc:spChg chg="mod">
          <ac:chgData name="Sreenivas Badri" userId="0b43dccd-042e-4be0-871d-afa1d90d6a2e" providerId="ADAL" clId="{33C3FAEA-DAC3-4694-AD09-28650E6468C3}" dt="2024-02-20T13:03:46.987" v="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Sreenivas Badri" userId="0b43dccd-042e-4be0-871d-afa1d90d6a2e" providerId="ADAL" clId="{33C3FAEA-DAC3-4694-AD09-28650E6468C3}" dt="2024-02-21T17:48:27.131" v="1030" actId="207"/>
        <pc:sldMkLst>
          <pc:docMk/>
          <pc:sldMk cId="3190927396" sldId="267"/>
        </pc:sldMkLst>
        <pc:graphicFrameChg chg="add del mod modGraphic">
          <ac:chgData name="Sreenivas Badri" userId="0b43dccd-042e-4be0-871d-afa1d90d6a2e" providerId="ADAL" clId="{33C3FAEA-DAC3-4694-AD09-28650E6468C3}" dt="2024-02-21T12:56:36.722" v="38"/>
          <ac:graphicFrameMkLst>
            <pc:docMk/>
            <pc:sldMk cId="3190927396" sldId="267"/>
            <ac:graphicFrameMk id="3" creationId="{4BC60927-A66B-3C2E-A1D7-4AD5ACF99EF8}"/>
          </ac:graphicFrameMkLst>
        </pc:graphicFrameChg>
        <pc:graphicFrameChg chg="del modGraphic">
          <ac:chgData name="Sreenivas Badri" userId="0b43dccd-042e-4be0-871d-afa1d90d6a2e" providerId="ADAL" clId="{33C3FAEA-DAC3-4694-AD09-28650E6468C3}" dt="2024-02-21T12:55:18.003" v="30" actId="478"/>
          <ac:graphicFrameMkLst>
            <pc:docMk/>
            <pc:sldMk cId="3190927396" sldId="267"/>
            <ac:graphicFrameMk id="5" creationId="{B9AC4765-34C5-497A-876D-70578DC99F75}"/>
          </ac:graphicFrameMkLst>
        </pc:graphicFrameChg>
        <pc:graphicFrameChg chg="add mod modGraphic">
          <ac:chgData name="Sreenivas Badri" userId="0b43dccd-042e-4be0-871d-afa1d90d6a2e" providerId="ADAL" clId="{33C3FAEA-DAC3-4694-AD09-28650E6468C3}" dt="2024-02-21T17:48:27.131" v="1030" actId="207"/>
          <ac:graphicFrameMkLst>
            <pc:docMk/>
            <pc:sldMk cId="3190927396" sldId="267"/>
            <ac:graphicFrameMk id="6" creationId="{795F8F62-8D0B-C342-3505-B73A9CF6F4AF}"/>
          </ac:graphicFrameMkLst>
        </pc:graphicFrameChg>
      </pc:sldChg>
      <pc:sldChg chg="modSp mod">
        <pc:chgData name="Sreenivas Badri" userId="0b43dccd-042e-4be0-871d-afa1d90d6a2e" providerId="ADAL" clId="{33C3FAEA-DAC3-4694-AD09-28650E6468C3}" dt="2024-02-20T13:03:54.378" v="10" actId="6549"/>
        <pc:sldMkLst>
          <pc:docMk/>
          <pc:sldMk cId="1834024318" sldId="269"/>
        </pc:sldMkLst>
        <pc:spChg chg="mod">
          <ac:chgData name="Sreenivas Badri" userId="0b43dccd-042e-4be0-871d-afa1d90d6a2e" providerId="ADAL" clId="{33C3FAEA-DAC3-4694-AD09-28650E6468C3}" dt="2024-02-20T13:03:54.378" v="10" actId="6549"/>
          <ac:spMkLst>
            <pc:docMk/>
            <pc:sldMk cId="1834024318" sldId="269"/>
            <ac:spMk id="2" creationId="{80799CEF-EFBC-4636-82B4-BB2BF1DD0862}"/>
          </ac:spMkLst>
        </pc:spChg>
      </pc:sldChg>
      <pc:sldChg chg="modSp mod">
        <pc:chgData name="Sreenivas Badri" userId="0b43dccd-042e-4be0-871d-afa1d90d6a2e" providerId="ADAL" clId="{33C3FAEA-DAC3-4694-AD09-28650E6468C3}" dt="2024-02-21T17:46:24.978" v="1023" actId="5793"/>
        <pc:sldMkLst>
          <pc:docMk/>
          <pc:sldMk cId="3980975777" sldId="271"/>
        </pc:sldMkLst>
        <pc:spChg chg="mod">
          <ac:chgData name="Sreenivas Badri" userId="0b43dccd-042e-4be0-871d-afa1d90d6a2e" providerId="ADAL" clId="{33C3FAEA-DAC3-4694-AD09-28650E6468C3}" dt="2024-02-21T12:59:14.095" v="69" actId="20577"/>
          <ac:spMkLst>
            <pc:docMk/>
            <pc:sldMk cId="3980975777" sldId="271"/>
            <ac:spMk id="2" creationId="{0ABA10E6-399D-4627-B268-088F1172C8A3}"/>
          </ac:spMkLst>
        </pc:spChg>
        <pc:spChg chg="mod">
          <ac:chgData name="Sreenivas Badri" userId="0b43dccd-042e-4be0-871d-afa1d90d6a2e" providerId="ADAL" clId="{33C3FAEA-DAC3-4694-AD09-28650E6468C3}" dt="2024-02-21T17:46:24.978" v="1023" actId="5793"/>
          <ac:spMkLst>
            <pc:docMk/>
            <pc:sldMk cId="3980975777" sldId="271"/>
            <ac:spMk id="3" creationId="{57115460-FF62-4216-A613-B011B4558880}"/>
          </ac:spMkLst>
        </pc:spChg>
      </pc:sldChg>
      <pc:sldChg chg="del">
        <pc:chgData name="Sreenivas Badri" userId="0b43dccd-042e-4be0-871d-afa1d90d6a2e" providerId="ADAL" clId="{33C3FAEA-DAC3-4694-AD09-28650E6468C3}" dt="2024-02-21T13:03:27.668" v="148" actId="47"/>
        <pc:sldMkLst>
          <pc:docMk/>
          <pc:sldMk cId="964636123" sldId="273"/>
        </pc:sldMkLst>
      </pc:sldChg>
      <pc:sldChg chg="modSp mod">
        <pc:chgData name="Sreenivas Badri" userId="0b43dccd-042e-4be0-871d-afa1d90d6a2e" providerId="ADAL" clId="{33C3FAEA-DAC3-4694-AD09-28650E6468C3}" dt="2024-02-21T13:02:54.832" v="109" actId="20577"/>
        <pc:sldMkLst>
          <pc:docMk/>
          <pc:sldMk cId="3565483746" sldId="274"/>
        </pc:sldMkLst>
        <pc:spChg chg="mod">
          <ac:chgData name="Sreenivas Badri" userId="0b43dccd-042e-4be0-871d-afa1d90d6a2e" providerId="ADAL" clId="{33C3FAEA-DAC3-4694-AD09-28650E6468C3}" dt="2024-02-21T13:02:44.946" v="90" actId="20577"/>
          <ac:spMkLst>
            <pc:docMk/>
            <pc:sldMk cId="3565483746" sldId="274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2:54.832" v="109" actId="20577"/>
          <ac:spMkLst>
            <pc:docMk/>
            <pc:sldMk cId="3565483746" sldId="274"/>
            <ac:spMk id="3" creationId="{2AEC09B2-E9BC-44FC-B87A-EBD5536CC32F}"/>
          </ac:spMkLst>
        </pc:spChg>
      </pc:sldChg>
      <pc:sldChg chg="modSp mod">
        <pc:chgData name="Sreenivas Badri" userId="0b43dccd-042e-4be0-871d-afa1d90d6a2e" providerId="ADAL" clId="{33C3FAEA-DAC3-4694-AD09-28650E6468C3}" dt="2024-02-21T17:50:09.907" v="1055" actId="20577"/>
        <pc:sldMkLst>
          <pc:docMk/>
          <pc:sldMk cId="442438390" sldId="275"/>
        </pc:sldMkLst>
        <pc:spChg chg="mod">
          <ac:chgData name="Sreenivas Badri" userId="0b43dccd-042e-4be0-871d-afa1d90d6a2e" providerId="ADAL" clId="{33C3FAEA-DAC3-4694-AD09-28650E6468C3}" dt="2024-02-21T13:10:28.614" v="361" actId="255"/>
          <ac:spMkLst>
            <pc:docMk/>
            <pc:sldMk cId="442438390" sldId="275"/>
            <ac:spMk id="2" creationId="{E7A35FA7-2FED-4982-9116-3A82643ED623}"/>
          </ac:spMkLst>
        </pc:spChg>
        <pc:spChg chg="mod">
          <ac:chgData name="Sreenivas Badri" userId="0b43dccd-042e-4be0-871d-afa1d90d6a2e" providerId="ADAL" clId="{33C3FAEA-DAC3-4694-AD09-28650E6468C3}" dt="2024-02-21T17:50:09.907" v="1055" actId="20577"/>
          <ac:spMkLst>
            <pc:docMk/>
            <pc:sldMk cId="442438390" sldId="275"/>
            <ac:spMk id="3" creationId="{205C1CAD-6EEE-43AE-9103-288A34A544CD}"/>
          </ac:spMkLst>
        </pc:spChg>
      </pc:sldChg>
      <pc:sldChg chg="del">
        <pc:chgData name="Sreenivas Badri" userId="0b43dccd-042e-4be0-871d-afa1d90d6a2e" providerId="ADAL" clId="{33C3FAEA-DAC3-4694-AD09-28650E6468C3}" dt="2024-02-21T13:20:34.136" v="633" actId="47"/>
        <pc:sldMkLst>
          <pc:docMk/>
          <pc:sldMk cId="1673649171" sldId="276"/>
        </pc:sldMkLst>
      </pc:sldChg>
      <pc:sldChg chg="modSp mod ord">
        <pc:chgData name="Sreenivas Badri" userId="0b43dccd-042e-4be0-871d-afa1d90d6a2e" providerId="ADAL" clId="{33C3FAEA-DAC3-4694-AD09-28650E6468C3}" dt="2024-02-21T17:49:35.314" v="1054" actId="20577"/>
        <pc:sldMkLst>
          <pc:docMk/>
          <pc:sldMk cId="266417456" sldId="277"/>
        </pc:sldMkLst>
        <pc:spChg chg="mod">
          <ac:chgData name="Sreenivas Badri" userId="0b43dccd-042e-4be0-871d-afa1d90d6a2e" providerId="ADAL" clId="{33C3FAEA-DAC3-4694-AD09-28650E6468C3}" dt="2024-02-21T17:49:35.314" v="1054" actId="20577"/>
          <ac:spMkLst>
            <pc:docMk/>
            <pc:sldMk cId="266417456" sldId="277"/>
            <ac:spMk id="2" creationId="{F41ACF85-AAB7-40D5-8FFC-9481C7181968}"/>
          </ac:spMkLst>
        </pc:spChg>
        <pc:spChg chg="mod">
          <ac:chgData name="Sreenivas Badri" userId="0b43dccd-042e-4be0-871d-afa1d90d6a2e" providerId="ADAL" clId="{33C3FAEA-DAC3-4694-AD09-28650E6468C3}" dt="2024-02-21T17:49:26.834" v="1038" actId="20577"/>
          <ac:spMkLst>
            <pc:docMk/>
            <pc:sldMk cId="266417456" sldId="277"/>
            <ac:spMk id="3" creationId="{DF7087DB-CAB9-4023-8D9F-1F40BB3E3958}"/>
          </ac:spMkLst>
        </pc:spChg>
      </pc:sldChg>
      <pc:sldChg chg="modSp mod ord">
        <pc:chgData name="Sreenivas Badri" userId="0b43dccd-042e-4be0-871d-afa1d90d6a2e" providerId="ADAL" clId="{33C3FAEA-DAC3-4694-AD09-28650E6468C3}" dt="2024-02-21T13:26:54.160" v="864" actId="20577"/>
        <pc:sldMkLst>
          <pc:docMk/>
          <pc:sldMk cId="2071048189" sldId="278"/>
        </pc:sldMkLst>
        <pc:spChg chg="mod">
          <ac:chgData name="Sreenivas Badri" userId="0b43dccd-042e-4be0-871d-afa1d90d6a2e" providerId="ADAL" clId="{33C3FAEA-DAC3-4694-AD09-28650E6468C3}" dt="2024-02-21T13:25:15.334" v="812" actId="255"/>
          <ac:spMkLst>
            <pc:docMk/>
            <pc:sldMk cId="2071048189" sldId="278"/>
            <ac:spMk id="2" creationId="{5ADD5753-0819-4390-A309-990EE981A9BD}"/>
          </ac:spMkLst>
        </pc:spChg>
        <pc:spChg chg="mod">
          <ac:chgData name="Sreenivas Badri" userId="0b43dccd-042e-4be0-871d-afa1d90d6a2e" providerId="ADAL" clId="{33C3FAEA-DAC3-4694-AD09-28650E6468C3}" dt="2024-02-21T13:26:54.160" v="864" actId="20577"/>
          <ac:spMkLst>
            <pc:docMk/>
            <pc:sldMk cId="2071048189" sldId="278"/>
            <ac:spMk id="3" creationId="{2EC37A8A-0170-4164-B0E6-45E1885EC7B3}"/>
          </ac:spMkLst>
        </pc:spChg>
      </pc:sldChg>
      <pc:sldChg chg="modSp mod">
        <pc:chgData name="Sreenivas Badri" userId="0b43dccd-042e-4be0-871d-afa1d90d6a2e" providerId="ADAL" clId="{33C3FAEA-DAC3-4694-AD09-28650E6468C3}" dt="2024-02-21T18:10:25.273" v="1088" actId="20577"/>
        <pc:sldMkLst>
          <pc:docMk/>
          <pc:sldMk cId="2366766001" sldId="279"/>
        </pc:sldMkLst>
        <pc:spChg chg="mod">
          <ac:chgData name="Sreenivas Badri" userId="0b43dccd-042e-4be0-871d-afa1d90d6a2e" providerId="ADAL" clId="{33C3FAEA-DAC3-4694-AD09-28650E6468C3}" dt="2024-02-21T18:10:25.273" v="1088" actId="20577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Sreenivas Badri" userId="0b43dccd-042e-4be0-871d-afa1d90d6a2e" providerId="ADAL" clId="{33C3FAEA-DAC3-4694-AD09-28650E6468C3}" dt="2024-02-21T18:09:49.494" v="1078" actId="20577"/>
        <pc:sldMkLst>
          <pc:docMk/>
          <pc:sldMk cId="3446500615" sldId="280"/>
        </pc:sldMkLst>
        <pc:spChg chg="mod">
          <ac:chgData name="Sreenivas Badri" userId="0b43dccd-042e-4be0-871d-afa1d90d6a2e" providerId="ADAL" clId="{33C3FAEA-DAC3-4694-AD09-28650E6468C3}" dt="2024-02-21T18:09:49.494" v="1078" actId="20577"/>
          <ac:spMkLst>
            <pc:docMk/>
            <pc:sldMk cId="3446500615" sldId="280"/>
            <ac:spMk id="3" creationId="{8265348D-3465-46B4-89D9-D0499BC1F3C7}"/>
          </ac:spMkLst>
        </pc:spChg>
      </pc:sldChg>
      <pc:sldChg chg="modSp add mod">
        <pc:chgData name="Sreenivas Badri" userId="0b43dccd-042e-4be0-871d-afa1d90d6a2e" providerId="ADAL" clId="{33C3FAEA-DAC3-4694-AD09-28650E6468C3}" dt="2024-02-21T13:03:16.960" v="147" actId="20577"/>
        <pc:sldMkLst>
          <pc:docMk/>
          <pc:sldMk cId="1689020956" sldId="281"/>
        </pc:sldMkLst>
        <pc:spChg chg="mod">
          <ac:chgData name="Sreenivas Badri" userId="0b43dccd-042e-4be0-871d-afa1d90d6a2e" providerId="ADAL" clId="{33C3FAEA-DAC3-4694-AD09-28650E6468C3}" dt="2024-02-21T13:03:04.547" v="115" actId="20577"/>
          <ac:spMkLst>
            <pc:docMk/>
            <pc:sldMk cId="1689020956" sldId="281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3:16.960" v="147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add mod">
        <pc:chgData name="Sreenivas Badri" userId="0b43dccd-042e-4be0-871d-afa1d90d6a2e" providerId="ADAL" clId="{33C3FAEA-DAC3-4694-AD09-28650E6468C3}" dt="2024-02-21T13:06:58.721" v="296" actId="255"/>
        <pc:sldMkLst>
          <pc:docMk/>
          <pc:sldMk cId="1445162665" sldId="282"/>
        </pc:sldMkLst>
        <pc:spChg chg="mod">
          <ac:chgData name="Sreenivas Badri" userId="0b43dccd-042e-4be0-871d-afa1d90d6a2e" providerId="ADAL" clId="{33C3FAEA-DAC3-4694-AD09-28650E6468C3}" dt="2024-02-21T13:06:16.097" v="243" actId="5793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6:58.721" v="296" actId="255"/>
          <ac:spMkLst>
            <pc:docMk/>
            <pc:sldMk cId="1445162665" sldId="282"/>
            <ac:spMk id="3" creationId="{2AEC09B2-E9BC-44FC-B87A-EBD5536CC32F}"/>
          </ac:spMkLst>
        </pc:spChg>
      </pc:sldChg>
      <pc:sldChg chg="modSp add mod">
        <pc:chgData name="Sreenivas Badri" userId="0b43dccd-042e-4be0-871d-afa1d90d6a2e" providerId="ADAL" clId="{33C3FAEA-DAC3-4694-AD09-28650E6468C3}" dt="2024-02-21T13:20:06.670" v="632" actId="6549"/>
        <pc:sldMkLst>
          <pc:docMk/>
          <pc:sldMk cId="2358227644" sldId="283"/>
        </pc:sldMkLst>
        <pc:spChg chg="mod">
          <ac:chgData name="Sreenivas Badri" userId="0b43dccd-042e-4be0-871d-afa1d90d6a2e" providerId="ADAL" clId="{33C3FAEA-DAC3-4694-AD09-28650E6468C3}" dt="2024-02-21T13:18:21.630" v="543" actId="20577"/>
          <ac:spMkLst>
            <pc:docMk/>
            <pc:sldMk cId="2358227644" sldId="283"/>
            <ac:spMk id="2" creationId="{E7A35FA7-2FED-4982-9116-3A82643ED623}"/>
          </ac:spMkLst>
        </pc:spChg>
        <pc:spChg chg="mod">
          <ac:chgData name="Sreenivas Badri" userId="0b43dccd-042e-4be0-871d-afa1d90d6a2e" providerId="ADAL" clId="{33C3FAEA-DAC3-4694-AD09-28650E6468C3}" dt="2024-02-21T13:20:06.670" v="632" actId="6549"/>
          <ac:spMkLst>
            <pc:docMk/>
            <pc:sldMk cId="2358227644" sldId="283"/>
            <ac:spMk id="3" creationId="{205C1CAD-6EEE-43AE-9103-288A34A544CD}"/>
          </ac:spMkLst>
        </pc:spChg>
      </pc:sldChg>
      <pc:sldChg chg="modSp add mod">
        <pc:chgData name="Sreenivas Badri" userId="0b43dccd-042e-4be0-871d-afa1d90d6a2e" providerId="ADAL" clId="{33C3FAEA-DAC3-4694-AD09-28650E6468C3}" dt="2024-02-21T13:28:46.818" v="953" actId="6549"/>
        <pc:sldMkLst>
          <pc:docMk/>
          <pc:sldMk cId="1760428034" sldId="284"/>
        </pc:sldMkLst>
        <pc:spChg chg="mod">
          <ac:chgData name="Sreenivas Badri" userId="0b43dccd-042e-4be0-871d-afa1d90d6a2e" providerId="ADAL" clId="{33C3FAEA-DAC3-4694-AD09-28650E6468C3}" dt="2024-02-21T13:28:44.626" v="952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Sreenivas Badri" userId="0b43dccd-042e-4be0-871d-afa1d90d6a2e" providerId="ADAL" clId="{33C3FAEA-DAC3-4694-AD09-28650E6468C3}" dt="2024-02-21T13:28:46.818" v="953" actId="6549"/>
          <ac:spMkLst>
            <pc:docMk/>
            <pc:sldMk cId="1760428034" sldId="284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9BF0CD9D-9BD1-4BD0-84AE-A96B309CAD0D}"/>
    <pc:docChg chg="undo custSel modSld">
      <pc:chgData name="Badri, Sreenivas" userId="0b43dccd-042e-4be0-871d-afa1d90d6a2e" providerId="ADAL" clId="{9BF0CD9D-9BD1-4BD0-84AE-A96B309CAD0D}" dt="2025-01-29T01:54:24.505" v="326" actId="20577"/>
      <pc:docMkLst>
        <pc:docMk/>
      </pc:docMkLst>
      <pc:sldChg chg="modSp mod">
        <pc:chgData name="Badri, Sreenivas" userId="0b43dccd-042e-4be0-871d-afa1d90d6a2e" providerId="ADAL" clId="{9BF0CD9D-9BD1-4BD0-84AE-A96B309CAD0D}" dt="2025-01-29T01:43:35.600" v="26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9BF0CD9D-9BD1-4BD0-84AE-A96B309CAD0D}" dt="2025-01-29T01:43:35.600" v="26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9BF0CD9D-9BD1-4BD0-84AE-A96B309CAD0D}" dt="2025-01-29T01:54:24.505" v="326" actId="20577"/>
        <pc:sldMkLst>
          <pc:docMk/>
          <pc:sldMk cId="3190927396" sldId="267"/>
        </pc:sldMkLst>
        <pc:graphicFrameChg chg="del">
          <ac:chgData name="Badri, Sreenivas" userId="0b43dccd-042e-4be0-871d-afa1d90d6a2e" providerId="ADAL" clId="{9BF0CD9D-9BD1-4BD0-84AE-A96B309CAD0D}" dt="2025-01-29T01:43:48.801" v="27" actId="478"/>
          <ac:graphicFrameMkLst>
            <pc:docMk/>
            <pc:sldMk cId="3190927396" sldId="267"/>
            <ac:graphicFrameMk id="3" creationId="{7AE49BF9-9DAA-2DC6-23DD-DB48C88E3F67}"/>
          </ac:graphicFrameMkLst>
        </pc:graphicFrameChg>
        <pc:graphicFrameChg chg="add mod modGraphic">
          <ac:chgData name="Badri, Sreenivas" userId="0b43dccd-042e-4be0-871d-afa1d90d6a2e" providerId="ADAL" clId="{9BF0CD9D-9BD1-4BD0-84AE-A96B309CAD0D}" dt="2025-01-29T01:54:24.505" v="326" actId="20577"/>
          <ac:graphicFrameMkLst>
            <pc:docMk/>
            <pc:sldMk cId="3190927396" sldId="267"/>
            <ac:graphicFrameMk id="5" creationId="{2E0AD5EE-D1B1-329E-F49F-02AB76E94559}"/>
          </ac:graphicFrameMkLst>
        </pc:graphicFrameChg>
      </pc:sldChg>
      <pc:sldChg chg="modSp mod">
        <pc:chgData name="Badri, Sreenivas" userId="0b43dccd-042e-4be0-871d-afa1d90d6a2e" providerId="ADAL" clId="{9BF0CD9D-9BD1-4BD0-84AE-A96B309CAD0D}" dt="2025-01-29T01:51:40.172" v="281" actId="20577"/>
        <pc:sldMkLst>
          <pc:docMk/>
          <pc:sldMk cId="2366766001" sldId="279"/>
        </pc:sldMkLst>
        <pc:spChg chg="mod">
          <ac:chgData name="Badri, Sreenivas" userId="0b43dccd-042e-4be0-871d-afa1d90d6a2e" providerId="ADAL" clId="{9BF0CD9D-9BD1-4BD0-84AE-A96B309CAD0D}" dt="2025-01-29T01:51:40.172" v="281" actId="20577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Badri, Sreenivas" userId="0b43dccd-042e-4be0-871d-afa1d90d6a2e" providerId="ADAL" clId="{9BF0CD9D-9BD1-4BD0-84AE-A96B309CAD0D}" dt="2025-01-29T01:49:02.754" v="202" actId="20577"/>
        <pc:sldMkLst>
          <pc:docMk/>
          <pc:sldMk cId="1689020956" sldId="281"/>
        </pc:sldMkLst>
        <pc:spChg chg="mod">
          <ac:chgData name="Badri, Sreenivas" userId="0b43dccd-042e-4be0-871d-afa1d90d6a2e" providerId="ADAL" clId="{9BF0CD9D-9BD1-4BD0-84AE-A96B309CAD0D}" dt="2025-01-29T01:49:02.754" v="202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9BF0CD9D-9BD1-4BD0-84AE-A96B309CAD0D}" dt="2025-01-29T01:51:29.539" v="279" actId="20577"/>
        <pc:sldMkLst>
          <pc:docMk/>
          <pc:sldMk cId="44312632" sldId="287"/>
        </pc:sldMkLst>
        <pc:spChg chg="mod">
          <ac:chgData name="Badri, Sreenivas" userId="0b43dccd-042e-4be0-871d-afa1d90d6a2e" providerId="ADAL" clId="{9BF0CD9D-9BD1-4BD0-84AE-A96B309CAD0D}" dt="2025-01-29T01:51:21.575" v="259" actId="255"/>
          <ac:spMkLst>
            <pc:docMk/>
            <pc:sldMk cId="44312632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9BF0CD9D-9BD1-4BD0-84AE-A96B309CAD0D}" dt="2025-01-29T01:51:29.539" v="279" actId="20577"/>
          <ac:spMkLst>
            <pc:docMk/>
            <pc:sldMk cId="44312632" sldId="287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9BF0CD9D-9BD1-4BD0-84AE-A96B309CAD0D}" dt="2025-01-29T01:50:12.954" v="241" actId="255"/>
        <pc:sldMkLst>
          <pc:docMk/>
          <pc:sldMk cId="3102362417" sldId="289"/>
        </pc:sldMkLst>
        <pc:spChg chg="mod">
          <ac:chgData name="Badri, Sreenivas" userId="0b43dccd-042e-4be0-871d-afa1d90d6a2e" providerId="ADAL" clId="{9BF0CD9D-9BD1-4BD0-84AE-A96B309CAD0D}" dt="2025-01-29T01:50:12.954" v="241" actId="255"/>
          <ac:spMkLst>
            <pc:docMk/>
            <pc:sldMk cId="3102362417" sldId="289"/>
            <ac:spMk id="2" creationId="{509621C7-D855-4944-BD1A-BD735D4ACFCE}"/>
          </ac:spMkLst>
        </pc:spChg>
        <pc:spChg chg="mod">
          <ac:chgData name="Badri, Sreenivas" userId="0b43dccd-042e-4be0-871d-afa1d90d6a2e" providerId="ADAL" clId="{9BF0CD9D-9BD1-4BD0-84AE-A96B309CAD0D}" dt="2025-01-29T01:49:51.760" v="238" actId="20577"/>
          <ac:spMkLst>
            <pc:docMk/>
            <pc:sldMk cId="3102362417" sldId="289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9BF0CD9D-9BD1-4BD0-84AE-A96B309CAD0D}" dt="2025-01-29T01:50:54.163" v="257" actId="20577"/>
        <pc:sldMkLst>
          <pc:docMk/>
          <pc:sldMk cId="3299860568" sldId="291"/>
        </pc:sldMkLst>
        <pc:spChg chg="mod">
          <ac:chgData name="Badri, Sreenivas" userId="0b43dccd-042e-4be0-871d-afa1d90d6a2e" providerId="ADAL" clId="{9BF0CD9D-9BD1-4BD0-84AE-A96B309CAD0D}" dt="2025-01-29T01:50:40.666" v="244"/>
          <ac:spMkLst>
            <pc:docMk/>
            <pc:sldMk cId="3299860568" sldId="291"/>
            <ac:spMk id="2" creationId="{509621C7-D855-4944-BD1A-BD735D4ACFCE}"/>
          </ac:spMkLst>
        </pc:spChg>
        <pc:spChg chg="mod">
          <ac:chgData name="Badri, Sreenivas" userId="0b43dccd-042e-4be0-871d-afa1d90d6a2e" providerId="ADAL" clId="{9BF0CD9D-9BD1-4BD0-84AE-A96B309CAD0D}" dt="2025-01-29T01:50:54.163" v="257" actId="20577"/>
          <ac:spMkLst>
            <pc:docMk/>
            <pc:sldMk cId="3299860568" sldId="291"/>
            <ac:spMk id="3" creationId="{2AEC09B2-E9BC-44FC-B87A-EBD5536CC32F}"/>
          </ac:spMkLst>
        </pc:spChg>
      </pc:sldChg>
    </pc:docChg>
  </pc:docChgLst>
  <pc:docChgLst>
    <pc:chgData name="Badri, Sreenivas" userId="0b43dccd-042e-4be0-871d-afa1d90d6a2e" providerId="ADAL" clId="{39945FFA-58B9-4609-B37F-C72120006C8B}"/>
    <pc:docChg chg="undo custSel addSld delSld modSld sldOrd">
      <pc:chgData name="Badri, Sreenivas" userId="0b43dccd-042e-4be0-871d-afa1d90d6a2e" providerId="ADAL" clId="{39945FFA-58B9-4609-B37F-C72120006C8B}" dt="2024-09-25T15:49:59.591" v="212" actId="20577"/>
      <pc:docMkLst>
        <pc:docMk/>
      </pc:docMkLst>
      <pc:sldChg chg="modSp mod">
        <pc:chgData name="Badri, Sreenivas" userId="0b43dccd-042e-4be0-871d-afa1d90d6a2e" providerId="ADAL" clId="{39945FFA-58B9-4609-B37F-C72120006C8B}" dt="2024-09-25T15:19:19.546" v="22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39945FFA-58B9-4609-B37F-C72120006C8B}" dt="2024-09-25T15:19:19.546" v="22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39945FFA-58B9-4609-B37F-C72120006C8B}" dt="2024-09-25T15:49:59.591" v="212" actId="20577"/>
        <pc:sldMkLst>
          <pc:docMk/>
          <pc:sldMk cId="3190927396" sldId="267"/>
        </pc:sldMkLst>
        <pc:graphicFrameChg chg="mod modGraphic">
          <ac:chgData name="Badri, Sreenivas" userId="0b43dccd-042e-4be0-871d-afa1d90d6a2e" providerId="ADAL" clId="{39945FFA-58B9-4609-B37F-C72120006C8B}" dt="2024-09-25T15:49:59.591" v="212" actId="20577"/>
          <ac:graphicFrameMkLst>
            <pc:docMk/>
            <pc:sldMk cId="3190927396" sldId="267"/>
            <ac:graphicFrameMk id="3" creationId="{36AE4EBE-A150-5CA2-FDE4-4EEECEFBA20C}"/>
          </ac:graphicFrameMkLst>
        </pc:graphicFrameChg>
      </pc:sldChg>
      <pc:sldChg chg="del">
        <pc:chgData name="Badri, Sreenivas" userId="0b43dccd-042e-4be0-871d-afa1d90d6a2e" providerId="ADAL" clId="{39945FFA-58B9-4609-B37F-C72120006C8B}" dt="2024-09-25T15:19:49.984" v="23" actId="47"/>
        <pc:sldMkLst>
          <pc:docMk/>
          <pc:sldMk cId="266417456" sldId="277"/>
        </pc:sldMkLst>
      </pc:sldChg>
      <pc:sldChg chg="modSp mod">
        <pc:chgData name="Badri, Sreenivas" userId="0b43dccd-042e-4be0-871d-afa1d90d6a2e" providerId="ADAL" clId="{39945FFA-58B9-4609-B37F-C72120006C8B}" dt="2024-09-25T15:39:27.299" v="34" actId="20577"/>
        <pc:sldMkLst>
          <pc:docMk/>
          <pc:sldMk cId="2358227644" sldId="283"/>
        </pc:sldMkLst>
        <pc:spChg chg="mod">
          <ac:chgData name="Badri, Sreenivas" userId="0b43dccd-042e-4be0-871d-afa1d90d6a2e" providerId="ADAL" clId="{39945FFA-58B9-4609-B37F-C72120006C8B}" dt="2024-09-25T15:39:27.299" v="34" actId="20577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">
        <pc:chgData name="Badri, Sreenivas" userId="0b43dccd-042e-4be0-871d-afa1d90d6a2e" providerId="ADAL" clId="{39945FFA-58B9-4609-B37F-C72120006C8B}" dt="2024-09-25T15:39:56.661" v="55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39945FFA-58B9-4609-B37F-C72120006C8B}" dt="2024-09-25T15:39:56.661" v="55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ord">
        <pc:chgData name="Badri, Sreenivas" userId="0b43dccd-042e-4be0-871d-afa1d90d6a2e" providerId="ADAL" clId="{39945FFA-58B9-4609-B37F-C72120006C8B}" dt="2024-09-25T15:19:56.862" v="25"/>
        <pc:sldMkLst>
          <pc:docMk/>
          <pc:sldMk cId="2251285242" sldId="285"/>
        </pc:sldMkLst>
      </pc:sldChg>
      <pc:sldChg chg="modSp mod">
        <pc:chgData name="Badri, Sreenivas" userId="0b43dccd-042e-4be0-871d-afa1d90d6a2e" providerId="ADAL" clId="{39945FFA-58B9-4609-B37F-C72120006C8B}" dt="2024-09-25T15:41:42.727" v="73" actId="255"/>
        <pc:sldMkLst>
          <pc:docMk/>
          <pc:sldMk cId="602845273" sldId="286"/>
        </pc:sldMkLst>
        <pc:spChg chg="mod">
          <ac:chgData name="Badri, Sreenivas" userId="0b43dccd-042e-4be0-871d-afa1d90d6a2e" providerId="ADAL" clId="{39945FFA-58B9-4609-B37F-C72120006C8B}" dt="2024-09-25T15:41:16.693" v="58" actId="6549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39945FFA-58B9-4609-B37F-C72120006C8B}" dt="2024-09-25T15:41:42.727" v="73" actId="255"/>
          <ac:spMkLst>
            <pc:docMk/>
            <pc:sldMk cId="602845273" sldId="286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39945FFA-58B9-4609-B37F-C72120006C8B}" dt="2024-09-25T15:42:19.828" v="80"/>
        <pc:sldMkLst>
          <pc:docMk/>
          <pc:sldMk cId="44312632" sldId="287"/>
        </pc:sldMkLst>
        <pc:spChg chg="mod">
          <ac:chgData name="Badri, Sreenivas" userId="0b43dccd-042e-4be0-871d-afa1d90d6a2e" providerId="ADAL" clId="{39945FFA-58B9-4609-B37F-C72120006C8B}" dt="2024-09-25T15:42:04.133" v="77" actId="6549"/>
          <ac:spMkLst>
            <pc:docMk/>
            <pc:sldMk cId="44312632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39945FFA-58B9-4609-B37F-C72120006C8B}" dt="2024-09-25T15:42:19.828" v="80"/>
          <ac:spMkLst>
            <pc:docMk/>
            <pc:sldMk cId="44312632" sldId="287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39945FFA-58B9-4609-B37F-C72120006C8B}" dt="2024-09-25T15:42:52.167" v="100" actId="6549"/>
        <pc:sldMkLst>
          <pc:docMk/>
          <pc:sldMk cId="3294682632" sldId="288"/>
        </pc:sldMkLst>
        <pc:spChg chg="mod">
          <ac:chgData name="Badri, Sreenivas" userId="0b43dccd-042e-4be0-871d-afa1d90d6a2e" providerId="ADAL" clId="{39945FFA-58B9-4609-B37F-C72120006C8B}" dt="2024-09-25T15:42:40.010" v="82"/>
          <ac:spMkLst>
            <pc:docMk/>
            <pc:sldMk cId="3294682632" sldId="288"/>
            <ac:spMk id="2" creationId="{5ADD5753-0819-4390-A309-990EE981A9BD}"/>
          </ac:spMkLst>
        </pc:spChg>
        <pc:spChg chg="mod">
          <ac:chgData name="Badri, Sreenivas" userId="0b43dccd-042e-4be0-871d-afa1d90d6a2e" providerId="ADAL" clId="{39945FFA-58B9-4609-B37F-C72120006C8B}" dt="2024-09-25T15:42:52.167" v="100" actId="6549"/>
          <ac:spMkLst>
            <pc:docMk/>
            <pc:sldMk cId="3294682632" sldId="288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D4DD3D66-955C-4E51-9223-944050A8C7CB}"/>
    <pc:docChg chg="undo custSel addSld delSld modSld">
      <pc:chgData name="Badri, Sreenivas" userId="0b43dccd-042e-4be0-871d-afa1d90d6a2e" providerId="ADAL" clId="{D4DD3D66-955C-4E51-9223-944050A8C7CB}" dt="2024-06-25T19:47:11.724" v="474" actId="255"/>
      <pc:docMkLst>
        <pc:docMk/>
      </pc:docMkLst>
      <pc:sldChg chg="modSp mod">
        <pc:chgData name="Badri, Sreenivas" userId="0b43dccd-042e-4be0-871d-afa1d90d6a2e" providerId="ADAL" clId="{D4DD3D66-955C-4E51-9223-944050A8C7CB}" dt="2024-06-25T17:55:34.866" v="8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D4DD3D66-955C-4E51-9223-944050A8C7CB}" dt="2024-06-25T17:55:34.866" v="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D4DD3D66-955C-4E51-9223-944050A8C7CB}" dt="2024-06-25T19:43:33.226" v="469" actId="20577"/>
        <pc:sldMkLst>
          <pc:docMk/>
          <pc:sldMk cId="3190927396" sldId="267"/>
        </pc:sldMkLst>
        <pc:graphicFrameChg chg="mod modGraphic">
          <ac:chgData name="Badri, Sreenivas" userId="0b43dccd-042e-4be0-871d-afa1d90d6a2e" providerId="ADAL" clId="{D4DD3D66-955C-4E51-9223-944050A8C7CB}" dt="2024-06-25T19:43:33.226" v="469" actId="20577"/>
          <ac:graphicFrameMkLst>
            <pc:docMk/>
            <pc:sldMk cId="3190927396" sldId="267"/>
            <ac:graphicFrameMk id="3" creationId="{6256EDBB-BCC1-02E2-8B2E-5A36C6C5E0CE}"/>
          </ac:graphicFrameMkLst>
        </pc:graphicFrameChg>
      </pc:sldChg>
      <pc:sldChg chg="modSp mod">
        <pc:chgData name="Badri, Sreenivas" userId="0b43dccd-042e-4be0-871d-afa1d90d6a2e" providerId="ADAL" clId="{D4DD3D66-955C-4E51-9223-944050A8C7CB}" dt="2024-06-25T19:47:11.724" v="474" actId="255"/>
        <pc:sldMkLst>
          <pc:docMk/>
          <pc:sldMk cId="2366766001" sldId="279"/>
        </pc:sldMkLst>
        <pc:spChg chg="mod">
          <ac:chgData name="Badri, Sreenivas" userId="0b43dccd-042e-4be0-871d-afa1d90d6a2e" providerId="ADAL" clId="{D4DD3D66-955C-4E51-9223-944050A8C7CB}" dt="2024-06-25T18:04:43.896" v="206" actId="20577"/>
          <ac:spMkLst>
            <pc:docMk/>
            <pc:sldMk cId="2366766001" sldId="279"/>
            <ac:spMk id="2" creationId="{3D70ABE2-1456-496C-AFCA-827A081F920B}"/>
          </ac:spMkLst>
        </pc:spChg>
        <pc:spChg chg="mod">
          <ac:chgData name="Badri, Sreenivas" userId="0b43dccd-042e-4be0-871d-afa1d90d6a2e" providerId="ADAL" clId="{D4DD3D66-955C-4E51-9223-944050A8C7CB}" dt="2024-06-25T19:47:11.724" v="474" actId="255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Badri, Sreenivas" userId="0b43dccd-042e-4be0-871d-afa1d90d6a2e" providerId="ADAL" clId="{D4DD3D66-955C-4E51-9223-944050A8C7CB}" dt="2024-06-25T18:10:45.193" v="334" actId="20577"/>
        <pc:sldMkLst>
          <pc:docMk/>
          <pc:sldMk cId="3446500615" sldId="280"/>
        </pc:sldMkLst>
        <pc:spChg chg="mod">
          <ac:chgData name="Badri, Sreenivas" userId="0b43dccd-042e-4be0-871d-afa1d90d6a2e" providerId="ADAL" clId="{D4DD3D66-955C-4E51-9223-944050A8C7CB}" dt="2024-06-25T18:10:45.193" v="334" actId="20577"/>
          <ac:spMkLst>
            <pc:docMk/>
            <pc:sldMk cId="3446500615" sldId="280"/>
            <ac:spMk id="3" creationId="{8265348D-3465-46B4-89D9-D0499BC1F3C7}"/>
          </ac:spMkLst>
        </pc:spChg>
      </pc:sldChg>
      <pc:sldChg chg="modSp mod">
        <pc:chgData name="Badri, Sreenivas" userId="0b43dccd-042e-4be0-871d-afa1d90d6a2e" providerId="ADAL" clId="{D4DD3D66-955C-4E51-9223-944050A8C7CB}" dt="2024-06-25T17:55:50.202" v="22" actId="20577"/>
        <pc:sldMkLst>
          <pc:docMk/>
          <pc:sldMk cId="1689020956" sldId="281"/>
        </pc:sldMkLst>
        <pc:spChg chg="mod">
          <ac:chgData name="Badri, Sreenivas" userId="0b43dccd-042e-4be0-871d-afa1d90d6a2e" providerId="ADAL" clId="{D4DD3D66-955C-4E51-9223-944050A8C7CB}" dt="2024-06-25T17:55:50.202" v="22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D4DD3D66-955C-4E51-9223-944050A8C7CB}" dt="2024-06-25T19:46:28.253" v="471" actId="20577"/>
        <pc:sldMkLst>
          <pc:docMk/>
          <pc:sldMk cId="2358227644" sldId="283"/>
        </pc:sldMkLst>
        <pc:spChg chg="mod">
          <ac:chgData name="Badri, Sreenivas" userId="0b43dccd-042e-4be0-871d-afa1d90d6a2e" providerId="ADAL" clId="{D4DD3D66-955C-4E51-9223-944050A8C7CB}" dt="2024-06-25T19:46:28.253" v="471" actId="20577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">
        <pc:chgData name="Badri, Sreenivas" userId="0b43dccd-042e-4be0-871d-afa1d90d6a2e" providerId="ADAL" clId="{D4DD3D66-955C-4E51-9223-944050A8C7CB}" dt="2024-06-25T18:07:15.954" v="259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D4DD3D66-955C-4E51-9223-944050A8C7CB}" dt="2024-06-25T18:07:15.954" v="259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D4DD3D66-955C-4E51-9223-944050A8C7CB}" dt="2024-06-25T18:06:59.616" v="250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D4DD3D66-955C-4E51-9223-944050A8C7CB}" dt="2024-06-25T18:08:01.259" v="288" actId="20577"/>
        <pc:sldMkLst>
          <pc:docMk/>
          <pc:sldMk cId="602845273" sldId="286"/>
        </pc:sldMkLst>
        <pc:spChg chg="mod">
          <ac:chgData name="Badri, Sreenivas" userId="0b43dccd-042e-4be0-871d-afa1d90d6a2e" providerId="ADAL" clId="{D4DD3D66-955C-4E51-9223-944050A8C7CB}" dt="2024-06-25T18:08:01.259" v="288" actId="20577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D4DD3D66-955C-4E51-9223-944050A8C7CB}" dt="2024-06-25T18:07:43.505" v="271" actId="20577"/>
          <ac:spMkLst>
            <pc:docMk/>
            <pc:sldMk cId="602845273" sldId="286"/>
            <ac:spMk id="3" creationId="{2EC37A8A-0170-4164-B0E6-45E1885EC7B3}"/>
          </ac:spMkLst>
        </pc:spChg>
      </pc:sldChg>
      <pc:sldChg chg="del">
        <pc:chgData name="Badri, Sreenivas" userId="0b43dccd-042e-4be0-871d-afa1d90d6a2e" providerId="ADAL" clId="{D4DD3D66-955C-4E51-9223-944050A8C7CB}" dt="2024-06-25T17:56:18.805" v="23" actId="47"/>
        <pc:sldMkLst>
          <pc:docMk/>
          <pc:sldMk cId="889960187" sldId="28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Blake.Holt@LCRA.ORG" TargetMode="External"/><Relationship Id="rId2" Type="http://schemas.openxmlformats.org/officeDocument/2006/relationships/hyperlink" Target="mailto:Sreenivas.Badri@ercot.com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05561"/>
            <a:ext cx="5410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ERCOT Technology Working Group (TWG)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January 30,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0ABE2-1456-496C-AFCA-827A081F9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Round Table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6BE09-A511-4A0F-A8A5-224ED6675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ERCOT TWG – Round Table Discussion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r>
              <a:rPr lang="en-US" sz="2000" dirty="0"/>
              <a:t>Seeking Vice-Chair Nominations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sz="2000" dirty="0"/>
              <a:t>Future Topics of Interest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r>
              <a:rPr lang="en-US" sz="2000" dirty="0"/>
              <a:t>Topics and presentations from TWG members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51642D-E444-4D69-B195-5043057A61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66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5685F-1180-4531-A811-679650ADF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5348D-3465-46B4-89D9-D0499BC1F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2578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sz="4000" dirty="0"/>
              <a:t>Thank You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You can reach Sreenivas at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Sreenivas.Badri@ercot.com</a:t>
            </a:r>
            <a:r>
              <a:rPr lang="en-US" dirty="0"/>
              <a:t> and Blake at </a:t>
            </a:r>
            <a:r>
              <a:rPr lang="en-US" dirty="0">
                <a:hlinkClick r:id="rId3"/>
              </a:rPr>
              <a:t>Blake.Holt@LCRA.ORG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37C10-9C43-4D1E-A853-17126AC6B9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00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14D84-59AA-4F5F-96EE-0981A6384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sz="4400" b="1" dirty="0"/>
              <a:t>WELCOME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02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22649-6A95-478D-981B-8845A2B11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1F59095-AD7B-40FF-9AC1-8C680D698B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753" y="1295400"/>
            <a:ext cx="8534400" cy="3703862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1DCBA0-74E0-4246-82D5-60D3EF9D60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07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ERCOT TWG 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E0AD5EE-D1B1-329E-F49F-02AB76E945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644932"/>
              </p:ext>
            </p:extLst>
          </p:nvPr>
        </p:nvGraphicFramePr>
        <p:xfrm>
          <a:off x="304800" y="990600"/>
          <a:ext cx="8534400" cy="5181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0948">
                  <a:extLst>
                    <a:ext uri="{9D8B030D-6E8A-4147-A177-3AD203B41FA5}">
                      <a16:colId xmlns:a16="http://schemas.microsoft.com/office/drawing/2014/main" val="262102521"/>
                    </a:ext>
                  </a:extLst>
                </a:gridCol>
                <a:gridCol w="3121531">
                  <a:extLst>
                    <a:ext uri="{9D8B030D-6E8A-4147-A177-3AD203B41FA5}">
                      <a16:colId xmlns:a16="http://schemas.microsoft.com/office/drawing/2014/main" val="3228936994"/>
                    </a:ext>
                  </a:extLst>
                </a:gridCol>
                <a:gridCol w="3055116">
                  <a:extLst>
                    <a:ext uri="{9D8B030D-6E8A-4147-A177-3AD203B41FA5}">
                      <a16:colId xmlns:a16="http://schemas.microsoft.com/office/drawing/2014/main" val="4114651554"/>
                    </a:ext>
                  </a:extLst>
                </a:gridCol>
                <a:gridCol w="1726805">
                  <a:extLst>
                    <a:ext uri="{9D8B030D-6E8A-4147-A177-3AD203B41FA5}">
                      <a16:colId xmlns:a16="http://schemas.microsoft.com/office/drawing/2014/main" val="3463803452"/>
                    </a:ext>
                  </a:extLst>
                </a:gridCol>
              </a:tblGrid>
              <a:tr h="5004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Item #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Item Description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Presenter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Start Time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61463907"/>
                  </a:ext>
                </a:extLst>
              </a:tr>
              <a:tr h="26064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Antitrust admonition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Sreenivas Badri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2:00 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979897383"/>
                  </a:ext>
                </a:extLst>
              </a:tr>
              <a:tr h="26064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Project Updates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Troy Anderson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2:02 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503373114"/>
                  </a:ext>
                </a:extLst>
              </a:tr>
              <a:tr h="160556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RTC+B Updates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100" dirty="0">
                          <a:effectLst/>
                        </a:rPr>
                        <a:t>Program updates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100" dirty="0">
                          <a:effectLst/>
                        </a:rPr>
                        <a:t>Digital Certs Plan Updates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100" dirty="0">
                          <a:effectLst/>
                        </a:rPr>
                        <a:t>ICCP Telemetry Points Modeling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100" dirty="0">
                          <a:effectLst/>
                        </a:rPr>
                        <a:t>Single Model ESR Names communication to QSEs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Matt Mereness/Sruthi Hariharan/Tejaswi Potluri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2:10 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990087258"/>
                  </a:ext>
                </a:extLst>
              </a:tr>
              <a:tr h="458733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NPRR1253 – Technical Implementation Approach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Sreenivas Badri/Michael Ackerman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                           2:40 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886448827"/>
                  </a:ext>
                </a:extLst>
              </a:tr>
              <a:tr h="458733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CIM16 Schema Upgrade Project – status update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Joel Koepke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                           3:00 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6374622"/>
                  </a:ext>
                </a:extLst>
              </a:tr>
              <a:tr h="458733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SCR820 – Real-Time Operator Messaging Tool update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Preethi Meher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                           3:15 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702085889"/>
                  </a:ext>
                </a:extLst>
              </a:tr>
              <a:tr h="458733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DPC Automation Process -Technical Implementation Approach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Karthik Gopinath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                           3:30 </a:t>
                      </a:r>
                      <a:r>
                        <a:rPr lang="en-US" sz="1100" dirty="0">
                          <a:effectLst/>
                        </a:rPr>
                        <a:t>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611103501"/>
                  </a:ext>
                </a:extLst>
              </a:tr>
              <a:tr h="458733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Round Table Discussion 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100">
                          <a:effectLst/>
                        </a:rPr>
                        <a:t>Vice-Chair Nominations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Blake Holt (LCRA)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3:45 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210450690"/>
                  </a:ext>
                </a:extLst>
              </a:tr>
              <a:tr h="26064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Adjourn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Blake Holt (LCRA)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4:00 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084376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	</a:t>
            </a:r>
            <a:r>
              <a:rPr lang="en-US" sz="3200" dirty="0"/>
              <a:t>Project Updates – Troy Anderson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780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	</a:t>
            </a:r>
            <a:r>
              <a:rPr lang="en-US" sz="2400" dirty="0"/>
              <a:t>RTC+B Updates – Matt Mereness/Sruthi Hariharan/Tejaswi Potluri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020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NPRR1253 – Technical Implementation Approach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NPRR1253 – Technical Implementation Approach – Sreenivas Badri/Michael Ackerman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362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CIM16 Schema Upgrade Project – status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sz="2800" dirty="0"/>
              <a:t>CIM16 Schema Upgrade Project – status update – Joel Koepke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860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D5753-0819-4390-A309-990EE981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SCR820 – Real-Time Operator Messaging Tool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37A8A-0170-4164-B0E6-45E1885EC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788670" algn="l"/>
                <a:tab pos="2743200" algn="ctr"/>
                <a:tab pos="4105275" algn="l"/>
              </a:tabLst>
            </a:pPr>
            <a:endParaRPr lang="en-US" sz="2800" b="0" dirty="0">
              <a:effectLst/>
            </a:endParaRPr>
          </a:p>
          <a:p>
            <a:pPr marL="0" marR="0" lvl="0" indent="0" algn="ctr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88670" algn="l"/>
                <a:tab pos="2743200" algn="ctr"/>
                <a:tab pos="4105275" algn="l"/>
              </a:tabLst>
            </a:pPr>
            <a:r>
              <a:rPr lang="en-US" sz="2400" dirty="0"/>
              <a:t>SCR820 – Real-Time Operator Messaging Tool update – Preethi Meher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62EDE-B78E-416E-A27E-AC21EEC347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1263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4196</TotalTime>
  <Words>288</Words>
  <Application>Microsoft Office PowerPoint</Application>
  <PresentationFormat>On-screen Show (4:3)</PresentationFormat>
  <Paragraphs>113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Courier New</vt:lpstr>
      <vt:lpstr>Symbol</vt:lpstr>
      <vt:lpstr>1_Custom Design</vt:lpstr>
      <vt:lpstr>Office Theme</vt:lpstr>
      <vt:lpstr>PowerPoint Presentation</vt:lpstr>
      <vt:lpstr>ERCOT TWG</vt:lpstr>
      <vt:lpstr>ERCOT TWG</vt:lpstr>
      <vt:lpstr>ERCOT TWG Agenda</vt:lpstr>
      <vt:lpstr>Project Updates</vt:lpstr>
      <vt:lpstr>RTC+B Updates</vt:lpstr>
      <vt:lpstr>NPRR1253 – Technical Implementation Approach </vt:lpstr>
      <vt:lpstr>CIM16 Schema Upgrade Project – status update</vt:lpstr>
      <vt:lpstr>SCR820 – Real-Time Operator Messaging Tool update</vt:lpstr>
      <vt:lpstr>ERCOT TWG – Round Table Discussion</vt:lpstr>
      <vt:lpstr>ERCOT TWG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63</cp:revision>
  <cp:lastPrinted>2016-01-21T20:53:15Z</cp:lastPrinted>
  <dcterms:created xsi:type="dcterms:W3CDTF">2016-01-21T15:20:31Z</dcterms:created>
  <dcterms:modified xsi:type="dcterms:W3CDTF">2025-01-29T01:54:26Z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2024-02-20T13:03:33Z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6e019d9d-d939-4c70-8667-61352cf99a06</vt:lpwstr>
  </property>
  <property fmtid="{D5CDD505-2E9C-101B-9397-08002B2CF9AE}" pid="9" name="MSIP_Label_7084cbda-52b8-46fb-a7b7-cb5bd465ed85_ContentBits">
    <vt:lpwstr>0</vt:lpwstr>
  </property>
</Properties>
</file>