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9" r:id="rId7"/>
    <p:sldId id="270" r:id="rId8"/>
    <p:sldId id="267" r:id="rId9"/>
    <p:sldId id="290" r:id="rId10"/>
    <p:sldId id="281" r:id="rId11"/>
    <p:sldId id="289" r:id="rId12"/>
    <p:sldId id="291" r:id="rId13"/>
    <p:sldId id="287" r:id="rId14"/>
    <p:sldId id="279" r:id="rId15"/>
    <p:sldId id="28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F0CD9D-9BD1-4BD0-84AE-A96B309CAD0D}" v="3" dt="2025-01-29T01:52:46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42971502-9BCA-4639-904C-E445DC697E6D}"/>
    <pc:docChg chg="addSld delSld modSld">
      <pc:chgData name="Badri, Sreenivas" userId="0b43dccd-042e-4be0-871d-afa1d90d6a2e" providerId="ADAL" clId="{42971502-9BCA-4639-904C-E445DC697E6D}" dt="2024-12-19T13:28:41.481" v="423" actId="255"/>
      <pc:docMkLst>
        <pc:docMk/>
      </pc:docMkLst>
      <pc:sldChg chg="modSp mod">
        <pc:chgData name="Badri, Sreenivas" userId="0b43dccd-042e-4be0-871d-afa1d90d6a2e" providerId="ADAL" clId="{42971502-9BCA-4639-904C-E445DC697E6D}" dt="2024-12-18T20:19:24.643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2971502-9BCA-4639-904C-E445DC697E6D}" dt="2024-12-18T20:19:24.643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2971502-9BCA-4639-904C-E445DC697E6D}" dt="2024-12-19T13:26:44.413" v="375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42971502-9BCA-4639-904C-E445DC697E6D}" dt="2024-12-19T13:26:44.413" v="375" actId="20577"/>
          <ac:graphicFrameMkLst>
            <pc:docMk/>
            <pc:sldMk cId="3190927396" sldId="267"/>
            <ac:graphicFrameMk id="3" creationId="{7AE49BF9-9DAA-2DC6-23DD-DB48C88E3F67}"/>
          </ac:graphicFrameMkLst>
        </pc:graphicFrameChg>
      </pc:sldChg>
      <pc:sldChg chg="modSp mod">
        <pc:chgData name="Badri, Sreenivas" userId="0b43dccd-042e-4be0-871d-afa1d90d6a2e" providerId="ADAL" clId="{42971502-9BCA-4639-904C-E445DC697E6D}" dt="2024-12-18T21:02:26.875" v="286" actId="5793"/>
        <pc:sldMkLst>
          <pc:docMk/>
          <pc:sldMk cId="2366766001" sldId="279"/>
        </pc:sldMkLst>
        <pc:spChg chg="mod">
          <ac:chgData name="Badri, Sreenivas" userId="0b43dccd-042e-4be0-871d-afa1d90d6a2e" providerId="ADAL" clId="{42971502-9BCA-4639-904C-E445DC697E6D}" dt="2024-12-18T21:02:26.875" v="286" actId="5793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42971502-9BCA-4639-904C-E445DC697E6D}" dt="2024-12-19T13:28:41.481" v="423" actId="255"/>
        <pc:sldMkLst>
          <pc:docMk/>
          <pc:sldMk cId="1689020956" sldId="281"/>
        </pc:sldMkLst>
        <pc:spChg chg="mod">
          <ac:chgData name="Badri, Sreenivas" userId="0b43dccd-042e-4be0-871d-afa1d90d6a2e" providerId="ADAL" clId="{42971502-9BCA-4639-904C-E445DC697E6D}" dt="2024-12-19T13:28:41.481" v="423" actId="255"/>
          <ac:spMkLst>
            <pc:docMk/>
            <pc:sldMk cId="1689020956" sldId="281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42971502-9BCA-4639-904C-E445DC697E6D}" dt="2024-12-18T21:02:44.634" v="287" actId="47"/>
        <pc:sldMkLst>
          <pc:docMk/>
          <pc:sldMk cId="2358227644" sldId="283"/>
        </pc:sldMkLst>
      </pc:sldChg>
      <pc:sldChg chg="modSp mod">
        <pc:chgData name="Badri, Sreenivas" userId="0b43dccd-042e-4be0-871d-afa1d90d6a2e" providerId="ADAL" clId="{42971502-9BCA-4639-904C-E445DC697E6D}" dt="2024-12-18T21:04:55.987" v="317" actId="255"/>
        <pc:sldMkLst>
          <pc:docMk/>
          <pc:sldMk cId="44312632" sldId="287"/>
        </pc:sldMkLst>
        <pc:spChg chg="mod">
          <ac:chgData name="Badri, Sreenivas" userId="0b43dccd-042e-4be0-871d-afa1d90d6a2e" providerId="ADAL" clId="{42971502-9BCA-4639-904C-E445DC697E6D}" dt="2024-12-18T21:04:55.987" v="317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42971502-9BCA-4639-904C-E445DC697E6D}" dt="2024-12-18T21:04:50.894" v="316" actId="255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42971502-9BCA-4639-904C-E445DC697E6D}" dt="2024-12-18T21:04:23.362" v="312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42971502-9BCA-4639-904C-E445DC697E6D}" dt="2024-12-18T21:04:23.362" v="312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03.554" v="311" actId="108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">
        <pc:chgData name="Badri, Sreenivas" userId="0b43dccd-042e-4be0-871d-afa1d90d6a2e" providerId="ADAL" clId="{42971502-9BCA-4639-904C-E445DC697E6D}" dt="2024-12-18T21:04:40.909" v="314" actId="255"/>
        <pc:sldMkLst>
          <pc:docMk/>
          <pc:sldMk cId="3299860568" sldId="291"/>
        </pc:sldMkLst>
        <pc:spChg chg="mod">
          <ac:chgData name="Badri, Sreenivas" userId="0b43dccd-042e-4be0-871d-afa1d90d6a2e" providerId="ADAL" clId="{42971502-9BCA-4639-904C-E445DC697E6D}" dt="2024-12-18T21:04:31.424" v="313" actId="255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42971502-9BCA-4639-904C-E445DC697E6D}" dt="2024-12-18T21:04:40.909" v="314" actId="255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5B0A7134-66BE-495D-ADE6-E96995584A4A}"/>
    <pc:docChg chg="undo custSel delSld modSld">
      <pc:chgData name="Badri, Sreenivas" userId="0b43dccd-042e-4be0-871d-afa1d90d6a2e" providerId="ADAL" clId="{5B0A7134-66BE-495D-ADE6-E96995584A4A}" dt="2024-11-20T20:05:48.751" v="183" actId="20577"/>
      <pc:docMkLst>
        <pc:docMk/>
      </pc:docMkLst>
      <pc:sldChg chg="modSp mod">
        <pc:chgData name="Badri, Sreenivas" userId="0b43dccd-042e-4be0-871d-afa1d90d6a2e" providerId="ADAL" clId="{5B0A7134-66BE-495D-ADE6-E96995584A4A}" dt="2024-11-20T14:50:00.144" v="20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B0A7134-66BE-495D-ADE6-E96995584A4A}" dt="2024-11-20T14:50:00.144" v="2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B0A7134-66BE-495D-ADE6-E96995584A4A}" dt="2024-11-20T18:04:02.427" v="129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B0A7134-66BE-495D-ADE6-E96995584A4A}" dt="2024-11-20T18:04:02.427" v="129" actId="10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del">
          <ac:chgData name="Badri, Sreenivas" userId="0b43dccd-042e-4be0-871d-afa1d90d6a2e" providerId="ADAL" clId="{5B0A7134-66BE-495D-ADE6-E96995584A4A}" dt="2024-11-20T17:57:33.080" v="21" actId="478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5B0A7134-66BE-495D-ADE6-E96995584A4A}" dt="2024-11-20T18:04:44.147" v="175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5B0A7134-66BE-495D-ADE6-E96995584A4A}" dt="2024-11-20T18:04:44.147" v="175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5B0A7134-66BE-495D-ADE6-E96995584A4A}" dt="2024-11-20T18:00:18.803" v="56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5B0A7134-66BE-495D-ADE6-E96995584A4A}" dt="2024-11-20T18:00:18.803" v="56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5B0A7134-66BE-495D-ADE6-E96995584A4A}" dt="2024-11-20T18:04:31.472" v="159" actId="6549"/>
        <pc:sldMkLst>
          <pc:docMk/>
          <pc:sldMk cId="2358227644" sldId="283"/>
        </pc:sldMkLst>
        <pc:spChg chg="mod">
          <ac:chgData name="Badri, Sreenivas" userId="0b43dccd-042e-4be0-871d-afa1d90d6a2e" providerId="ADAL" clId="{5B0A7134-66BE-495D-ADE6-E96995584A4A}" dt="2024-11-20T18:04:31.472" v="159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5B0A7134-66BE-495D-ADE6-E96995584A4A}" dt="2024-11-20T18:00:08.489" v="41" actId="47"/>
        <pc:sldMkLst>
          <pc:docMk/>
          <pc:sldMk cId="2251285242" sldId="285"/>
        </pc:sldMkLst>
      </pc:sldChg>
      <pc:sldChg chg="del">
        <pc:chgData name="Badri, Sreenivas" userId="0b43dccd-042e-4be0-871d-afa1d90d6a2e" providerId="ADAL" clId="{5B0A7134-66BE-495D-ADE6-E96995584A4A}" dt="2024-11-20T18:01:15.254" v="60" actId="47"/>
        <pc:sldMkLst>
          <pc:docMk/>
          <pc:sldMk cId="602845273" sldId="286"/>
        </pc:sldMkLst>
      </pc:sldChg>
      <pc:sldChg chg="modSp mod">
        <pc:chgData name="Badri, Sreenivas" userId="0b43dccd-042e-4be0-871d-afa1d90d6a2e" providerId="ADAL" clId="{5B0A7134-66BE-495D-ADE6-E96995584A4A}" dt="2024-11-20T20:05:48.751" v="183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5B0A7134-66BE-495D-ADE6-E96995584A4A}" dt="2024-11-20T18:01:20.540" v="65" actId="20577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5B0A7134-66BE-495D-ADE6-E96995584A4A}" dt="2024-11-20T20:05:48.751" v="183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5B0A7134-66BE-495D-ADE6-E96995584A4A}" dt="2024-11-20T18:01:04.825" v="59"/>
        <pc:sldMkLst>
          <pc:docMk/>
          <pc:sldMk cId="3102362417" sldId="289"/>
        </pc:sldMkLst>
        <pc:spChg chg="mod">
          <ac:chgData name="Badri, Sreenivas" userId="0b43dccd-042e-4be0-871d-afa1d90d6a2e" providerId="ADAL" clId="{5B0A7134-66BE-495D-ADE6-E96995584A4A}" dt="2024-11-20T18:01:04.825" v="59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5B0A7134-66BE-495D-ADE6-E96995584A4A}" dt="2024-11-20T18:00:59.525" v="58" actId="20577"/>
          <ac:spMkLst>
            <pc:docMk/>
            <pc:sldMk cId="3102362417" sldId="289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5T09:49:56.022" v="470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7D5AAA5-7DDE-4561-8C13-244E990660C2}" dt="2024-10-22T16:33:54.01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07D5AAA5-7DDE-4561-8C13-244E990660C2}" dt="2024-10-22T16:34:23.591" v="11" actId="47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add mod modGraphic">
          <ac:chgData name="Badri, Sreenivas" userId="0b43dccd-042e-4be0-871d-afa1d90d6a2e" providerId="ADAL" clId="{07D5AAA5-7DDE-4561-8C13-244E990660C2}" dt="2024-10-23T20:36:30.705" v="388" actId="20577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  <pc:spChg chg="mod">
          <ac:chgData name="Badri, Sreenivas" userId="0b43dccd-042e-4be0-871d-afa1d90d6a2e" providerId="ADAL" clId="{07D5AAA5-7DDE-4561-8C13-244E990660C2}" dt="2024-10-22T16:55:19.739" v="260" actId="122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07D5AAA5-7DDE-4561-8C13-244E990660C2}" dt="2024-10-22T16:56:27.564" v="282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  <pc:spChg chg="mod">
          <ac:chgData name="Badri, Sreenivas" userId="0b43dccd-042e-4be0-871d-afa1d90d6a2e" providerId="ADAL" clId="{07D5AAA5-7DDE-4561-8C13-244E990660C2}" dt="2024-10-22T16:46:52.475" v="31"/>
          <ac:spMkLst>
            <pc:docMk/>
            <pc:sldMk cId="2251285242" sldId="285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2T16:55:23.661" v="261" actId="122"/>
          <ac:spMkLst>
            <pc:docMk/>
            <pc:sldMk cId="2251285242" sldId="285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  <pc:spChg chg="mod">
          <ac:chgData name="Badri, Sreenivas" userId="0b43dccd-042e-4be0-871d-afa1d90d6a2e" providerId="ADAL" clId="{07D5AAA5-7DDE-4561-8C13-244E990660C2}" dt="2024-10-22T16:50:54.697" v="122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10.952" v="258" actId="122"/>
          <ac:spMkLst>
            <pc:docMk/>
            <pc:sldMk cId="602845273" sldId="286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  <pc:spChg chg="mod">
          <ac:chgData name="Badri, Sreenivas" userId="0b43dccd-042e-4be0-871d-afa1d90d6a2e" providerId="ADAL" clId="{07D5AAA5-7DDE-4561-8C13-244E990660C2}" dt="2024-10-22T16:53:12.929" v="204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04.923" v="256" actId="122"/>
          <ac:spMkLst>
            <pc:docMk/>
            <pc:sldMk cId="44312632" sldId="287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07D5AAA5-7DDE-4561-8C13-244E990660C2}" dt="2024-10-23T20:37:15.461" v="403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3T20:37:19.242" v="405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add mod ord">
        <pc:chgData name="Badri, Sreenivas" userId="0b43dccd-042e-4be0-871d-afa1d90d6a2e" providerId="ADAL" clId="{07D5AAA5-7DDE-4561-8C13-244E990660C2}" dt="2024-10-25T09:49:56.022" v="470"/>
        <pc:sldMkLst>
          <pc:docMk/>
          <pc:sldMk cId="2364780633" sldId="290"/>
        </pc:sldMkLst>
        <pc:spChg chg="mod">
          <ac:chgData name="Badri, Sreenivas" userId="0b43dccd-042e-4be0-871d-afa1d90d6a2e" providerId="ADAL" clId="{07D5AAA5-7DDE-4561-8C13-244E990660C2}" dt="2024-10-25T09:49:51.946" v="468" actId="20577"/>
          <ac:spMkLst>
            <pc:docMk/>
            <pc:sldMk cId="2364780633" sldId="290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5T09:49:46.008" v="460" actId="20577"/>
          <ac:spMkLst>
            <pc:docMk/>
            <pc:sldMk cId="2364780633" sldId="290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9BF0CD9D-9BD1-4BD0-84AE-A96B309CAD0D}"/>
    <pc:docChg chg="undo custSel modSld">
      <pc:chgData name="Badri, Sreenivas" userId="0b43dccd-042e-4be0-871d-afa1d90d6a2e" providerId="ADAL" clId="{9BF0CD9D-9BD1-4BD0-84AE-A96B309CAD0D}" dt="2025-01-29T01:54:24.505" v="326" actId="20577"/>
      <pc:docMkLst>
        <pc:docMk/>
      </pc:docMkLst>
      <pc:sldChg chg="modSp mod">
        <pc:chgData name="Badri, Sreenivas" userId="0b43dccd-042e-4be0-871d-afa1d90d6a2e" providerId="ADAL" clId="{9BF0CD9D-9BD1-4BD0-84AE-A96B309CAD0D}" dt="2025-01-29T01:43:35.600" v="2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9BF0CD9D-9BD1-4BD0-84AE-A96B309CAD0D}" dt="2025-01-29T01:43:35.600" v="2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9BF0CD9D-9BD1-4BD0-84AE-A96B309CAD0D}" dt="2025-01-29T01:54:24.505" v="326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9BF0CD9D-9BD1-4BD0-84AE-A96B309CAD0D}" dt="2025-01-29T01:43:48.801" v="27" actId="478"/>
          <ac:graphicFrameMkLst>
            <pc:docMk/>
            <pc:sldMk cId="3190927396" sldId="267"/>
            <ac:graphicFrameMk id="3" creationId="{7AE49BF9-9DAA-2DC6-23DD-DB48C88E3F67}"/>
          </ac:graphicFrameMkLst>
        </pc:graphicFrameChg>
        <pc:graphicFrameChg chg="add mod modGraphic">
          <ac:chgData name="Badri, Sreenivas" userId="0b43dccd-042e-4be0-871d-afa1d90d6a2e" providerId="ADAL" clId="{9BF0CD9D-9BD1-4BD0-84AE-A96B309CAD0D}" dt="2025-01-29T01:54:24.505" v="326" actId="20577"/>
          <ac:graphicFrameMkLst>
            <pc:docMk/>
            <pc:sldMk cId="3190927396" sldId="267"/>
            <ac:graphicFrameMk id="5" creationId="{2E0AD5EE-D1B1-329E-F49F-02AB76E94559}"/>
          </ac:graphicFrameMkLst>
        </pc:graphicFrameChg>
      </pc:sldChg>
      <pc:sldChg chg="modSp mod">
        <pc:chgData name="Badri, Sreenivas" userId="0b43dccd-042e-4be0-871d-afa1d90d6a2e" providerId="ADAL" clId="{9BF0CD9D-9BD1-4BD0-84AE-A96B309CAD0D}" dt="2025-01-29T01:51:40.172" v="281" actId="20577"/>
        <pc:sldMkLst>
          <pc:docMk/>
          <pc:sldMk cId="2366766001" sldId="279"/>
        </pc:sldMkLst>
        <pc:spChg chg="mod">
          <ac:chgData name="Badri, Sreenivas" userId="0b43dccd-042e-4be0-871d-afa1d90d6a2e" providerId="ADAL" clId="{9BF0CD9D-9BD1-4BD0-84AE-A96B309CAD0D}" dt="2025-01-29T01:51:40.172" v="281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9BF0CD9D-9BD1-4BD0-84AE-A96B309CAD0D}" dt="2025-01-29T01:49:02.754" v="20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9BF0CD9D-9BD1-4BD0-84AE-A96B309CAD0D}" dt="2025-01-29T01:49:02.754" v="20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9BF0CD9D-9BD1-4BD0-84AE-A96B309CAD0D}" dt="2025-01-29T01:51:29.539" v="279" actId="20577"/>
        <pc:sldMkLst>
          <pc:docMk/>
          <pc:sldMk cId="44312632" sldId="287"/>
        </pc:sldMkLst>
        <pc:spChg chg="mod">
          <ac:chgData name="Badri, Sreenivas" userId="0b43dccd-042e-4be0-871d-afa1d90d6a2e" providerId="ADAL" clId="{9BF0CD9D-9BD1-4BD0-84AE-A96B309CAD0D}" dt="2025-01-29T01:51:21.575" v="259" actId="255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9BF0CD9D-9BD1-4BD0-84AE-A96B309CAD0D}" dt="2025-01-29T01:51:29.539" v="279" actId="20577"/>
          <ac:spMkLst>
            <pc:docMk/>
            <pc:sldMk cId="44312632" sldId="287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9BF0CD9D-9BD1-4BD0-84AE-A96B309CAD0D}" dt="2025-01-29T01:50:12.954" v="241" actId="255"/>
        <pc:sldMkLst>
          <pc:docMk/>
          <pc:sldMk cId="3102362417" sldId="289"/>
        </pc:sldMkLst>
        <pc:spChg chg="mod">
          <ac:chgData name="Badri, Sreenivas" userId="0b43dccd-042e-4be0-871d-afa1d90d6a2e" providerId="ADAL" clId="{9BF0CD9D-9BD1-4BD0-84AE-A96B309CAD0D}" dt="2025-01-29T01:50:12.954" v="241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9BF0CD9D-9BD1-4BD0-84AE-A96B309CAD0D}" dt="2025-01-29T01:49:51.760" v="238" actId="20577"/>
          <ac:spMkLst>
            <pc:docMk/>
            <pc:sldMk cId="3102362417" sldId="289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9BF0CD9D-9BD1-4BD0-84AE-A96B309CAD0D}" dt="2025-01-29T01:50:54.163" v="257" actId="20577"/>
        <pc:sldMkLst>
          <pc:docMk/>
          <pc:sldMk cId="3299860568" sldId="291"/>
        </pc:sldMkLst>
        <pc:spChg chg="mod">
          <ac:chgData name="Badri, Sreenivas" userId="0b43dccd-042e-4be0-871d-afa1d90d6a2e" providerId="ADAL" clId="{9BF0CD9D-9BD1-4BD0-84AE-A96B309CAD0D}" dt="2025-01-29T01:50:40.666" v="244"/>
          <ac:spMkLst>
            <pc:docMk/>
            <pc:sldMk cId="3299860568" sldId="291"/>
            <ac:spMk id="2" creationId="{509621C7-D855-4944-BD1A-BD735D4ACFCE}"/>
          </ac:spMkLst>
        </pc:spChg>
        <pc:spChg chg="mod">
          <ac:chgData name="Badri, Sreenivas" userId="0b43dccd-042e-4be0-871d-afa1d90d6a2e" providerId="ADAL" clId="{9BF0CD9D-9BD1-4BD0-84AE-A96B309CAD0D}" dt="2025-01-29T01:50:54.163" v="257" actId="20577"/>
          <ac:spMkLst>
            <pc:docMk/>
            <pc:sldMk cId="3299860568" sldId="291"/>
            <ac:spMk id="3" creationId="{2AEC09B2-E9BC-44FC-B87A-EBD5536CC32F}"/>
          </ac:spMkLst>
        </pc:spChg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.Holt@LCRA.ORG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January 30,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Seeking Vice-Chair Nominations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Blake at </a:t>
            </a:r>
            <a:r>
              <a:rPr lang="en-US" dirty="0">
                <a:hlinkClick r:id="rId3"/>
              </a:rPr>
              <a:t>Blake.Holt@LCRA.ORG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0AD5EE-D1B1-329E-F49F-02AB76E94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644932"/>
              </p:ext>
            </p:extLst>
          </p:nvPr>
        </p:nvGraphicFramePr>
        <p:xfrm>
          <a:off x="304800" y="990600"/>
          <a:ext cx="8534400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948">
                  <a:extLst>
                    <a:ext uri="{9D8B030D-6E8A-4147-A177-3AD203B41FA5}">
                      <a16:colId xmlns:a16="http://schemas.microsoft.com/office/drawing/2014/main" val="262102521"/>
                    </a:ext>
                  </a:extLst>
                </a:gridCol>
                <a:gridCol w="3121531">
                  <a:extLst>
                    <a:ext uri="{9D8B030D-6E8A-4147-A177-3AD203B41FA5}">
                      <a16:colId xmlns:a16="http://schemas.microsoft.com/office/drawing/2014/main" val="3228936994"/>
                    </a:ext>
                  </a:extLst>
                </a:gridCol>
                <a:gridCol w="3055116">
                  <a:extLst>
                    <a:ext uri="{9D8B030D-6E8A-4147-A177-3AD203B41FA5}">
                      <a16:colId xmlns:a16="http://schemas.microsoft.com/office/drawing/2014/main" val="4114651554"/>
                    </a:ext>
                  </a:extLst>
                </a:gridCol>
                <a:gridCol w="1726805">
                  <a:extLst>
                    <a:ext uri="{9D8B030D-6E8A-4147-A177-3AD203B41FA5}">
                      <a16:colId xmlns:a16="http://schemas.microsoft.com/office/drawing/2014/main" val="3463803452"/>
                    </a:ext>
                  </a:extLst>
                </a:gridCol>
              </a:tblGrid>
              <a:tr h="500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Start 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1463907"/>
                  </a:ext>
                </a:extLst>
              </a:tr>
              <a:tr h="26064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79897383"/>
                  </a:ext>
                </a:extLst>
              </a:tr>
              <a:tr h="26064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Project Updates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Troy Anderson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2:02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03373114"/>
                  </a:ext>
                </a:extLst>
              </a:tr>
              <a:tr h="160556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RTC+B Updates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Program updates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Digital Certs Plan Updates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ICCP Telemetry Points Modeling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dirty="0">
                          <a:effectLst/>
                        </a:rPr>
                        <a:t>Single Model ESR Names communication to QSEs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Matt Mereness/Sruthi Hariharan/Tejaswi Potluri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2:10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0087258"/>
                  </a:ext>
                </a:extLst>
              </a:tr>
              <a:tr h="45873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NPRR1253 – Technical Implementation Approach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Sreenivas Badri/Michael Ackerman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           2:40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6448827"/>
                  </a:ext>
                </a:extLst>
              </a:tr>
              <a:tr h="45873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CIM16 Schema Upgrade Project – status update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Joel Koepke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           3:00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74622"/>
                  </a:ext>
                </a:extLst>
              </a:tr>
              <a:tr h="45873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SCR820 – Real-Time Operator Messaging Tool update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Preethi Meher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           3:15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2085889"/>
                  </a:ext>
                </a:extLst>
              </a:tr>
              <a:tr h="45873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DPC Automation Process -Technical Implementation Approach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Karthik Gopinath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                           3:30 </a:t>
                      </a:r>
                      <a:r>
                        <a:rPr lang="en-US" sz="1100" dirty="0">
                          <a:effectLst/>
                        </a:rPr>
                        <a:t>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1103501"/>
                  </a:ext>
                </a:extLst>
              </a:tr>
              <a:tr h="45873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Round Table Discussion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>
                          <a:effectLst/>
                        </a:rPr>
                        <a:t>Vice-Chair Nominations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Blake Holt (LCRA)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3:45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0450690"/>
                  </a:ext>
                </a:extLst>
              </a:tr>
              <a:tr h="26064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Adjourn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Blake Holt (LCRA)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4376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400" dirty="0"/>
              <a:t>RTC+B Updates – Matt Mereness/Sruthi Hariharan/Tejaswi Potluri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NPRR1253 – Technical Implementation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NPRR1253 – Technical Implementation Approach – Sreenivas Badri/Michael Ackerman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CIM16 Schema Upgrade Project – status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CIM16 Schema Upgrade Project – status update – Joel Koepke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SCR820 – Real-Time Operator Messaging Tool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algn="ctr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SCR820 – Real-Time Operator Messaging Tool update – Preethi Meher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4196</TotalTime>
  <Words>288</Words>
  <Application>Microsoft Office PowerPoint</Application>
  <PresentationFormat>On-screen Show (4:3)</PresentationFormat>
  <Paragraphs>113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Project Updates</vt:lpstr>
      <vt:lpstr>RTC+B Updates</vt:lpstr>
      <vt:lpstr>NPRR1253 – Technical Implementation Approach </vt:lpstr>
      <vt:lpstr>CIM16 Schema Upgrade Project – status update</vt:lpstr>
      <vt:lpstr>SCR820 – Real-Time Operator Messaging Tool update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2025-01-29T01:54:26Z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