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2" r:id="rId8"/>
    <p:sldId id="269" r:id="rId9"/>
    <p:sldId id="27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40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Modeling Upgrade to CIM16: Application and Data Products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January 29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799"/>
            <a:ext cx="11658600" cy="4724401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1800" dirty="0"/>
              <a:t>Since 2010, the Network Model Management System (NMMS) has produced models using the CIM10 schema (with customizations)</a:t>
            </a:r>
          </a:p>
          <a:p>
            <a:pPr lvl="1"/>
            <a:r>
              <a:rPr lang="en-US" sz="1800" dirty="0"/>
              <a:t>In 2021, a process was developed to translate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has begun a project to enhance NMMS to natively produce CIM16 model files</a:t>
            </a:r>
          </a:p>
          <a:p>
            <a:pPr lvl="1"/>
            <a:r>
              <a:rPr lang="en-US" sz="1800" dirty="0"/>
              <a:t>Reduces the need for ERCOT-specific legacy code in vendor applications</a:t>
            </a:r>
          </a:p>
          <a:p>
            <a:pPr lvl="1"/>
            <a:r>
              <a:rPr lang="en-US" sz="1800" dirty="0"/>
              <a:t>Officially started execution in August 2024</a:t>
            </a:r>
          </a:p>
          <a:p>
            <a:pPr lvl="1"/>
            <a:r>
              <a:rPr lang="en-US" sz="1800" dirty="0"/>
              <a:t>Project completion is scheduled for </a:t>
            </a:r>
            <a:r>
              <a:rPr lang="en-US" sz="1800" b="1" u="sng" dirty="0"/>
              <a:t>Q1 2027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838200"/>
            <a:ext cx="108712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Any processes utilizing files directly created from NMMS will need to prepare for an updated schema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4A511-DAF5-2041-75B2-6A804BB87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133600"/>
            <a:ext cx="5791200" cy="17864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923C-7895-F494-7B99-F38A8932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CIM16 Project – Test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AE75-38C6-93F7-0909-5B6D0D741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1"/>
            <a:ext cx="11379200" cy="5204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prioritize the delivery of CIM16 test models in the early stages of the project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will post the first set of CIM16 test files in </a:t>
            </a:r>
            <a:r>
              <a:rPr lang="en-US" b="1" u="sng" dirty="0"/>
              <a:t>September 2025</a:t>
            </a:r>
          </a:p>
          <a:p>
            <a:pPr lvl="1"/>
            <a:r>
              <a:rPr lang="en-US" dirty="0"/>
              <a:t>Full unredacted model for TSPs</a:t>
            </a:r>
          </a:p>
          <a:p>
            <a:pPr lvl="1"/>
            <a:r>
              <a:rPr lang="en-US" dirty="0"/>
              <a:t>Incremental model files for TSPs</a:t>
            </a:r>
          </a:p>
          <a:p>
            <a:pPr lvl="1"/>
            <a:r>
              <a:rPr lang="en-US" dirty="0"/>
              <a:t>Redacted model for non-TSPs</a:t>
            </a:r>
          </a:p>
          <a:p>
            <a:r>
              <a:rPr lang="en-US" dirty="0"/>
              <a:t>A recurring cadence will be developed for providing these test files</a:t>
            </a:r>
          </a:p>
          <a:p>
            <a:pPr lvl="1"/>
            <a:r>
              <a:rPr lang="en-US" dirty="0"/>
              <a:t>Initially new models will be delivered ~quarterly</a:t>
            </a:r>
          </a:p>
          <a:p>
            <a:pPr lvl="1"/>
            <a:r>
              <a:rPr lang="en-US" dirty="0"/>
              <a:t>Cadence will increase as CIM16 go-live approaches</a:t>
            </a:r>
          </a:p>
          <a:p>
            <a:r>
              <a:rPr lang="en-US" dirty="0"/>
              <a:t>TSP testing of CIM16 NMMS tentatively scheduled for </a:t>
            </a:r>
            <a:r>
              <a:rPr lang="en-US" u="sng" dirty="0"/>
              <a:t>August 2026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7F63B-1BA9-AFBC-5718-F1C0880C0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464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281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Overview – Upgrading from CIM10 to CIM16</vt:lpstr>
      <vt:lpstr>CIM-Related Inputs/Outputs of NMMS</vt:lpstr>
      <vt:lpstr>Who/What is Affected?</vt:lpstr>
      <vt:lpstr>ERCOT CIM16 Project – Test Models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62</cp:revision>
  <cp:lastPrinted>2016-01-21T20:53:15Z</cp:lastPrinted>
  <dcterms:created xsi:type="dcterms:W3CDTF">2016-01-21T15:20:31Z</dcterms:created>
  <dcterms:modified xsi:type="dcterms:W3CDTF">2025-01-28T22:22:18Z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2023-08-24T17:36:39Z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780b8986-6bf8-43a0-b7b3-bad36b571463</vt:lpwstr>
  </property>
  <property fmtid="{D5CDD505-2E9C-101B-9397-08002B2CF9AE}" pid="9" name="MSIP_Label_7084cbda-52b8-46fb-a7b7-cb5bd465ed85_ContentBits">
    <vt:lpwstr>0</vt:lpwstr>
  </property>
</Properties>
</file>