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355" r:id="rId7"/>
    <p:sldId id="261" r:id="rId8"/>
    <p:sldId id="368" r:id="rId9"/>
    <p:sldId id="277" r:id="rId10"/>
    <p:sldId id="352" r:id="rId11"/>
    <p:sldId id="367" r:id="rId12"/>
    <p:sldId id="296" r:id="rId13"/>
    <p:sldId id="297" r:id="rId14"/>
    <p:sldId id="276" r:id="rId15"/>
    <p:sldId id="287" r:id="rId16"/>
    <p:sldId id="353" r:id="rId17"/>
    <p:sldId id="354" r:id="rId18"/>
    <p:sldId id="370" r:id="rId19"/>
    <p:sldId id="36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F02122-73B8-7571-F3DE-0DC353D82440}" name="Carswell, Cory" initials="CC" userId="S::Cory.Carswell@ercot.com::c63747d5-e4be-47e4-a834-0d38b13ff3ae" providerId="AD"/>
  <p188:author id="{DCE2E846-A41C-7095-E2BA-36D0669FFA49}" name="Drake, Gordon" initials="DG" userId="S::Gordon.Drake@ercot.com::d3aa080c-bd91-4052-98d6-063a86a83a9f" providerId="AD"/>
  <p188:author id="{3274B748-C2E2-CD1D-7097-BB267DC7B270}" name="Drake, Gordon" initials="DG" userId="S::gordon.drake@ercot.com::d3aa080c-bd91-4052-98d6-063a86a83a9f" providerId="AD"/>
  <p188:author id="{C47093A1-EA94-3DBA-9F8A-473D71E0B634}" name="Chu, Zhengguo" initials="CZ" userId="S::Zhengguo.Chu@ercot.com::46b45079-141b-4798-8f61-111a7cd7aa1e" providerId="AD"/>
  <p188:author id="{083EE7A5-F305-92ED-6652-38FC9F8A4846}" name="Chu, Zhengguo" initials="CZ" userId="S::zhengguo.chu@ercot.com::46b45079-141b-4798-8f61-111a7cd7aa1e" providerId="AD"/>
  <p188:author id="{6B37E3C9-22D4-6B4E-DFF8-857158FA6333}" name="Carswell, Cory" initials="CC" userId="S::cory.carswell@ercot.com::c63747d5-e4be-47e4-a834-0d38b13ff3ae" providerId="AD"/>
  <p188:author id="{BDCE6EE9-1CA1-56CE-18BB-03C57A759C57}" name="Dave Maggio" initials="djm" userId="Dave Maggio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gio, Dave" initials="MD" lastIdx="4" clrIdx="0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  <p:cmAuthor id="2" name="Townsend, Aaron" initials="TA" lastIdx="3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Holt, Blake" initials="HB" lastIdx="30" clrIdx="2">
    <p:extLst>
      <p:ext uri="{19B8F6BF-5375-455C-9EA6-DF929625EA0E}">
        <p15:presenceInfo xmlns:p15="http://schemas.microsoft.com/office/powerpoint/2012/main" userId="S-1-5-21-639947351-343809578-3807592339-31793" providerId="AD"/>
      </p:ext>
    </p:extLst>
  </p:cmAuthor>
  <p:cmAuthor id="4" name="Kersulis, Jonas" initials="KJ" lastIdx="1" clrIdx="3">
    <p:extLst>
      <p:ext uri="{19B8F6BF-5375-455C-9EA6-DF929625EA0E}">
        <p15:presenceInfo xmlns:p15="http://schemas.microsoft.com/office/powerpoint/2012/main" userId="S::Jonas.Kersulis@ercot.com::38ec2a83-12fc-4093-8e16-3ee53b6e0485" providerId="AD"/>
      </p:ext>
    </p:extLst>
  </p:cmAuthor>
  <p:cmAuthor id="5" name="djm" initials="djm" lastIdx="1" clrIdx="4">
    <p:extLst>
      <p:ext uri="{19B8F6BF-5375-455C-9EA6-DF929625EA0E}">
        <p15:presenceInfo xmlns:p15="http://schemas.microsoft.com/office/powerpoint/2012/main" userId="djm" providerId="None"/>
      </p:ext>
    </p:extLst>
  </p:cmAuthor>
  <p:cmAuthor id="6" name="Shah, Neil" initials="SN" lastIdx="5" clrIdx="5">
    <p:extLst>
      <p:ext uri="{19B8F6BF-5375-455C-9EA6-DF929625EA0E}">
        <p15:presenceInfo xmlns:p15="http://schemas.microsoft.com/office/powerpoint/2012/main" userId="S::Neil.Shah@ercot.com::c825c17a-b2fe-45c0-a9d5-794112f6ee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F8A208"/>
    <a:srgbClr val="C68106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DFA3E1-0C94-4997-B63E-52B472F9838D}" v="15" dt="2025-01-29T16:30:33.2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S::cory.carswell@ercot.com::c63747d5-e4be-47e4-a834-0d38b13ff3ae" providerId="AD" clId="Web-{B36C5244-3163-449A-97BE-0A3AD813F09E}"/>
    <pc:docChg chg="modSld">
      <pc:chgData name="Carswell, Cory" userId="S::cory.carswell@ercot.com::c63747d5-e4be-47e4-a834-0d38b13ff3ae" providerId="AD" clId="Web-{B36C5244-3163-449A-97BE-0A3AD813F09E}" dt="2025-01-24T23:36:56.785" v="53"/>
      <pc:docMkLst>
        <pc:docMk/>
      </pc:docMkLst>
      <pc:sldChg chg="modSp">
        <pc:chgData name="Carswell, Cory" userId="S::cory.carswell@ercot.com::c63747d5-e4be-47e4-a834-0d38b13ff3ae" providerId="AD" clId="Web-{B36C5244-3163-449A-97BE-0A3AD813F09E}" dt="2025-01-24T23:36:56.785" v="53"/>
        <pc:sldMkLst>
          <pc:docMk/>
          <pc:sldMk cId="1327399478" sldId="369"/>
        </pc:sldMkLst>
        <pc:graphicFrameChg chg="mod modGraphic">
          <ac:chgData name="Carswell, Cory" userId="S::cory.carswell@ercot.com::c63747d5-e4be-47e4-a834-0d38b13ff3ae" providerId="AD" clId="Web-{B36C5244-3163-449A-97BE-0A3AD813F09E}" dt="2025-01-24T23:36:56.785" v="53"/>
          <ac:graphicFrameMkLst>
            <pc:docMk/>
            <pc:sldMk cId="1327399478" sldId="369"/>
            <ac:graphicFrameMk id="5" creationId="{A80FA620-C0CB-696B-9F7B-CED15030215D}"/>
          </ac:graphicFrameMkLst>
        </pc:graphicFrameChg>
      </pc:sldChg>
      <pc:sldChg chg="modSp">
        <pc:chgData name="Carswell, Cory" userId="S::cory.carswell@ercot.com::c63747d5-e4be-47e4-a834-0d38b13ff3ae" providerId="AD" clId="Web-{B36C5244-3163-449A-97BE-0A3AD813F09E}" dt="2025-01-24T23:36:43.551" v="27"/>
        <pc:sldMkLst>
          <pc:docMk/>
          <pc:sldMk cId="2576058586" sldId="370"/>
        </pc:sldMkLst>
        <pc:graphicFrameChg chg="mod modGraphic">
          <ac:chgData name="Carswell, Cory" userId="S::cory.carswell@ercot.com::c63747d5-e4be-47e4-a834-0d38b13ff3ae" providerId="AD" clId="Web-{B36C5244-3163-449A-97BE-0A3AD813F09E}" dt="2025-01-24T23:36:43.551" v="27"/>
          <ac:graphicFrameMkLst>
            <pc:docMk/>
            <pc:sldMk cId="2576058586" sldId="370"/>
            <ac:graphicFrameMk id="7" creationId="{395A752F-4020-E246-F5CE-3712EC03B16B}"/>
          </ac:graphicFrameMkLst>
        </pc:graphicFrameChg>
      </pc:sldChg>
    </pc:docChg>
  </pc:docChgLst>
  <pc:docChgLst>
    <pc:chgData name="Petro, Nick" userId="S::robert.petro@ercot.com::f4669e5d-3df0-43f0-bbe8-5e3e7b0cdbca" providerId="AD" clId="Web-{FB544E98-B950-690D-8598-DC27A9B20994}"/>
    <pc:docChg chg="mod">
      <pc:chgData name="Petro, Nick" userId="S::robert.petro@ercot.com::f4669e5d-3df0-43f0-bbe8-5e3e7b0cdbca" providerId="AD" clId="Web-{FB544E98-B950-690D-8598-DC27A9B20994}" dt="2025-01-24T17:24:59.561" v="0" actId="33475"/>
      <pc:docMkLst>
        <pc:docMk/>
      </pc:docMkLst>
    </pc:docChg>
  </pc:docChgLst>
  <pc:docChgLst>
    <pc:chgData name="Carswell, Cory" userId="c63747d5-e4be-47e4-a834-0d38b13ff3ae" providerId="ADAL" clId="{AADFA3E1-0C94-4997-B63E-52B472F9838D}"/>
    <pc:docChg chg="undo redo custSel modSld">
      <pc:chgData name="Carswell, Cory" userId="c63747d5-e4be-47e4-a834-0d38b13ff3ae" providerId="ADAL" clId="{AADFA3E1-0C94-4997-B63E-52B472F9838D}" dt="2025-01-29T16:30:33.202" v="753" actId="14826"/>
      <pc:docMkLst>
        <pc:docMk/>
      </pc:docMkLst>
      <pc:sldChg chg="modSp mod">
        <pc:chgData name="Carswell, Cory" userId="c63747d5-e4be-47e4-a834-0d38b13ff3ae" providerId="ADAL" clId="{AADFA3E1-0C94-4997-B63E-52B472F9838D}" dt="2025-01-24T17:19:17.642" v="737" actId="20577"/>
        <pc:sldMkLst>
          <pc:docMk/>
          <pc:sldMk cId="730603795" sldId="260"/>
        </pc:sldMkLst>
        <pc:spChg chg="mod">
          <ac:chgData name="Carswell, Cory" userId="c63747d5-e4be-47e4-a834-0d38b13ff3ae" providerId="ADAL" clId="{AADFA3E1-0C94-4997-B63E-52B472F9838D}" dt="2025-01-24T17:19:17.642" v="73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Carswell, Cory" userId="c63747d5-e4be-47e4-a834-0d38b13ff3ae" providerId="ADAL" clId="{AADFA3E1-0C94-4997-B63E-52B472F9838D}" dt="2025-01-29T16:23:52.098" v="741" actId="14826"/>
        <pc:sldMkLst>
          <pc:docMk/>
          <pc:sldMk cId="1324424397" sldId="261"/>
        </pc:sldMkLst>
        <pc:spChg chg="mod">
          <ac:chgData name="Carswell, Cory" userId="c63747d5-e4be-47e4-a834-0d38b13ff3ae" providerId="ADAL" clId="{AADFA3E1-0C94-4997-B63E-52B472F9838D}" dt="2025-01-24T03:38:43.145" v="280" actId="20577"/>
          <ac:spMkLst>
            <pc:docMk/>
            <pc:sldMk cId="1324424397" sldId="261"/>
            <ac:spMk id="2" creationId="{00000000-0000-0000-0000-000000000000}"/>
          </ac:spMkLst>
        </pc:spChg>
        <pc:picChg chg="mod">
          <ac:chgData name="Carswell, Cory" userId="c63747d5-e4be-47e4-a834-0d38b13ff3ae" providerId="ADAL" clId="{AADFA3E1-0C94-4997-B63E-52B472F9838D}" dt="2025-01-29T16:23:52.098" v="741" actId="14826"/>
          <ac:picMkLst>
            <pc:docMk/>
            <pc:sldMk cId="1324424397" sldId="261"/>
            <ac:picMk id="5" creationId="{F2F68C2E-B9D7-A8FB-F5AB-B813BDFA3A92}"/>
          </ac:picMkLst>
        </pc:picChg>
      </pc:sldChg>
      <pc:sldChg chg="modSp mod">
        <pc:chgData name="Carswell, Cory" userId="c63747d5-e4be-47e4-a834-0d38b13ff3ae" providerId="ADAL" clId="{AADFA3E1-0C94-4997-B63E-52B472F9838D}" dt="2025-01-24T16:46:32.496" v="457" actId="13926"/>
        <pc:sldMkLst>
          <pc:docMk/>
          <pc:sldMk cId="2145432706" sldId="276"/>
        </pc:sldMkLst>
        <pc:spChg chg="mod">
          <ac:chgData name="Carswell, Cory" userId="c63747d5-e4be-47e4-a834-0d38b13ff3ae" providerId="ADAL" clId="{AADFA3E1-0C94-4997-B63E-52B472F9838D}" dt="2025-01-24T16:46:32.496" v="457" actId="13926"/>
          <ac:spMkLst>
            <pc:docMk/>
            <pc:sldMk cId="2145432706" sldId="276"/>
            <ac:spMk id="3" creationId="{00000000-0000-0000-0000-000000000000}"/>
          </ac:spMkLst>
        </pc:spChg>
      </pc:sldChg>
      <pc:sldChg chg="modSp mod">
        <pc:chgData name="Carswell, Cory" userId="c63747d5-e4be-47e4-a834-0d38b13ff3ae" providerId="ADAL" clId="{AADFA3E1-0C94-4997-B63E-52B472F9838D}" dt="2025-01-29T16:25:43.969" v="747" actId="14826"/>
        <pc:sldMkLst>
          <pc:docMk/>
          <pc:sldMk cId="1095794504" sldId="277"/>
        </pc:sldMkLst>
        <pc:spChg chg="mod">
          <ac:chgData name="Carswell, Cory" userId="c63747d5-e4be-47e4-a834-0d38b13ff3ae" providerId="ADAL" clId="{AADFA3E1-0C94-4997-B63E-52B472F9838D}" dt="2025-01-24T04:05:51.784" v="340" actId="13926"/>
          <ac:spMkLst>
            <pc:docMk/>
            <pc:sldMk cId="1095794504" sldId="277"/>
            <ac:spMk id="7" creationId="{8DE3848D-F869-4A14-B867-268DDF4A2C73}"/>
          </ac:spMkLst>
        </pc:spChg>
        <pc:picChg chg="mod">
          <ac:chgData name="Carswell, Cory" userId="c63747d5-e4be-47e4-a834-0d38b13ff3ae" providerId="ADAL" clId="{AADFA3E1-0C94-4997-B63E-52B472F9838D}" dt="2025-01-29T16:25:43.969" v="747" actId="14826"/>
          <ac:picMkLst>
            <pc:docMk/>
            <pc:sldMk cId="1095794504" sldId="277"/>
            <ac:picMk id="3" creationId="{3720ED6A-B2BE-5289-C4E5-DDECD8ABE7FA}"/>
          </ac:picMkLst>
        </pc:picChg>
      </pc:sldChg>
      <pc:sldChg chg="modSp mod">
        <pc:chgData name="Carswell, Cory" userId="c63747d5-e4be-47e4-a834-0d38b13ff3ae" providerId="ADAL" clId="{AADFA3E1-0C94-4997-B63E-52B472F9838D}" dt="2025-01-24T17:18:56.616" v="727" actId="14826"/>
        <pc:sldMkLst>
          <pc:docMk/>
          <pc:sldMk cId="1338195067" sldId="287"/>
        </pc:sldMkLst>
        <pc:spChg chg="mod">
          <ac:chgData name="Carswell, Cory" userId="c63747d5-e4be-47e4-a834-0d38b13ff3ae" providerId="ADAL" clId="{AADFA3E1-0C94-4997-B63E-52B472F9838D}" dt="2025-01-24T16:47:50.469" v="483" actId="13926"/>
          <ac:spMkLst>
            <pc:docMk/>
            <pc:sldMk cId="1338195067" sldId="287"/>
            <ac:spMk id="2" creationId="{00000000-0000-0000-0000-000000000000}"/>
          </ac:spMkLst>
        </pc:spChg>
        <pc:picChg chg="mod">
          <ac:chgData name="Carswell, Cory" userId="c63747d5-e4be-47e4-a834-0d38b13ff3ae" providerId="ADAL" clId="{AADFA3E1-0C94-4997-B63E-52B472F9838D}" dt="2025-01-24T17:18:56.616" v="727" actId="14826"/>
          <ac:picMkLst>
            <pc:docMk/>
            <pc:sldMk cId="1338195067" sldId="287"/>
            <ac:picMk id="7" creationId="{1519A30A-750D-6A5D-6F86-C398FD4AAA85}"/>
          </ac:picMkLst>
        </pc:picChg>
      </pc:sldChg>
      <pc:sldChg chg="modSp mod">
        <pc:chgData name="Carswell, Cory" userId="c63747d5-e4be-47e4-a834-0d38b13ff3ae" providerId="ADAL" clId="{AADFA3E1-0C94-4997-B63E-52B472F9838D}" dt="2025-01-24T16:43:44.320" v="439" actId="13926"/>
        <pc:sldMkLst>
          <pc:docMk/>
          <pc:sldMk cId="1756044365" sldId="296"/>
        </pc:sldMkLst>
        <pc:spChg chg="mod">
          <ac:chgData name="Carswell, Cory" userId="c63747d5-e4be-47e4-a834-0d38b13ff3ae" providerId="ADAL" clId="{AADFA3E1-0C94-4997-B63E-52B472F9838D}" dt="2025-01-24T16:43:44.320" v="439" actId="13926"/>
          <ac:spMkLst>
            <pc:docMk/>
            <pc:sldMk cId="1756044365" sldId="296"/>
            <ac:spMk id="2" creationId="{00000000-0000-0000-0000-000000000000}"/>
          </ac:spMkLst>
        </pc:spChg>
        <pc:picChg chg="mod">
          <ac:chgData name="Carswell, Cory" userId="c63747d5-e4be-47e4-a834-0d38b13ff3ae" providerId="ADAL" clId="{AADFA3E1-0C94-4997-B63E-52B472F9838D}" dt="2025-01-24T04:11:41.601" v="353" actId="14826"/>
          <ac:picMkLst>
            <pc:docMk/>
            <pc:sldMk cId="1756044365" sldId="296"/>
            <ac:picMk id="5" creationId="{2D8A277B-B11E-295F-0C07-FA874ECF0A0D}"/>
          </ac:picMkLst>
        </pc:picChg>
      </pc:sldChg>
      <pc:sldChg chg="modSp mod">
        <pc:chgData name="Carswell, Cory" userId="c63747d5-e4be-47e4-a834-0d38b13ff3ae" providerId="ADAL" clId="{AADFA3E1-0C94-4997-B63E-52B472F9838D}" dt="2025-01-29T16:30:33.202" v="753" actId="14826"/>
        <pc:sldMkLst>
          <pc:docMk/>
          <pc:sldMk cId="2309081026" sldId="297"/>
        </pc:sldMkLst>
        <pc:spChg chg="mod">
          <ac:chgData name="Carswell, Cory" userId="c63747d5-e4be-47e4-a834-0d38b13ff3ae" providerId="ADAL" clId="{AADFA3E1-0C94-4997-B63E-52B472F9838D}" dt="2025-01-24T16:19:38.010" v="417" actId="13926"/>
          <ac:spMkLst>
            <pc:docMk/>
            <pc:sldMk cId="2309081026" sldId="297"/>
            <ac:spMk id="2" creationId="{00000000-0000-0000-0000-000000000000}"/>
          </ac:spMkLst>
        </pc:spChg>
        <pc:picChg chg="mod">
          <ac:chgData name="Carswell, Cory" userId="c63747d5-e4be-47e4-a834-0d38b13ff3ae" providerId="ADAL" clId="{AADFA3E1-0C94-4997-B63E-52B472F9838D}" dt="2025-01-29T16:30:33.202" v="753" actId="14826"/>
          <ac:picMkLst>
            <pc:docMk/>
            <pc:sldMk cId="2309081026" sldId="297"/>
            <ac:picMk id="5" creationId="{0F8A0E52-52C9-4BF7-CE8D-CF4EE3EEFCD1}"/>
          </ac:picMkLst>
        </pc:picChg>
        <pc:picChg chg="mod">
          <ac:chgData name="Carswell, Cory" userId="c63747d5-e4be-47e4-a834-0d38b13ff3ae" providerId="ADAL" clId="{AADFA3E1-0C94-4997-B63E-52B472F9838D}" dt="2025-01-22T19:25:55.009" v="115" actId="14826"/>
          <ac:picMkLst>
            <pc:docMk/>
            <pc:sldMk cId="2309081026" sldId="297"/>
            <ac:picMk id="8" creationId="{1C7F3FC7-109E-7806-41AD-9B2E900AA4AF}"/>
          </ac:picMkLst>
        </pc:picChg>
      </pc:sldChg>
      <pc:sldChg chg="modSp mod">
        <pc:chgData name="Carswell, Cory" userId="c63747d5-e4be-47e4-a834-0d38b13ff3ae" providerId="ADAL" clId="{AADFA3E1-0C94-4997-B63E-52B472F9838D}" dt="2025-01-29T16:26:08.830" v="748" actId="14826"/>
        <pc:sldMkLst>
          <pc:docMk/>
          <pc:sldMk cId="1495175290" sldId="352"/>
        </pc:sldMkLst>
        <pc:spChg chg="mod">
          <ac:chgData name="Carswell, Cory" userId="c63747d5-e4be-47e4-a834-0d38b13ff3ae" providerId="ADAL" clId="{AADFA3E1-0C94-4997-B63E-52B472F9838D}" dt="2025-01-22T17:47:16.774" v="86" actId="20577"/>
          <ac:spMkLst>
            <pc:docMk/>
            <pc:sldMk cId="1495175290" sldId="352"/>
            <ac:spMk id="2" creationId="{00000000-0000-0000-0000-000000000000}"/>
          </ac:spMkLst>
        </pc:spChg>
        <pc:picChg chg="mod">
          <ac:chgData name="Carswell, Cory" userId="c63747d5-e4be-47e4-a834-0d38b13ff3ae" providerId="ADAL" clId="{AADFA3E1-0C94-4997-B63E-52B472F9838D}" dt="2025-01-29T16:26:08.830" v="748" actId="14826"/>
          <ac:picMkLst>
            <pc:docMk/>
            <pc:sldMk cId="1495175290" sldId="352"/>
            <ac:picMk id="6" creationId="{08DFD3F5-813F-21C9-DDE6-E34CE7C532EA}"/>
          </ac:picMkLst>
        </pc:picChg>
      </pc:sldChg>
      <pc:sldChg chg="modSp mod">
        <pc:chgData name="Carswell, Cory" userId="c63747d5-e4be-47e4-a834-0d38b13ff3ae" providerId="ADAL" clId="{AADFA3E1-0C94-4997-B63E-52B472F9838D}" dt="2025-01-24T17:14:22.239" v="726" actId="13926"/>
        <pc:sldMkLst>
          <pc:docMk/>
          <pc:sldMk cId="587539909" sldId="353"/>
        </pc:sldMkLst>
        <pc:spChg chg="mod">
          <ac:chgData name="Carswell, Cory" userId="c63747d5-e4be-47e4-a834-0d38b13ff3ae" providerId="ADAL" clId="{AADFA3E1-0C94-4997-B63E-52B472F9838D}" dt="2025-01-24T17:14:22.239" v="726" actId="13926"/>
          <ac:spMkLst>
            <pc:docMk/>
            <pc:sldMk cId="587539909" sldId="353"/>
            <ac:spMk id="2" creationId="{00000000-0000-0000-0000-000000000000}"/>
          </ac:spMkLst>
        </pc:spChg>
        <pc:picChg chg="mod">
          <ac:chgData name="Carswell, Cory" userId="c63747d5-e4be-47e4-a834-0d38b13ff3ae" providerId="ADAL" clId="{AADFA3E1-0C94-4997-B63E-52B472F9838D}" dt="2025-01-24T17:14:02.217" v="717" actId="14826"/>
          <ac:picMkLst>
            <pc:docMk/>
            <pc:sldMk cId="587539909" sldId="353"/>
            <ac:picMk id="7" creationId="{E4981624-CB3F-A582-2682-38333864C97C}"/>
          </ac:picMkLst>
        </pc:picChg>
      </pc:sldChg>
      <pc:sldChg chg="modSp mod">
        <pc:chgData name="Carswell, Cory" userId="c63747d5-e4be-47e4-a834-0d38b13ff3ae" providerId="ADAL" clId="{AADFA3E1-0C94-4997-B63E-52B472F9838D}" dt="2025-01-24T16:57:00.984" v="610" actId="13926"/>
        <pc:sldMkLst>
          <pc:docMk/>
          <pc:sldMk cId="874353533" sldId="354"/>
        </pc:sldMkLst>
        <pc:spChg chg="mod">
          <ac:chgData name="Carswell, Cory" userId="c63747d5-e4be-47e4-a834-0d38b13ff3ae" providerId="ADAL" clId="{AADFA3E1-0C94-4997-B63E-52B472F9838D}" dt="2025-01-24T16:57:00.984" v="610" actId="13926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Carswell, Cory" userId="c63747d5-e4be-47e4-a834-0d38b13ff3ae" providerId="ADAL" clId="{AADFA3E1-0C94-4997-B63E-52B472F9838D}" dt="2025-01-24T16:56:30.628" v="588" actId="13926"/>
          <ac:spMkLst>
            <pc:docMk/>
            <pc:sldMk cId="874353533" sldId="354"/>
            <ac:spMk id="6" creationId="{08908601-C139-4ACB-828A-8FA588D945F5}"/>
          </ac:spMkLst>
        </pc:spChg>
        <pc:spChg chg="mod">
          <ac:chgData name="Carswell, Cory" userId="c63747d5-e4be-47e4-a834-0d38b13ff3ae" providerId="ADAL" clId="{AADFA3E1-0C94-4997-B63E-52B472F9838D}" dt="2025-01-24T16:56:57.922" v="609" actId="13926"/>
          <ac:spMkLst>
            <pc:docMk/>
            <pc:sldMk cId="874353533" sldId="354"/>
            <ac:spMk id="9" creationId="{E54B86FD-C6A5-4A5E-8937-826D598ADB5D}"/>
          </ac:spMkLst>
        </pc:spChg>
        <pc:picChg chg="mod">
          <ac:chgData name="Carswell, Cory" userId="c63747d5-e4be-47e4-a834-0d38b13ff3ae" providerId="ADAL" clId="{AADFA3E1-0C94-4997-B63E-52B472F9838D}" dt="2025-01-22T19:27:50.344" v="120" actId="14826"/>
          <ac:picMkLst>
            <pc:docMk/>
            <pc:sldMk cId="874353533" sldId="354"/>
            <ac:picMk id="7" creationId="{C7D0541F-4129-6ED3-43C5-D32D91A1725D}"/>
          </ac:picMkLst>
        </pc:picChg>
      </pc:sldChg>
      <pc:sldChg chg="addSp delSp modSp mod">
        <pc:chgData name="Carswell, Cory" userId="c63747d5-e4be-47e4-a834-0d38b13ff3ae" providerId="ADAL" clId="{AADFA3E1-0C94-4997-B63E-52B472F9838D}" dt="2025-01-24T03:38:23.550" v="264" actId="20577"/>
        <pc:sldMkLst>
          <pc:docMk/>
          <pc:sldMk cId="2492350086" sldId="355"/>
        </pc:sldMkLst>
        <pc:graphicFrameChg chg="add del mod modGraphic">
          <ac:chgData name="Carswell, Cory" userId="c63747d5-e4be-47e4-a834-0d38b13ff3ae" providerId="ADAL" clId="{AADFA3E1-0C94-4997-B63E-52B472F9838D}" dt="2025-01-24T03:31:46.612" v="127" actId="478"/>
          <ac:graphicFrameMkLst>
            <pc:docMk/>
            <pc:sldMk cId="2492350086" sldId="355"/>
            <ac:graphicFrameMk id="3" creationId="{3F9155BC-901F-540B-CA47-1336231F742D}"/>
          </ac:graphicFrameMkLst>
        </pc:graphicFrameChg>
        <pc:graphicFrameChg chg="del modGraphic">
          <ac:chgData name="Carswell, Cory" userId="c63747d5-e4be-47e4-a834-0d38b13ff3ae" providerId="ADAL" clId="{AADFA3E1-0C94-4997-B63E-52B472F9838D}" dt="2025-01-22T17:28:33.752" v="27" actId="478"/>
          <ac:graphicFrameMkLst>
            <pc:docMk/>
            <pc:sldMk cId="2492350086" sldId="355"/>
            <ac:graphicFrameMk id="6" creationId="{96DBCF5B-F8AE-48F6-AEA6-EAFBA912F9EA}"/>
          </ac:graphicFrameMkLst>
        </pc:graphicFrameChg>
        <pc:graphicFrameChg chg="add mod modGraphic">
          <ac:chgData name="Carswell, Cory" userId="c63747d5-e4be-47e4-a834-0d38b13ff3ae" providerId="ADAL" clId="{AADFA3E1-0C94-4997-B63E-52B472F9838D}" dt="2025-01-24T03:38:23.550" v="264" actId="20577"/>
          <ac:graphicFrameMkLst>
            <pc:docMk/>
            <pc:sldMk cId="2492350086" sldId="355"/>
            <ac:graphicFrameMk id="7" creationId="{12536BBA-2991-5BD5-5B9B-8B51FBA5A4CB}"/>
          </ac:graphicFrameMkLst>
        </pc:graphicFrameChg>
        <pc:graphicFrameChg chg="add del mod modGraphic">
          <ac:chgData name="Carswell, Cory" userId="c63747d5-e4be-47e4-a834-0d38b13ff3ae" providerId="ADAL" clId="{AADFA3E1-0C94-4997-B63E-52B472F9838D}" dt="2025-01-24T03:33:43.284" v="140" actId="478"/>
          <ac:graphicFrameMkLst>
            <pc:docMk/>
            <pc:sldMk cId="2492350086" sldId="355"/>
            <ac:graphicFrameMk id="8" creationId="{248FC745-F81C-CBD7-A40C-3E2F2F140366}"/>
          </ac:graphicFrameMkLst>
        </pc:graphicFrameChg>
        <pc:graphicFrameChg chg="add mod modGraphic">
          <ac:chgData name="Carswell, Cory" userId="c63747d5-e4be-47e4-a834-0d38b13ff3ae" providerId="ADAL" clId="{AADFA3E1-0C94-4997-B63E-52B472F9838D}" dt="2025-01-24T03:36:22.005" v="175" actId="1076"/>
          <ac:graphicFrameMkLst>
            <pc:docMk/>
            <pc:sldMk cId="2492350086" sldId="355"/>
            <ac:graphicFrameMk id="9" creationId="{DAA94759-F4B9-5003-EECE-5E3F1FFBDB1B}"/>
          </ac:graphicFrameMkLst>
        </pc:graphicFrameChg>
      </pc:sldChg>
      <pc:sldChg chg="modSp mod">
        <pc:chgData name="Carswell, Cory" userId="c63747d5-e4be-47e4-a834-0d38b13ff3ae" providerId="ADAL" clId="{AADFA3E1-0C94-4997-B63E-52B472F9838D}" dt="2025-01-29T16:27:18.375" v="752" actId="14826"/>
        <pc:sldMkLst>
          <pc:docMk/>
          <pc:sldMk cId="1731488322" sldId="367"/>
        </pc:sldMkLst>
        <pc:spChg chg="mod">
          <ac:chgData name="Carswell, Cory" userId="c63747d5-e4be-47e4-a834-0d38b13ff3ae" providerId="ADAL" clId="{AADFA3E1-0C94-4997-B63E-52B472F9838D}" dt="2025-01-22T17:46:31.348" v="75" actId="20577"/>
          <ac:spMkLst>
            <pc:docMk/>
            <pc:sldMk cId="1731488322" sldId="367"/>
            <ac:spMk id="2" creationId="{00000000-0000-0000-0000-000000000000}"/>
          </ac:spMkLst>
        </pc:spChg>
        <pc:spChg chg="mod">
          <ac:chgData name="Carswell, Cory" userId="c63747d5-e4be-47e4-a834-0d38b13ff3ae" providerId="ADAL" clId="{AADFA3E1-0C94-4997-B63E-52B472F9838D}" dt="2025-01-24T16:17:53.708" v="380" actId="13926"/>
          <ac:spMkLst>
            <pc:docMk/>
            <pc:sldMk cId="1731488322" sldId="367"/>
            <ac:spMk id="10" creationId="{C9339DF6-5C5D-4C78-858D-34640A37096F}"/>
          </ac:spMkLst>
        </pc:spChg>
        <pc:picChg chg="mod">
          <ac:chgData name="Carswell, Cory" userId="c63747d5-e4be-47e4-a834-0d38b13ff3ae" providerId="ADAL" clId="{AADFA3E1-0C94-4997-B63E-52B472F9838D}" dt="2025-01-29T16:27:05.254" v="751" actId="14826"/>
          <ac:picMkLst>
            <pc:docMk/>
            <pc:sldMk cId="1731488322" sldId="367"/>
            <ac:picMk id="9" creationId="{BC14FF9C-40D4-61A9-592B-73B94D62E5EF}"/>
          </ac:picMkLst>
        </pc:picChg>
        <pc:picChg chg="mod">
          <ac:chgData name="Carswell, Cory" userId="c63747d5-e4be-47e4-a834-0d38b13ff3ae" providerId="ADAL" clId="{AADFA3E1-0C94-4997-B63E-52B472F9838D}" dt="2025-01-29T16:27:18.375" v="752" actId="14826"/>
          <ac:picMkLst>
            <pc:docMk/>
            <pc:sldMk cId="1731488322" sldId="367"/>
            <ac:picMk id="13" creationId="{C971DEB9-8630-BB4A-11F7-39432365A9A2}"/>
          </ac:picMkLst>
        </pc:picChg>
      </pc:sldChg>
      <pc:sldChg chg="modSp mod">
        <pc:chgData name="Carswell, Cory" userId="c63747d5-e4be-47e4-a834-0d38b13ff3ae" providerId="ADAL" clId="{AADFA3E1-0C94-4997-B63E-52B472F9838D}" dt="2025-01-29T16:24:56.995" v="744" actId="14826"/>
        <pc:sldMkLst>
          <pc:docMk/>
          <pc:sldMk cId="3306108906" sldId="368"/>
        </pc:sldMkLst>
        <pc:spChg chg="mod">
          <ac:chgData name="Carswell, Cory" userId="c63747d5-e4be-47e4-a834-0d38b13ff3ae" providerId="ADAL" clId="{AADFA3E1-0C94-4997-B63E-52B472F9838D}" dt="2025-01-22T17:48:02.792" v="111" actId="20577"/>
          <ac:spMkLst>
            <pc:docMk/>
            <pc:sldMk cId="3306108906" sldId="368"/>
            <ac:spMk id="2" creationId="{00000000-0000-0000-0000-000000000000}"/>
          </ac:spMkLst>
        </pc:spChg>
        <pc:spChg chg="mod">
          <ac:chgData name="Carswell, Cory" userId="c63747d5-e4be-47e4-a834-0d38b13ff3ae" providerId="ADAL" clId="{AADFA3E1-0C94-4997-B63E-52B472F9838D}" dt="2025-01-22T17:47:44.781" v="95" actId="20577"/>
          <ac:spMkLst>
            <pc:docMk/>
            <pc:sldMk cId="3306108906" sldId="368"/>
            <ac:spMk id="3" creationId="{00000000-0000-0000-0000-000000000000}"/>
          </ac:spMkLst>
        </pc:spChg>
        <pc:picChg chg="mod">
          <ac:chgData name="Carswell, Cory" userId="c63747d5-e4be-47e4-a834-0d38b13ff3ae" providerId="ADAL" clId="{AADFA3E1-0C94-4997-B63E-52B472F9838D}" dt="2025-01-29T16:24:56.995" v="744" actId="14826"/>
          <ac:picMkLst>
            <pc:docMk/>
            <pc:sldMk cId="3306108906" sldId="368"/>
            <ac:picMk id="9" creationId="{04877967-E66C-CBC8-F1FE-2257288EE4D6}"/>
          </ac:picMkLst>
        </pc:picChg>
      </pc:sldChg>
      <pc:sldChg chg="modSp mod">
        <pc:chgData name="Carswell, Cory" userId="c63747d5-e4be-47e4-a834-0d38b13ff3ae" providerId="ADAL" clId="{AADFA3E1-0C94-4997-B63E-52B472F9838D}" dt="2025-01-24T17:08:46.999" v="716" actId="13926"/>
        <pc:sldMkLst>
          <pc:docMk/>
          <pc:sldMk cId="1327399478" sldId="369"/>
        </pc:sldMkLst>
        <pc:graphicFrameChg chg="mod modGraphic">
          <ac:chgData name="Carswell, Cory" userId="c63747d5-e4be-47e4-a834-0d38b13ff3ae" providerId="ADAL" clId="{AADFA3E1-0C94-4997-B63E-52B472F9838D}" dt="2025-01-24T17:08:46.999" v="716" actId="13926"/>
          <ac:graphicFrameMkLst>
            <pc:docMk/>
            <pc:sldMk cId="1327399478" sldId="369"/>
            <ac:graphicFrameMk id="5" creationId="{A80FA620-C0CB-696B-9F7B-CED15030215D}"/>
          </ac:graphicFrameMkLst>
        </pc:graphicFrameChg>
      </pc:sldChg>
      <pc:sldChg chg="modSp mod">
        <pc:chgData name="Carswell, Cory" userId="c63747d5-e4be-47e4-a834-0d38b13ff3ae" providerId="ADAL" clId="{AADFA3E1-0C94-4997-B63E-52B472F9838D}" dt="2025-01-24T17:07:09.419" v="662" actId="122"/>
        <pc:sldMkLst>
          <pc:docMk/>
          <pc:sldMk cId="2576058586" sldId="370"/>
        </pc:sldMkLst>
        <pc:graphicFrameChg chg="mod modGraphic">
          <ac:chgData name="Carswell, Cory" userId="c63747d5-e4be-47e4-a834-0d38b13ff3ae" providerId="ADAL" clId="{AADFA3E1-0C94-4997-B63E-52B472F9838D}" dt="2025-01-24T17:07:09.419" v="662" actId="122"/>
          <ac:graphicFrameMkLst>
            <pc:docMk/>
            <pc:sldMk cId="2576058586" sldId="370"/>
            <ac:graphicFrameMk id="7" creationId="{395A752F-4020-E246-F5CE-3712EC03B16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02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4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3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19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3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9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04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28800"/>
            <a:ext cx="56388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</a:rPr>
              <a:t>Monthly Review of Reliability Unit Commitment Market Impacts – December 2024</a:t>
            </a:r>
          </a:p>
          <a:p>
            <a:endParaRPr lang="en-US" sz="2000"/>
          </a:p>
          <a:p>
            <a:r>
              <a:rPr lang="en-US" sz="1600" i="1">
                <a:solidFill>
                  <a:schemeClr val="tx2"/>
                </a:solidFill>
              </a:rPr>
              <a:t>Wholesale Market Working Group </a:t>
            </a:r>
          </a:p>
          <a:p>
            <a:endParaRPr lang="en-US" sz="2000"/>
          </a:p>
          <a:p>
            <a:r>
              <a:rPr lang="en-US">
                <a:solidFill>
                  <a:schemeClr val="tx2"/>
                </a:solidFill>
              </a:rPr>
              <a:t>ERCOT Market Analysis</a:t>
            </a:r>
          </a:p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RUC-Instructed Resource Dispatch above LDL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94682"/>
            <a:ext cx="8315326" cy="4876800"/>
          </a:xfrm>
        </p:spPr>
        <p:txBody>
          <a:bodyPr lIns="91440" tIns="45720" rIns="91440" bIns="4572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December 2024</a:t>
            </a:r>
            <a:endParaRPr kumimoji="0" lang="en-US" sz="19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en-US" sz="1800">
                <a:solidFill>
                  <a:schemeClr val="tx2"/>
                </a:solidFill>
              </a:rPr>
              <a:t>There were 14.4 effective Resource-hours in which Resources that did not successfully opt out were dispatched above their LDL. </a:t>
            </a:r>
            <a:endParaRPr lang="en-US" sz="1800">
              <a:solidFill>
                <a:schemeClr val="tx2"/>
              </a:solidFill>
              <a:cs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0.0 of these Resource-hours, the LMP for the RUC-instructed Resource was above the RUC offer floor.</a:t>
            </a:r>
            <a:endParaRPr lang="en-US" sz="16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14.4 of these Resource-hours, the LMP for the RUC-instructed Resource was below the RUC offer floor.</a:t>
            </a:r>
            <a:endParaRPr lang="en-US" sz="14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lvl="2" indent="-285750">
              <a:buFont typeface="Arial" panose="020B0604020202020204" pitchFamily="34" charset="0"/>
              <a:buChar char="–"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these 14.4 Resource-hours, the RUC-instructed Resource was mitigated</a:t>
            </a:r>
            <a:r>
              <a:rPr lang="en-US" sz="1400">
                <a:solidFill>
                  <a:srgbClr val="5B6770"/>
                </a:solidFill>
                <a:latin typeface="Arial" panose="020B0604020202020204"/>
              </a:rPr>
              <a:t>.</a:t>
            </a:r>
            <a:endParaRPr lang="en-US" sz="1400">
              <a:solidFill>
                <a:schemeClr val="tx2"/>
              </a:solidFill>
              <a:cs typeface="Arial"/>
            </a:endParaRPr>
          </a:p>
          <a:p>
            <a:r>
              <a:rPr lang="en-US" sz="1800">
                <a:solidFill>
                  <a:schemeClr val="tx2"/>
                </a:solidFill>
              </a:rPr>
              <a:t>There were no Exceptional Fuel Cost submissions for any RUC-committed Resources.</a:t>
            </a:r>
            <a:endParaRPr lang="en-US" sz="16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/>
          </a:p>
          <a:p>
            <a:pPr marL="0" indent="0">
              <a:buNone/>
            </a:pPr>
            <a:endParaRPr lang="en-US" sz="1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/>
              <a:t>Reliability Deployment Price Adder: Last 13 Months</a:t>
            </a:r>
            <a:br>
              <a:rPr lang="en-US" sz="2400"/>
            </a:br>
            <a:r>
              <a:rPr lang="en-US" sz="1400"/>
              <a:t>December 2024 had a total of 167.83 RTORDPA hours with an average value of $0.38/MWh.</a:t>
            </a:r>
            <a:br>
              <a:rPr lang="en-US" sz="1400">
                <a:highlight>
                  <a:srgbClr val="FFFF00"/>
                </a:highlight>
              </a:rPr>
            </a:br>
            <a:endParaRPr lang="en-US" sz="140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CA1D7E-9FAB-08CD-1D53-54D48E4416F6}"/>
              </a:ext>
            </a:extLst>
          </p:cNvPr>
          <p:cNvSpPr txBox="1"/>
          <p:nvPr/>
        </p:nvSpPr>
        <p:spPr>
          <a:xfrm>
            <a:off x="2076672" y="5864177"/>
            <a:ext cx="6212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details.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19A30A-750D-6A5D-6F86-C398FD4AAA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7966" y="924461"/>
            <a:ext cx="7728067" cy="498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9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/>
              <a:t>Reliability Deployment Price Adder: December 2024</a:t>
            </a:r>
            <a:br>
              <a:rPr lang="en-US" sz="2400"/>
            </a:br>
            <a:r>
              <a:rPr lang="en-US" sz="1400"/>
              <a:t>OD 12/02 had the highest daily time-weighted average RTORDPA of $2.09/MWh.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981624-CB3F-A582-2682-38333864C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382" y="887681"/>
            <a:ext cx="7509580" cy="48466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B8B601-86BF-66D5-5540-D33C6A8691A3}"/>
              </a:ext>
            </a:extLst>
          </p:cNvPr>
          <p:cNvSpPr txBox="1"/>
          <p:nvPr/>
        </p:nvSpPr>
        <p:spPr>
          <a:xfrm>
            <a:off x="935038" y="5725368"/>
            <a:ext cx="760562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more details.</a:t>
            </a:r>
          </a:p>
        </p:txBody>
      </p:sp>
    </p:spTree>
    <p:extLst>
      <p:ext uri="{BB962C8B-B14F-4D97-AF65-F5344CB8AC3E}">
        <p14:creationId xmlns:p14="http://schemas.microsoft.com/office/powerpoint/2010/main" val="58753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7D0541F-4129-6ED3-43C5-D32D91A172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6980" y="1021659"/>
            <a:ext cx="7130040" cy="49976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1978"/>
            <a:ext cx="8648700" cy="815998"/>
          </a:xfrm>
        </p:spPr>
        <p:txBody>
          <a:bodyPr lIns="91440" tIns="45720" rIns="91440" bIns="45720" anchor="t"/>
          <a:lstStyle/>
          <a:p>
            <a:r>
              <a:rPr lang="en-US" sz="2400"/>
              <a:t>RUC </a:t>
            </a:r>
            <a:r>
              <a:rPr lang="en-US" sz="2400" err="1"/>
              <a:t>Clawback</a:t>
            </a:r>
            <a:r>
              <a:rPr lang="en-US" sz="2400"/>
              <a:t>, Make-Whole, and Shortfall</a:t>
            </a:r>
            <a:br>
              <a:rPr lang="en-US" sz="2400"/>
            </a:br>
            <a:r>
              <a:rPr lang="en-US" sz="1400"/>
              <a:t>For December 2024, the total </a:t>
            </a:r>
            <a:r>
              <a:rPr lang="en-US" sz="1400" err="1"/>
              <a:t>Clawback</a:t>
            </a:r>
            <a:r>
              <a:rPr lang="en-US" sz="1400"/>
              <a:t> Charge was $179,587. The total Make-Whole Payment was $147,386.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08601-C139-4ACB-828A-8FA588D945F5}"/>
              </a:ext>
            </a:extLst>
          </p:cNvPr>
          <p:cNvSpPr txBox="1"/>
          <p:nvPr/>
        </p:nvSpPr>
        <p:spPr>
          <a:xfrm>
            <a:off x="2040645" y="6029505"/>
            <a:ext cx="673937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Of the $179,587 in Make-Whole Payments made in December 2024, $4.00 was uplifted to load due to rounding. </a:t>
            </a:r>
          </a:p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 remaining amount was collected through Capacity-Short Charges.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7069394" y="6545719"/>
            <a:ext cx="177550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</a:rPr>
              <a:t>Data as of January 24</a:t>
            </a:r>
            <a:r>
              <a:rPr lang="en-US" sz="800" baseline="3000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</a:rPr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874353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Clawback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B29219-2490-43CC-8811-FBAE67FDB314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 figures may differ slightly due to rounding.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95A752F-4020-E246-F5CE-3712EC03B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688442"/>
              </p:ext>
            </p:extLst>
          </p:nvPr>
        </p:nvGraphicFramePr>
        <p:xfrm>
          <a:off x="1090701" y="1058363"/>
          <a:ext cx="6962597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257753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562561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09738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Month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Initial </a:t>
                      </a:r>
                    </a:p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Settlement ($)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Final Settlement Change ($)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True-up Settlement Change ($)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Net as of January </a:t>
                      </a:r>
                    </a:p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24, 2024 ($)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Dec ‘23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Jan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107,176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-4,657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102,519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4005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Feb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88,220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88,220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957537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Mar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487,193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487,193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32384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Apr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2,092,224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-11,819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2,080,406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999896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May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2,084,416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2,084,416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4186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Jun ’24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399864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Jul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47,627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-47,627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418311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Aug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73,690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97538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Sep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140,239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674547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Oct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179,331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630084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Nov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2,022,874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046183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Dec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147,389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3547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058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Make-Whole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 figures may differ slightly due to rounding.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80FA620-C0CB-696B-9F7B-CED150302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270200"/>
              </p:ext>
            </p:extLst>
          </p:nvPr>
        </p:nvGraphicFramePr>
        <p:xfrm>
          <a:off x="1090701" y="1058363"/>
          <a:ext cx="6962597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257753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562561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09738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Month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Initial </a:t>
                      </a:r>
                    </a:p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Settlement ($)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Final Settlement Change ($)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True-up Settlement Change ($)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Net as of January </a:t>
                      </a:r>
                    </a:p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24, 2024 ($)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Dec ‘23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Jan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-253,466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-79,942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31,417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-301,990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4005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Feb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-19,673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-9,004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-28,678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957537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Mar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-353,562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-353,562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32384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Apr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-443,178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-35,271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-478,449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999896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May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-2,957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-2,957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4186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Jun ’24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-76,670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-57,341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-134,011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399864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Jul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-4,297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-109,781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-114,078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418311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Aug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-305,171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97538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Sep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-239,681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674547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Oct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-364,395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630084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Nov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-164,191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046183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Dec ‘24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-179,587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5B677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3547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39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62830" y="5940293"/>
            <a:ext cx="6804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2536BBA-2991-5BD5-5B9B-8B51FBA5A4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655441"/>
              </p:ext>
            </p:extLst>
          </p:nvPr>
        </p:nvGraphicFramePr>
        <p:xfrm>
          <a:off x="975776" y="1127735"/>
          <a:ext cx="7068908" cy="429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December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Opt-Out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Non-Opt-Out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Instructed Resource-Hours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Total Count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230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  <a:endParaRPr lang="en-US" sz="1800" b="1" i="0" u="none" strike="noStrike" baseline="300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Total Count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233.8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228.8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97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Average Megawatts (MW) for Effective Resource-Hours</a:t>
                      </a:r>
                    </a:p>
                  </a:txBody>
                  <a:tcPr marL="76200" marR="76200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3093979311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145.6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194.8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144.6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LDL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156.6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240.9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154.8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BP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160.2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308.4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157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HSL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308.9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420.4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306.5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5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764"/>
            <a:ext cx="8458200" cy="746918"/>
          </a:xfrm>
        </p:spPr>
        <p:txBody>
          <a:bodyPr lIns="91440" tIns="45720" rIns="91440" bIns="45720" anchor="t"/>
          <a:lstStyle/>
          <a:p>
            <a:r>
              <a:rPr lang="en-US" sz="2400"/>
              <a:t>RUC Instruction Reasons: Last 13 Months</a:t>
            </a:r>
            <a:br>
              <a:rPr lang="en-US" sz="2400"/>
            </a:br>
            <a:r>
              <a:rPr lang="en-US" sz="1400"/>
              <a:t>RUC instructions in December 2024 were primarily to resolve congestion.</a:t>
            </a:r>
            <a:br>
              <a:rPr lang="en-US" sz="2400">
                <a:highlight>
                  <a:srgbClr val="FFFF00"/>
                </a:highlight>
              </a:rPr>
            </a:br>
            <a:endParaRPr lang="en-US" sz="240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F68C2E-B9D7-A8FB-F5AB-B813BDFA3A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1" y="1327833"/>
            <a:ext cx="8262814" cy="448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 Instruction Reasons in </a:t>
            </a:r>
            <a:r>
              <a:rPr lang="en-US" sz="2400">
                <a:solidFill>
                  <a:srgbClr val="00AEC7"/>
                </a:solidFill>
                <a:latin typeface="Arial" panose="020B0604020202020204"/>
              </a:rPr>
              <a:t>December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2024</a:t>
            </a:r>
            <a:br>
              <a:rPr lang="en-US" sz="2400">
                <a:solidFill>
                  <a:schemeClr val="tx2"/>
                </a:solidFill>
              </a:rPr>
            </a:b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13" y="990600"/>
            <a:ext cx="8534400" cy="1524000"/>
          </a:xfrm>
        </p:spPr>
        <p:txBody>
          <a:bodyPr/>
          <a:lstStyle/>
          <a:p>
            <a:r>
              <a:rPr lang="en-US" sz="1800">
                <a:solidFill>
                  <a:schemeClr val="tx2"/>
                </a:solidFill>
              </a:rPr>
              <a:t>233.8 RUC effective Resource-hours.</a:t>
            </a:r>
            <a:endParaRPr lang="en-US" sz="2000">
              <a:solidFill>
                <a:schemeClr val="tx2"/>
              </a:solidFill>
            </a:endParaRPr>
          </a:p>
          <a:p>
            <a:pPr lvl="1"/>
            <a:r>
              <a:rPr lang="en-US" sz="1600">
                <a:solidFill>
                  <a:schemeClr val="tx2"/>
                </a:solidFill>
              </a:rPr>
              <a:t>233.8 hours (100%) for congestion.</a:t>
            </a:r>
          </a:p>
          <a:p>
            <a:pPr lvl="1"/>
            <a:endParaRPr lang="en-US" sz="1600">
              <a:solidFill>
                <a:schemeClr val="tx2"/>
              </a:solidFill>
            </a:endParaRPr>
          </a:p>
          <a:p>
            <a:pPr lvl="1"/>
            <a:endParaRPr lang="en-US" sz="1600">
              <a:solidFill>
                <a:schemeClr val="tx2"/>
              </a:solidFill>
            </a:endParaRPr>
          </a:p>
          <a:p>
            <a:pPr lvl="1"/>
            <a:endParaRPr lang="en-US" sz="14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877967-E66C-CBC8-F1FE-2257288EE4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5189" y="2112535"/>
            <a:ext cx="8585911" cy="383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20ED6A-B2BE-5289-C4E5-DDECD8ABE7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9454" y="1024500"/>
            <a:ext cx="7509111" cy="522943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DE3848D-F869-4A14-B867-268DDF4A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757247"/>
          </a:xfrm>
        </p:spPr>
        <p:txBody>
          <a:bodyPr lIns="91440" tIns="45720" rIns="91440" bIns="45720" anchor="t"/>
          <a:lstStyle/>
          <a:p>
            <a:r>
              <a:rPr lang="en-US" sz="2400"/>
              <a:t>Non-opt-out and Opt-out Totals: Last 13 Months</a:t>
            </a:r>
            <a:br>
              <a:rPr lang="en-US" sz="2000"/>
            </a:br>
            <a:r>
              <a:rPr lang="en-US" sz="1400"/>
              <a:t>December 2024 had a total of 233.8 non-opt-out effective Resource-hours (97.86%) and 5 opt-out effective Resource-hours (2.14%).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9579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8DFD3F5-813F-21C9-DDE6-E34CE7C532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180" y="803286"/>
            <a:ext cx="7823888" cy="54486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/>
              <a:t>Non-opt-out and Opt-out Totals: December 2024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971DEB9-8630-BB4A-11F7-39432365A9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1" y="1497470"/>
            <a:ext cx="3284429" cy="34564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/>
              <a:t>RUC Lead Time Margin: December 2024</a:t>
            </a:r>
            <a:br>
              <a:rPr lang="en-US" sz="2400"/>
            </a:b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FDA046-49CC-4D97-ADD9-4B0245B9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63" y="5062999"/>
            <a:ext cx="8315326" cy="964804"/>
          </a:xfrm>
        </p:spPr>
        <p:txBody>
          <a:bodyPr lIns="91440" tIns="45720" rIns="91440" bIns="45720" anchor="t"/>
          <a:lstStyle/>
          <a:p>
            <a:r>
              <a:rPr lang="en-US" sz="1400" b="1">
                <a:solidFill>
                  <a:schemeClr val="tx2"/>
                </a:solidFill>
              </a:rPr>
              <a:t>Lead time</a:t>
            </a:r>
            <a:r>
              <a:rPr lang="en-US" sz="1400">
                <a:solidFill>
                  <a:schemeClr val="tx2"/>
                </a:solidFill>
              </a:rPr>
              <a:t> refers to the length of time between a RUC instruction and the start of the commitment window.</a:t>
            </a:r>
            <a:endParaRPr lang="en-US" sz="1400">
              <a:solidFill>
                <a:schemeClr val="tx2"/>
              </a:solidFill>
              <a:cs typeface="Arial"/>
            </a:endParaRPr>
          </a:p>
          <a:p>
            <a:r>
              <a:rPr lang="en-US" sz="1400" b="1">
                <a:solidFill>
                  <a:schemeClr val="tx2"/>
                </a:solidFill>
              </a:rPr>
              <a:t>Lead time margin</a:t>
            </a:r>
            <a:r>
              <a:rPr lang="en-US" sz="1400">
                <a:solidFill>
                  <a:schemeClr val="tx2"/>
                </a:solidFill>
              </a:rPr>
              <a:t> is the difference between lead time and the Resource’s startup time.</a:t>
            </a:r>
            <a:endParaRPr lang="en-US" sz="1400">
              <a:solidFill>
                <a:schemeClr val="tx2"/>
              </a:solidFill>
              <a:cs typeface="Arial"/>
            </a:endParaRPr>
          </a:p>
          <a:p>
            <a:pPr lvl="1"/>
            <a:r>
              <a:rPr lang="en-US" sz="1200">
                <a:solidFill>
                  <a:schemeClr val="tx2"/>
                </a:solidFill>
              </a:rPr>
              <a:t>In cases where a Resource is committed for multiple back-to-back time blocks, lead time margin is calculated from the first instruction.</a:t>
            </a:r>
            <a:endParaRPr lang="en-US" sz="1200">
              <a:solidFill>
                <a:schemeClr val="tx2"/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39DF6-5C5D-4C78-858D-34640A37096F}"/>
              </a:ext>
            </a:extLst>
          </p:cNvPr>
          <p:cNvSpPr txBox="1"/>
          <p:nvPr/>
        </p:nvSpPr>
        <p:spPr>
          <a:xfrm>
            <a:off x="540438" y="716235"/>
            <a:ext cx="8146361" cy="9233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Most RUC commitment windows (52%) had a lead time margin of 2 hours or less. However, 9 commitment windows (~33%) had lead times between 2 and 4 hours.</a:t>
            </a:r>
            <a:endParaRPr lang="en-US">
              <a:solidFill>
                <a:schemeClr val="tx2"/>
              </a:solidFill>
              <a:cs typeface="Arial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14FF9C-40D4-61A9-592B-73B94D62E5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01340" y="1530188"/>
            <a:ext cx="5699759" cy="339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8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74680"/>
          </a:xfrm>
        </p:spPr>
        <p:txBody>
          <a:bodyPr/>
          <a:lstStyle/>
          <a:p>
            <a:r>
              <a:rPr lang="en-US" sz="2400"/>
              <a:t>Average Resource Age: Last 13 Months</a:t>
            </a:r>
            <a:br>
              <a:rPr lang="en-US" sz="3600"/>
            </a:br>
            <a:r>
              <a:rPr lang="en-US" sz="1400"/>
              <a:t>In December 2024, the average age of RUC-committed Resources was 22.3 years for non-opt-out Resource-hours and 23.5 years for opt-out Resource-hours with DAM Commitments.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BA481-C343-4088-9A25-8F0D48C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892" y="5850017"/>
            <a:ext cx="3971926" cy="381000"/>
          </a:xfrm>
        </p:spPr>
        <p:txBody>
          <a:bodyPr/>
          <a:lstStyle/>
          <a:p>
            <a:pPr marL="0" indent="0">
              <a:buNone/>
            </a:pPr>
            <a:r>
              <a:rPr lang="en-US" sz="1200">
                <a:solidFill>
                  <a:schemeClr val="tx2"/>
                </a:solidFill>
              </a:rPr>
              <a:t>Note: For Resource configurations with multiple physical generators, the age of the oldest generator is used.</a:t>
            </a:r>
            <a:endParaRPr lang="en-US" sz="1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8A277B-B11E-295F-0C07-FA874ECF0A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3134" y="1318362"/>
            <a:ext cx="7437731" cy="4597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04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C7F3FC7-109E-7806-41AD-9B2E900AA4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7827" y="3564894"/>
            <a:ext cx="5892224" cy="25931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8A0E52-52C9-4BF7-CE8D-CF4EE3EEFC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7827" y="898531"/>
            <a:ext cx="5932860" cy="26219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30818"/>
          </a:xfrm>
        </p:spPr>
        <p:txBody>
          <a:bodyPr lIns="91440" tIns="45720" rIns="91440" bIns="45720" anchor="t"/>
          <a:lstStyle/>
          <a:p>
            <a:r>
              <a:rPr lang="en-US" sz="2400"/>
              <a:t>Age Category: Last 13 Months</a:t>
            </a:r>
            <a:br>
              <a:rPr lang="en-US" sz="2400"/>
            </a:br>
            <a:r>
              <a:rPr lang="en-US" sz="1400"/>
              <a:t>Most RUC-committed Resources in December 2024 were less than 10 years old.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C8F87-39A7-4E77-B01A-BFE5616552CF}"/>
              </a:ext>
            </a:extLst>
          </p:cNvPr>
          <p:cNvSpPr txBox="1"/>
          <p:nvPr/>
        </p:nvSpPr>
        <p:spPr>
          <a:xfrm>
            <a:off x="3924300" y="1118176"/>
            <a:ext cx="120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Non-opt-out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1E2F86-74F3-496A-A8DF-8166E77102C4}"/>
              </a:ext>
            </a:extLst>
          </p:cNvPr>
          <p:cNvSpPr txBox="1"/>
          <p:nvPr/>
        </p:nvSpPr>
        <p:spPr>
          <a:xfrm>
            <a:off x="4017498" y="3788224"/>
            <a:ext cx="110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Opt-out</a:t>
            </a:r>
          </a:p>
        </p:txBody>
      </p:sp>
    </p:spTree>
    <p:extLst>
      <p:ext uri="{BB962C8B-B14F-4D97-AF65-F5344CB8AC3E}">
        <p14:creationId xmlns:p14="http://schemas.microsoft.com/office/powerpoint/2010/main" val="2309081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King, Ryan</DisplayName>
        <AccountId>37</AccountId>
        <AccountType/>
      </UserInfo>
      <UserInfo>
        <DisplayName>Chu, Zhengguo</DisplayName>
        <AccountId>12</AccountId>
        <AccountType/>
      </UserInfo>
      <UserInfo>
        <DisplayName>Maggio, Dave</DisplayName>
        <AccountId>16</AccountId>
        <AccountType/>
      </UserInfo>
      <UserInfo>
        <DisplayName>Shaw, Pamela</DisplayName>
        <AccountId>18</AccountId>
        <AccountType/>
      </UserInfo>
      <UserInfo>
        <DisplayName>Kersulis, Jonas</DisplayName>
        <AccountId>11</AccountId>
        <AccountType/>
      </UserInfo>
      <UserInfo>
        <DisplayName>Yousefian, Mahnoush</DisplayName>
        <AccountId>22</AccountId>
        <AccountType/>
      </UserInfo>
      <UserInfo>
        <DisplayName>Urquhart, Ike</DisplayName>
        <AccountId>14</AccountId>
        <AccountType/>
      </UserInfo>
      <UserInfo>
        <DisplayName>Carswell, Cory</DisplayName>
        <AccountId>65</AccountId>
        <AccountType/>
      </UserInfo>
      <UserInfo>
        <DisplayName>Skiles, Matthew</DisplayName>
        <AccountId>114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010B87D-DDCF-4759-928C-C99EE807EC1A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1046</Words>
  <Application>Microsoft Office PowerPoint</Application>
  <PresentationFormat>On-screen Show (4:3)</PresentationFormat>
  <Paragraphs>252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Book Antiqua</vt:lpstr>
      <vt:lpstr>Calibri</vt:lpstr>
      <vt:lpstr>1_Custom Design</vt:lpstr>
      <vt:lpstr>Office Theme</vt:lpstr>
      <vt:lpstr>PowerPoint Presentation</vt:lpstr>
      <vt:lpstr>RUC Resource-Hours</vt:lpstr>
      <vt:lpstr>RUC Instruction Reasons: Last 13 Months RUC instructions in December 2024 were primarily to resolve congestion. </vt:lpstr>
      <vt:lpstr>RUC Instruction Reasons in December 2024 </vt:lpstr>
      <vt:lpstr>Non-opt-out and Opt-out Totals: Last 13 Months December 2024 had a total of 233.8 non-opt-out effective Resource-hours (97.86%) and 5 opt-out effective Resource-hours (2.14%).</vt:lpstr>
      <vt:lpstr>Non-opt-out and Opt-out Totals: December 2024   </vt:lpstr>
      <vt:lpstr>RUC Lead Time Margin: December 2024 </vt:lpstr>
      <vt:lpstr>Average Resource Age: Last 13 Months In December 2024, the average age of RUC-committed Resources was 22.3 years for non-opt-out Resource-hours and 23.5 years for opt-out Resource-hours with DAM Commitments.</vt:lpstr>
      <vt:lpstr>Age Category: Last 13 Months Most RUC-committed Resources in December 2024 were less than 10 years old.</vt:lpstr>
      <vt:lpstr>RUC-Instructed Resource Dispatch above LDL</vt:lpstr>
      <vt:lpstr>Reliability Deployment Price Adder: Last 13 Months December 2024 had a total of 167.83 RTORDPA hours with an average value of $0.38/MWh. </vt:lpstr>
      <vt:lpstr>Reliability Deployment Price Adder: December 2024 OD 12/02 had the highest daily time-weighted average RTORDPA of $2.09/MWh.</vt:lpstr>
      <vt:lpstr>RUC Clawback, Make-Whole, and Shortfall For December 2024, the total Clawback Charge was $179,587. The total Make-Whole Payment was $147,386.</vt:lpstr>
      <vt:lpstr>RUC Clawback by Settlement Type</vt:lpstr>
      <vt:lpstr>RUC Make-Whole by Settlement Type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Chu, Zhengguo</cp:lastModifiedBy>
  <cp:revision>1</cp:revision>
  <cp:lastPrinted>2016-01-21T20:53:15Z</cp:lastPrinted>
  <dcterms:created xsi:type="dcterms:W3CDTF">2016-01-21T15:20:31Z</dcterms:created>
  <dcterms:modified xsi:type="dcterms:W3CDTF">2025-01-29T16:31:37Z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ediaServiceImageTags">
    <vt:lpwstr/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2023-01-09T20:44:22Z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9b7d94b6-8de8-4468-97af-b1344ce27016</vt:lpwstr>
  </property>
  <property fmtid="{D5CDD505-2E9C-101B-9397-08002B2CF9AE}" pid="10" name="MSIP_Label_7084cbda-52b8-46fb-a7b7-cb5bd465ed85_ContentBits">
    <vt:lpwstr>0</vt:lpwstr>
  </property>
  <property fmtid="{D5CDD505-2E9C-101B-9397-08002B2CF9AE}" pid="11" name="MSIP_Label_7084cbda-52b8-46fb-a7b7-cb5bd465ed85_Tag">
    <vt:lpwstr>10, 3, 0, 2</vt:lpwstr>
  </property>
</Properties>
</file>