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9"/>
  </p:notesMasterIdLst>
  <p:sldIdLst>
    <p:sldId id="256" r:id="rId5"/>
    <p:sldId id="285" r:id="rId6"/>
    <p:sldId id="289" r:id="rId7"/>
    <p:sldId id="28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70" d="100"/>
          <a:sy n="70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1/16/2025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5148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february</a:t>
            </a:r>
            <a:r>
              <a:rPr lang="en-US" dirty="0"/>
              <a:t> 5, 2025</a:t>
            </a:r>
          </a:p>
          <a:p>
            <a:endParaRPr lang="en-US" dirty="0"/>
          </a:p>
          <a:p>
            <a:r>
              <a:rPr lang="en-US" dirty="0"/>
              <a:t>Alexandra miller</a:t>
            </a:r>
          </a:p>
          <a:p>
            <a:r>
              <a:rPr lang="en-US" dirty="0" err="1"/>
              <a:t>Chenyan</a:t>
            </a:r>
            <a:r>
              <a:rPr lang="en-US" dirty="0"/>
              <a:t> </a:t>
            </a:r>
            <a:r>
              <a:rPr lang="en-US" dirty="0" err="1"/>
              <a:t>guo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Updated graph showing solution times across auctions showed recent slight uptick despite fewer transactions per account holder (using 3000 limit until NPRR 1261 is implemented)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Discussion of optimal ranges for transaction limits per account holder and growth of market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Market Redesign: removing multi-month product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Continuing to study impact of removing multi-month product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Pricing report to curb participation for price discovery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Staff continued working with vendor to explore pricing report concept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New TOU super peak obligation to avoid some option bidding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CMWG will have discussion in February on super peak TOU concept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Survey was suggested to gather comprehensive market feedback to inform changes in limits, products, and bid minimums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Calendar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Updated calendar was shared, as presented to WMS, adding dates through 2028.MAR.Monthly.Auction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Model build process begins 3 weeks prior to model posting date – added a 3</a:t>
            </a:r>
            <a:r>
              <a:rPr lang="en-US" sz="2200" baseline="30000" dirty="0"/>
              <a:t>rd</a:t>
            </a:r>
            <a:r>
              <a:rPr lang="en-US" sz="2200" dirty="0"/>
              <a:t> week at the beginning of 2023 due to changes to model build tools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Monthly and long-term auction every month of the year, usually sequential weeks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Monthly results post one week after bid window closes; long term results posted two weeks after bid window closes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Approved calendar will be posted by April 1, 2025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1168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0FFC-3847-AAAF-1AE1-0F6B99E5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818494" cy="1450757"/>
          </a:xfrm>
        </p:spPr>
        <p:txBody>
          <a:bodyPr>
            <a:normAutofit/>
          </a:bodyPr>
          <a:lstStyle/>
          <a:p>
            <a:r>
              <a:rPr lang="en-US" sz="4000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5C0-4DEE-635D-196B-E6B797FE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2997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Noted conflicts with CMWG meeting dates and CRR auction closing dates – CMWG leadership will review and adjust meeting dates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Solar TOU CRR product proposal to be discussed next month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/>
              <a:t>NPRR 1214 comments expected to be fundamentally consistent with version reviewed by CMWG and to be returned to WMS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4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5131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27489</TotalTime>
  <Words>283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Courier New</vt:lpstr>
      <vt:lpstr>Retrospect</vt:lpstr>
      <vt:lpstr>Congestion Management Working Group - 1/16/2025 Meeting Update</vt:lpstr>
      <vt:lpstr>CRR Long Term Auction Solution Time, Transaction Limits</vt:lpstr>
      <vt:lpstr>CRR Calendar</vt:lpstr>
      <vt:lpstr>Other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Alexandra Miller</cp:lastModifiedBy>
  <cp:revision>62</cp:revision>
  <dcterms:created xsi:type="dcterms:W3CDTF">2019-09-10T19:44:15Z</dcterms:created>
  <dcterms:modified xsi:type="dcterms:W3CDTF">2025-01-29T20:55:52Z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