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53" r:id="rId4"/>
  </p:sldMasterIdLst>
  <p:notesMasterIdLst>
    <p:notesMasterId r:id="rId10"/>
  </p:notesMasterIdLst>
  <p:handoutMasterIdLst>
    <p:handoutMasterId r:id="rId11"/>
  </p:handoutMasterIdLst>
  <p:sldIdLst>
    <p:sldId id="1852" r:id="rId5"/>
    <p:sldId id="1914" r:id="rId6"/>
    <p:sldId id="1915" r:id="rId7"/>
    <p:sldId id="1916" r:id="rId8"/>
    <p:sldId id="1917" r:id="rId9"/>
  </p:sldIdLst>
  <p:sldSz cx="9144000" cy="6858000" type="letter"/>
  <p:notesSz cx="7315200" cy="9601200"/>
  <p:defaultTextStyle>
    <a:defPPr>
      <a:defRPr lang="en-US"/>
    </a:defPPr>
    <a:lvl1pPr algn="l" rtl="0" fontAlgn="base">
      <a:spcBef>
        <a:spcPct val="0"/>
      </a:spcBef>
      <a:spcAft>
        <a:spcPct val="0"/>
      </a:spcAft>
      <a:defRPr kumimoji="1" sz="1700" kern="1200">
        <a:solidFill>
          <a:schemeClr val="accent2"/>
        </a:solidFill>
        <a:latin typeface="Times New Roman" pitchFamily="18" charset="0"/>
        <a:ea typeface="+mn-ea"/>
        <a:cs typeface="Arial" charset="0"/>
      </a:defRPr>
    </a:lvl1pPr>
    <a:lvl2pPr marL="457200" algn="l" rtl="0" fontAlgn="base">
      <a:spcBef>
        <a:spcPct val="0"/>
      </a:spcBef>
      <a:spcAft>
        <a:spcPct val="0"/>
      </a:spcAft>
      <a:defRPr kumimoji="1" sz="1700" kern="1200">
        <a:solidFill>
          <a:schemeClr val="accent2"/>
        </a:solidFill>
        <a:latin typeface="Times New Roman" pitchFamily="18" charset="0"/>
        <a:ea typeface="+mn-ea"/>
        <a:cs typeface="Arial" charset="0"/>
      </a:defRPr>
    </a:lvl2pPr>
    <a:lvl3pPr marL="914400" algn="l" rtl="0" fontAlgn="base">
      <a:spcBef>
        <a:spcPct val="0"/>
      </a:spcBef>
      <a:spcAft>
        <a:spcPct val="0"/>
      </a:spcAft>
      <a:defRPr kumimoji="1" sz="1700" kern="1200">
        <a:solidFill>
          <a:schemeClr val="accent2"/>
        </a:solidFill>
        <a:latin typeface="Times New Roman" pitchFamily="18" charset="0"/>
        <a:ea typeface="+mn-ea"/>
        <a:cs typeface="Arial" charset="0"/>
      </a:defRPr>
    </a:lvl3pPr>
    <a:lvl4pPr marL="1371600" algn="l" rtl="0" fontAlgn="base">
      <a:spcBef>
        <a:spcPct val="0"/>
      </a:spcBef>
      <a:spcAft>
        <a:spcPct val="0"/>
      </a:spcAft>
      <a:defRPr kumimoji="1" sz="1700" kern="1200">
        <a:solidFill>
          <a:schemeClr val="accent2"/>
        </a:solidFill>
        <a:latin typeface="Times New Roman" pitchFamily="18" charset="0"/>
        <a:ea typeface="+mn-ea"/>
        <a:cs typeface="Arial" charset="0"/>
      </a:defRPr>
    </a:lvl4pPr>
    <a:lvl5pPr marL="1828800" algn="l" rtl="0" fontAlgn="base">
      <a:spcBef>
        <a:spcPct val="0"/>
      </a:spcBef>
      <a:spcAft>
        <a:spcPct val="0"/>
      </a:spcAft>
      <a:defRPr kumimoji="1" sz="1700" kern="1200">
        <a:solidFill>
          <a:schemeClr val="accent2"/>
        </a:solidFill>
        <a:latin typeface="Times New Roman" pitchFamily="18" charset="0"/>
        <a:ea typeface="+mn-ea"/>
        <a:cs typeface="Arial" charset="0"/>
      </a:defRPr>
    </a:lvl5pPr>
    <a:lvl6pPr marL="2286000" algn="l" defTabSz="914400" rtl="0" eaLnBrk="1" latinLnBrk="0" hangingPunct="1">
      <a:defRPr kumimoji="1" sz="1700" kern="1200">
        <a:solidFill>
          <a:schemeClr val="accent2"/>
        </a:solidFill>
        <a:latin typeface="Times New Roman" pitchFamily="18" charset="0"/>
        <a:ea typeface="+mn-ea"/>
        <a:cs typeface="Arial" charset="0"/>
      </a:defRPr>
    </a:lvl6pPr>
    <a:lvl7pPr marL="2743200" algn="l" defTabSz="914400" rtl="0" eaLnBrk="1" latinLnBrk="0" hangingPunct="1">
      <a:defRPr kumimoji="1" sz="1700" kern="1200">
        <a:solidFill>
          <a:schemeClr val="accent2"/>
        </a:solidFill>
        <a:latin typeface="Times New Roman" pitchFamily="18" charset="0"/>
        <a:ea typeface="+mn-ea"/>
        <a:cs typeface="Arial" charset="0"/>
      </a:defRPr>
    </a:lvl7pPr>
    <a:lvl8pPr marL="3200400" algn="l" defTabSz="914400" rtl="0" eaLnBrk="1" latinLnBrk="0" hangingPunct="1">
      <a:defRPr kumimoji="1" sz="1700" kern="1200">
        <a:solidFill>
          <a:schemeClr val="accent2"/>
        </a:solidFill>
        <a:latin typeface="Times New Roman" pitchFamily="18" charset="0"/>
        <a:ea typeface="+mn-ea"/>
        <a:cs typeface="Arial" charset="0"/>
      </a:defRPr>
    </a:lvl8pPr>
    <a:lvl9pPr marL="3657600" algn="l" defTabSz="914400" rtl="0" eaLnBrk="1" latinLnBrk="0" hangingPunct="1">
      <a:defRPr kumimoji="1" sz="1700" kern="1200">
        <a:solidFill>
          <a:schemeClr val="accent2"/>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78AAF8E-B122-FAA4-1453-8F7EAB6704C2}" name="Camron Barati" initials="CB" userId="S::cbarati@potomaceconomics.com::6ff6f5db-be05-44c0-967b-7b9e64108c39" providerId="AD"/>
  <p188:author id="{9B6153D6-A000-BE1C-0CF3-E3522E0E880C}" name="Wen Zhang" initials="WZ" userId="S::wzhang@potomaceconomics.com::5c068e9e-3683-4180-b8a4-1301c3c2238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001E96"/>
    <a:srgbClr val="0028A0"/>
    <a:srgbClr val="0000A8"/>
    <a:srgbClr val="0000CC"/>
    <a:srgbClr val="F8F8F8"/>
    <a:srgbClr val="000066"/>
    <a:srgbClr val="FF99AC"/>
    <a:srgbClr val="FF29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1734" y="10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1642" y="2"/>
            <a:ext cx="183784" cy="296072"/>
          </a:xfrm>
          <a:prstGeom prst="rect">
            <a:avLst/>
          </a:prstGeom>
          <a:noFill/>
          <a:ln w="9525">
            <a:noFill/>
            <a:miter lim="800000"/>
            <a:headEnd/>
            <a:tailEnd/>
          </a:ln>
        </p:spPr>
        <p:txBody>
          <a:bodyPr vert="horz" wrap="none" lIns="90307" tIns="45154" rIns="90307" bIns="45154" numCol="1" anchor="t" anchorCtr="0" compatLnSpc="1">
            <a:prstTxWarp prst="textNoShape">
              <a:avLst/>
            </a:prstTxWarp>
            <a:spAutoFit/>
          </a:bodyPr>
          <a:lstStyle>
            <a:lvl1pPr defTabSz="947635" eaLnBrk="0" hangingPunct="0">
              <a:defRPr kumimoji="0" sz="1300" b="1">
                <a:solidFill>
                  <a:schemeClr val="tx1"/>
                </a:solidFill>
              </a:defRPr>
            </a:lvl1pPr>
          </a:lstStyle>
          <a:p>
            <a:pPr>
              <a:defRPr/>
            </a:pPr>
            <a:endParaRPr lang="en-US"/>
          </a:p>
        </p:txBody>
      </p:sp>
      <p:sp>
        <p:nvSpPr>
          <p:cNvPr id="104451" name="Rectangle 3"/>
          <p:cNvSpPr>
            <a:spLocks noGrp="1" noChangeArrowheads="1"/>
          </p:cNvSpPr>
          <p:nvPr>
            <p:ph type="dt" sz="quarter" idx="1"/>
          </p:nvPr>
        </p:nvSpPr>
        <p:spPr bwMode="auto">
          <a:xfrm>
            <a:off x="7090395" y="2"/>
            <a:ext cx="183783" cy="296072"/>
          </a:xfrm>
          <a:prstGeom prst="rect">
            <a:avLst/>
          </a:prstGeom>
          <a:noFill/>
          <a:ln w="9525">
            <a:noFill/>
            <a:miter lim="800000"/>
            <a:headEnd/>
            <a:tailEnd/>
          </a:ln>
        </p:spPr>
        <p:txBody>
          <a:bodyPr vert="horz" wrap="none" lIns="90307" tIns="45154" rIns="90307" bIns="45154" numCol="1" anchor="t" anchorCtr="0" compatLnSpc="1">
            <a:prstTxWarp prst="textNoShape">
              <a:avLst/>
            </a:prstTxWarp>
            <a:spAutoFit/>
          </a:bodyPr>
          <a:lstStyle>
            <a:lvl1pPr algn="r" defTabSz="947635" eaLnBrk="0" hangingPunct="0">
              <a:defRPr kumimoji="0" sz="1300" b="1">
                <a:solidFill>
                  <a:schemeClr val="tx1"/>
                </a:solidFill>
              </a:defRPr>
            </a:lvl1pPr>
          </a:lstStyle>
          <a:p>
            <a:pPr>
              <a:defRPr/>
            </a:pPr>
            <a:endParaRPr lang="en-US"/>
          </a:p>
        </p:txBody>
      </p:sp>
      <p:sp>
        <p:nvSpPr>
          <p:cNvPr id="104452" name="Rectangle 4"/>
          <p:cNvSpPr>
            <a:spLocks noGrp="1" noChangeArrowheads="1"/>
          </p:cNvSpPr>
          <p:nvPr>
            <p:ph type="ftr" sz="quarter" idx="2"/>
          </p:nvPr>
        </p:nvSpPr>
        <p:spPr bwMode="auto">
          <a:xfrm>
            <a:off x="-1642" y="9324650"/>
            <a:ext cx="183784" cy="296072"/>
          </a:xfrm>
          <a:prstGeom prst="rect">
            <a:avLst/>
          </a:prstGeom>
          <a:noFill/>
          <a:ln w="9525">
            <a:noFill/>
            <a:miter lim="800000"/>
            <a:headEnd/>
            <a:tailEnd/>
          </a:ln>
        </p:spPr>
        <p:txBody>
          <a:bodyPr vert="horz" wrap="none" lIns="90307" tIns="45154" rIns="90307" bIns="45154" numCol="1" anchor="b" anchorCtr="0" compatLnSpc="1">
            <a:prstTxWarp prst="textNoShape">
              <a:avLst/>
            </a:prstTxWarp>
            <a:spAutoFit/>
          </a:bodyPr>
          <a:lstStyle>
            <a:lvl1pPr defTabSz="947635" eaLnBrk="0" hangingPunct="0">
              <a:defRPr kumimoji="0" sz="1300" b="1">
                <a:solidFill>
                  <a:schemeClr val="tx1"/>
                </a:solidFill>
              </a:defRPr>
            </a:lvl1pPr>
          </a:lstStyle>
          <a:p>
            <a:pPr>
              <a:defRPr/>
            </a:pPr>
            <a:endParaRPr lang="en-US"/>
          </a:p>
        </p:txBody>
      </p:sp>
      <p:sp>
        <p:nvSpPr>
          <p:cNvPr id="104453" name="Rectangle 5"/>
          <p:cNvSpPr>
            <a:spLocks noGrp="1" noChangeArrowheads="1"/>
          </p:cNvSpPr>
          <p:nvPr>
            <p:ph type="sldNum" sz="quarter" idx="3"/>
          </p:nvPr>
        </p:nvSpPr>
        <p:spPr bwMode="auto">
          <a:xfrm>
            <a:off x="6888563" y="9329531"/>
            <a:ext cx="385615" cy="296072"/>
          </a:xfrm>
          <a:prstGeom prst="rect">
            <a:avLst/>
          </a:prstGeom>
          <a:noFill/>
          <a:ln w="9525">
            <a:noFill/>
            <a:miter lim="800000"/>
            <a:headEnd/>
            <a:tailEnd/>
          </a:ln>
        </p:spPr>
        <p:txBody>
          <a:bodyPr vert="horz" wrap="none" lIns="90307" tIns="45154" rIns="90307" bIns="45154" numCol="1" anchor="b" anchorCtr="0" compatLnSpc="1">
            <a:prstTxWarp prst="textNoShape">
              <a:avLst/>
            </a:prstTxWarp>
            <a:spAutoFit/>
          </a:bodyPr>
          <a:lstStyle>
            <a:lvl1pPr algn="r" defTabSz="947635" eaLnBrk="0" hangingPunct="0">
              <a:defRPr kumimoji="0" sz="1300" b="1">
                <a:solidFill>
                  <a:schemeClr val="tx1"/>
                </a:solidFill>
              </a:defRPr>
            </a:lvl1pPr>
          </a:lstStyle>
          <a:p>
            <a:pPr>
              <a:defRPr/>
            </a:pPr>
            <a:fld id="{C6CF872D-C1AA-47DE-90DE-303E4A3981F8}" type="slidenum">
              <a:rPr lang="en-US"/>
              <a:pPr>
                <a:defRPr/>
              </a:pPr>
              <a:t>‹#›</a:t>
            </a:fld>
            <a:endParaRPr lang="en-US"/>
          </a:p>
        </p:txBody>
      </p:sp>
    </p:spTree>
    <p:extLst>
      <p:ext uri="{BB962C8B-B14F-4D97-AF65-F5344CB8AC3E}">
        <p14:creationId xmlns:p14="http://schemas.microsoft.com/office/powerpoint/2010/main" val="32764975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2" y="0"/>
            <a:ext cx="3166966" cy="471764"/>
          </a:xfrm>
          <a:prstGeom prst="rect">
            <a:avLst/>
          </a:prstGeom>
          <a:noFill/>
          <a:ln w="9525">
            <a:noFill/>
            <a:miter lim="800000"/>
            <a:headEnd/>
            <a:tailEnd/>
          </a:ln>
        </p:spPr>
        <p:txBody>
          <a:bodyPr vert="horz" wrap="square" lIns="90307" tIns="45154" rIns="90307" bIns="45154" numCol="1" anchor="t" anchorCtr="0" compatLnSpc="1">
            <a:prstTxWarp prst="textNoShape">
              <a:avLst/>
            </a:prstTxWarp>
          </a:bodyPr>
          <a:lstStyle>
            <a:lvl1pPr defTabSz="947635" eaLnBrk="0" hangingPunct="0">
              <a:defRPr kumimoji="0" sz="1300">
                <a:solidFill>
                  <a:schemeClr val="tx1"/>
                </a:solidFill>
              </a:defRPr>
            </a:lvl1pPr>
          </a:lstStyle>
          <a:p>
            <a:pPr>
              <a:defRPr/>
            </a:pPr>
            <a:endParaRPr lang="en-US"/>
          </a:p>
        </p:txBody>
      </p:sp>
      <p:sp>
        <p:nvSpPr>
          <p:cNvPr id="59395" name="Rectangle 3"/>
          <p:cNvSpPr>
            <a:spLocks noGrp="1" noChangeArrowheads="1"/>
          </p:cNvSpPr>
          <p:nvPr>
            <p:ph type="dt" idx="1"/>
          </p:nvPr>
        </p:nvSpPr>
        <p:spPr bwMode="auto">
          <a:xfrm>
            <a:off x="4140030" y="0"/>
            <a:ext cx="3163684" cy="471764"/>
          </a:xfrm>
          <a:prstGeom prst="rect">
            <a:avLst/>
          </a:prstGeom>
          <a:noFill/>
          <a:ln w="9525">
            <a:noFill/>
            <a:miter lim="800000"/>
            <a:headEnd/>
            <a:tailEnd/>
          </a:ln>
        </p:spPr>
        <p:txBody>
          <a:bodyPr vert="horz" wrap="square" lIns="90307" tIns="45154" rIns="90307" bIns="45154" numCol="1" anchor="t" anchorCtr="0" compatLnSpc="1">
            <a:prstTxWarp prst="textNoShape">
              <a:avLst/>
            </a:prstTxWarp>
          </a:bodyPr>
          <a:lstStyle>
            <a:lvl1pPr algn="r" defTabSz="947635" eaLnBrk="0" hangingPunct="0">
              <a:defRPr kumimoji="0" sz="1300">
                <a:solidFill>
                  <a:schemeClr val="tx1"/>
                </a:solidFill>
              </a:defRPr>
            </a:lvl1pPr>
          </a:lstStyle>
          <a:p>
            <a:pPr>
              <a:defRPr/>
            </a:pPr>
            <a:endParaRPr lang="en-US"/>
          </a:p>
        </p:txBody>
      </p:sp>
      <p:sp>
        <p:nvSpPr>
          <p:cNvPr id="6148" name="Rectangle 4"/>
          <p:cNvSpPr>
            <a:spLocks noGrp="1" noRot="1" noChangeAspect="1" noChangeArrowheads="1" noTextEdit="1"/>
          </p:cNvSpPr>
          <p:nvPr>
            <p:ph type="sldImg" idx="2"/>
          </p:nvPr>
        </p:nvSpPr>
        <p:spPr bwMode="auto">
          <a:xfrm>
            <a:off x="1249363" y="704850"/>
            <a:ext cx="4810125" cy="36083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7" name="Rectangle 5"/>
          <p:cNvSpPr>
            <a:spLocks noGrp="1" noChangeArrowheads="1"/>
          </p:cNvSpPr>
          <p:nvPr>
            <p:ph type="body" sz="quarter" idx="3"/>
          </p:nvPr>
        </p:nvSpPr>
        <p:spPr bwMode="auto">
          <a:xfrm>
            <a:off x="973063" y="4551705"/>
            <a:ext cx="5354306" cy="4314196"/>
          </a:xfrm>
          <a:prstGeom prst="rect">
            <a:avLst/>
          </a:prstGeom>
          <a:noFill/>
          <a:ln w="9525">
            <a:noFill/>
            <a:miter lim="800000"/>
            <a:headEnd/>
            <a:tailEnd/>
          </a:ln>
        </p:spPr>
        <p:txBody>
          <a:bodyPr vert="horz" wrap="square" lIns="90307" tIns="45154" rIns="90307" bIns="4515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p:cNvSpPr>
            <a:spLocks noGrp="1" noChangeArrowheads="1"/>
          </p:cNvSpPr>
          <p:nvPr>
            <p:ph type="ftr" sz="quarter" idx="4"/>
          </p:nvPr>
        </p:nvSpPr>
        <p:spPr bwMode="auto">
          <a:xfrm>
            <a:off x="2" y="9103409"/>
            <a:ext cx="3166966" cy="468510"/>
          </a:xfrm>
          <a:prstGeom prst="rect">
            <a:avLst/>
          </a:prstGeom>
          <a:noFill/>
          <a:ln w="9525">
            <a:noFill/>
            <a:miter lim="800000"/>
            <a:headEnd/>
            <a:tailEnd/>
          </a:ln>
        </p:spPr>
        <p:txBody>
          <a:bodyPr vert="horz" wrap="square" lIns="90307" tIns="45154" rIns="90307" bIns="45154" numCol="1" anchor="b" anchorCtr="0" compatLnSpc="1">
            <a:prstTxWarp prst="textNoShape">
              <a:avLst/>
            </a:prstTxWarp>
          </a:bodyPr>
          <a:lstStyle>
            <a:lvl1pPr defTabSz="947635" eaLnBrk="0" hangingPunct="0">
              <a:defRPr kumimoji="0" sz="1300">
                <a:solidFill>
                  <a:schemeClr val="tx1"/>
                </a:solidFill>
              </a:defRPr>
            </a:lvl1pPr>
          </a:lstStyle>
          <a:p>
            <a:pPr>
              <a:defRPr/>
            </a:pPr>
            <a:endParaRPr lang="en-US"/>
          </a:p>
        </p:txBody>
      </p:sp>
      <p:sp>
        <p:nvSpPr>
          <p:cNvPr id="59399" name="Rectangle 7"/>
          <p:cNvSpPr>
            <a:spLocks noGrp="1" noChangeArrowheads="1"/>
          </p:cNvSpPr>
          <p:nvPr>
            <p:ph type="sldNum" sz="quarter" idx="5"/>
          </p:nvPr>
        </p:nvSpPr>
        <p:spPr bwMode="auto">
          <a:xfrm>
            <a:off x="4140030" y="9103409"/>
            <a:ext cx="3163684" cy="468510"/>
          </a:xfrm>
          <a:prstGeom prst="rect">
            <a:avLst/>
          </a:prstGeom>
          <a:noFill/>
          <a:ln w="9525">
            <a:noFill/>
            <a:miter lim="800000"/>
            <a:headEnd/>
            <a:tailEnd/>
          </a:ln>
        </p:spPr>
        <p:txBody>
          <a:bodyPr vert="horz" wrap="square" lIns="90307" tIns="45154" rIns="90307" bIns="45154" numCol="1" anchor="b" anchorCtr="0" compatLnSpc="1">
            <a:prstTxWarp prst="textNoShape">
              <a:avLst/>
            </a:prstTxWarp>
          </a:bodyPr>
          <a:lstStyle>
            <a:lvl1pPr algn="r" defTabSz="947635" eaLnBrk="0" hangingPunct="0">
              <a:defRPr kumimoji="0" sz="1300">
                <a:solidFill>
                  <a:schemeClr val="tx1"/>
                </a:solidFill>
              </a:defRPr>
            </a:lvl1pPr>
          </a:lstStyle>
          <a:p>
            <a:pPr>
              <a:defRPr/>
            </a:pPr>
            <a:fld id="{3948948F-F34D-45C5-81F2-29DB7416706A}" type="slidenum">
              <a:rPr lang="en-US"/>
              <a:pPr>
                <a:defRPr/>
              </a:pPr>
              <a:t>‹#›</a:t>
            </a:fld>
            <a:endParaRPr lang="en-US"/>
          </a:p>
        </p:txBody>
      </p:sp>
    </p:spTree>
    <p:extLst>
      <p:ext uri="{BB962C8B-B14F-4D97-AF65-F5344CB8AC3E}">
        <p14:creationId xmlns:p14="http://schemas.microsoft.com/office/powerpoint/2010/main" val="23986043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500">
                <a:solidFill>
                  <a:schemeClr val="tx1"/>
                </a:solidFill>
                <a:latin typeface="Times New Roman" panose="02020603050405020304" pitchFamily="18" charset="0"/>
              </a:defRPr>
            </a:lvl1pPr>
            <a:lvl2pPr marL="770662" indent="-296408" eaLnBrk="0" hangingPunct="0">
              <a:spcBef>
                <a:spcPct val="30000"/>
              </a:spcBef>
              <a:defRPr sz="1500">
                <a:solidFill>
                  <a:schemeClr val="tx1"/>
                </a:solidFill>
                <a:latin typeface="Times New Roman" panose="02020603050405020304" pitchFamily="18" charset="0"/>
              </a:defRPr>
            </a:lvl2pPr>
            <a:lvl3pPr marL="1185634" indent="-237127" eaLnBrk="0" hangingPunct="0">
              <a:spcBef>
                <a:spcPct val="30000"/>
              </a:spcBef>
              <a:defRPr sz="1500">
                <a:solidFill>
                  <a:schemeClr val="tx1"/>
                </a:solidFill>
                <a:latin typeface="Times New Roman" panose="02020603050405020304" pitchFamily="18" charset="0"/>
              </a:defRPr>
            </a:lvl3pPr>
            <a:lvl4pPr marL="1659887" indent="-237127" eaLnBrk="0" hangingPunct="0">
              <a:spcBef>
                <a:spcPct val="30000"/>
              </a:spcBef>
              <a:defRPr sz="1500">
                <a:solidFill>
                  <a:schemeClr val="tx1"/>
                </a:solidFill>
                <a:latin typeface="Times New Roman" panose="02020603050405020304" pitchFamily="18" charset="0"/>
              </a:defRPr>
            </a:lvl4pPr>
            <a:lvl5pPr marL="2134141" indent="-237127" eaLnBrk="0" hangingPunct="0">
              <a:spcBef>
                <a:spcPct val="30000"/>
              </a:spcBef>
              <a:defRPr sz="1500">
                <a:solidFill>
                  <a:schemeClr val="tx1"/>
                </a:solidFill>
                <a:latin typeface="Times New Roman" panose="02020603050405020304" pitchFamily="18" charset="0"/>
              </a:defRPr>
            </a:lvl5pPr>
            <a:lvl6pPr marL="2608395" indent="-237127" eaLnBrk="0" fontAlgn="base" hangingPunct="0">
              <a:spcBef>
                <a:spcPct val="30000"/>
              </a:spcBef>
              <a:spcAft>
                <a:spcPct val="0"/>
              </a:spcAft>
              <a:defRPr sz="1500">
                <a:solidFill>
                  <a:schemeClr val="tx1"/>
                </a:solidFill>
                <a:latin typeface="Times New Roman" panose="02020603050405020304" pitchFamily="18" charset="0"/>
              </a:defRPr>
            </a:lvl6pPr>
            <a:lvl7pPr marL="3082648" indent="-237127" eaLnBrk="0" fontAlgn="base" hangingPunct="0">
              <a:spcBef>
                <a:spcPct val="30000"/>
              </a:spcBef>
              <a:spcAft>
                <a:spcPct val="0"/>
              </a:spcAft>
              <a:defRPr sz="1500">
                <a:solidFill>
                  <a:schemeClr val="tx1"/>
                </a:solidFill>
                <a:latin typeface="Times New Roman" panose="02020603050405020304" pitchFamily="18" charset="0"/>
              </a:defRPr>
            </a:lvl7pPr>
            <a:lvl8pPr marL="3556902" indent="-237127" eaLnBrk="0" fontAlgn="base" hangingPunct="0">
              <a:spcBef>
                <a:spcPct val="30000"/>
              </a:spcBef>
              <a:spcAft>
                <a:spcPct val="0"/>
              </a:spcAft>
              <a:defRPr sz="1500">
                <a:solidFill>
                  <a:schemeClr val="tx1"/>
                </a:solidFill>
                <a:latin typeface="Times New Roman" panose="02020603050405020304" pitchFamily="18" charset="0"/>
              </a:defRPr>
            </a:lvl8pPr>
            <a:lvl9pPr marL="4031155" indent="-237127" eaLnBrk="0" fontAlgn="base" hangingPunct="0">
              <a:spcBef>
                <a:spcPct val="30000"/>
              </a:spcBef>
              <a:spcAft>
                <a:spcPct val="0"/>
              </a:spcAft>
              <a:defRPr sz="1500">
                <a:solidFill>
                  <a:schemeClr val="tx1"/>
                </a:solidFill>
                <a:latin typeface="Times New Roman" panose="02020603050405020304" pitchFamily="18" charset="0"/>
              </a:defRPr>
            </a:lvl9pPr>
          </a:lstStyle>
          <a:p>
            <a:pPr>
              <a:spcBef>
                <a:spcPct val="0"/>
              </a:spcBef>
            </a:pPr>
            <a:fld id="{5359AC37-B5D5-4A3C-995D-94175EE5E1A5}" type="slidenum">
              <a:rPr lang="en-US" altLang="en-US" sz="1100"/>
              <a:pPr>
                <a:spcBef>
                  <a:spcPct val="0"/>
                </a:spcBef>
              </a:pPr>
              <a:t>1</a:t>
            </a:fld>
            <a:endParaRPr lang="en-US" altLang="en-US" sz="110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808013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986" eaLnBrk="0" hangingPunct="0">
              <a:spcBef>
                <a:spcPct val="30000"/>
              </a:spcBef>
              <a:defRPr sz="1500">
                <a:solidFill>
                  <a:schemeClr val="tx1"/>
                </a:solidFill>
                <a:latin typeface="Times New Roman" panose="02020603050405020304" pitchFamily="18" charset="0"/>
              </a:defRPr>
            </a:lvl1pPr>
            <a:lvl2pPr marL="770662" indent="-296408" defTabSz="908986" eaLnBrk="0" hangingPunct="0">
              <a:spcBef>
                <a:spcPct val="30000"/>
              </a:spcBef>
              <a:defRPr sz="1500">
                <a:solidFill>
                  <a:schemeClr val="tx1"/>
                </a:solidFill>
                <a:latin typeface="Times New Roman" panose="02020603050405020304" pitchFamily="18" charset="0"/>
              </a:defRPr>
            </a:lvl2pPr>
            <a:lvl3pPr marL="1185634" indent="-237127" defTabSz="908986" eaLnBrk="0" hangingPunct="0">
              <a:spcBef>
                <a:spcPct val="30000"/>
              </a:spcBef>
              <a:defRPr sz="1500">
                <a:solidFill>
                  <a:schemeClr val="tx1"/>
                </a:solidFill>
                <a:latin typeface="Times New Roman" panose="02020603050405020304" pitchFamily="18" charset="0"/>
              </a:defRPr>
            </a:lvl3pPr>
            <a:lvl4pPr marL="1659887" indent="-237127" defTabSz="908986" eaLnBrk="0" hangingPunct="0">
              <a:spcBef>
                <a:spcPct val="30000"/>
              </a:spcBef>
              <a:defRPr sz="1500">
                <a:solidFill>
                  <a:schemeClr val="tx1"/>
                </a:solidFill>
                <a:latin typeface="Times New Roman" panose="02020603050405020304" pitchFamily="18" charset="0"/>
              </a:defRPr>
            </a:lvl4pPr>
            <a:lvl5pPr marL="2134141" indent="-237127" defTabSz="908986" eaLnBrk="0" hangingPunct="0">
              <a:spcBef>
                <a:spcPct val="30000"/>
              </a:spcBef>
              <a:defRPr sz="1500">
                <a:solidFill>
                  <a:schemeClr val="tx1"/>
                </a:solidFill>
                <a:latin typeface="Times New Roman" panose="02020603050405020304" pitchFamily="18" charset="0"/>
              </a:defRPr>
            </a:lvl5pPr>
            <a:lvl6pPr marL="2608395" indent="-237127" defTabSz="908986" eaLnBrk="0" fontAlgn="base" hangingPunct="0">
              <a:spcBef>
                <a:spcPct val="30000"/>
              </a:spcBef>
              <a:spcAft>
                <a:spcPct val="0"/>
              </a:spcAft>
              <a:defRPr sz="1500">
                <a:solidFill>
                  <a:schemeClr val="tx1"/>
                </a:solidFill>
                <a:latin typeface="Times New Roman" panose="02020603050405020304" pitchFamily="18" charset="0"/>
              </a:defRPr>
            </a:lvl6pPr>
            <a:lvl7pPr marL="3082648" indent="-237127" defTabSz="908986" eaLnBrk="0" fontAlgn="base" hangingPunct="0">
              <a:spcBef>
                <a:spcPct val="30000"/>
              </a:spcBef>
              <a:spcAft>
                <a:spcPct val="0"/>
              </a:spcAft>
              <a:defRPr sz="1500">
                <a:solidFill>
                  <a:schemeClr val="tx1"/>
                </a:solidFill>
                <a:latin typeface="Times New Roman" panose="02020603050405020304" pitchFamily="18" charset="0"/>
              </a:defRPr>
            </a:lvl7pPr>
            <a:lvl8pPr marL="3556902" indent="-237127" defTabSz="908986" eaLnBrk="0" fontAlgn="base" hangingPunct="0">
              <a:spcBef>
                <a:spcPct val="30000"/>
              </a:spcBef>
              <a:spcAft>
                <a:spcPct val="0"/>
              </a:spcAft>
              <a:defRPr sz="1500">
                <a:solidFill>
                  <a:schemeClr val="tx1"/>
                </a:solidFill>
                <a:latin typeface="Times New Roman" panose="02020603050405020304" pitchFamily="18" charset="0"/>
              </a:defRPr>
            </a:lvl8pPr>
            <a:lvl9pPr marL="4031155" indent="-237127" defTabSz="908986" eaLnBrk="0" fontAlgn="base" hangingPunct="0">
              <a:spcBef>
                <a:spcPct val="30000"/>
              </a:spcBef>
              <a:spcAft>
                <a:spcPct val="0"/>
              </a:spcAft>
              <a:defRPr sz="1500">
                <a:solidFill>
                  <a:schemeClr val="tx1"/>
                </a:solidFill>
                <a:latin typeface="Times New Roman" panose="02020603050405020304" pitchFamily="18" charset="0"/>
              </a:defRPr>
            </a:lvl9pPr>
          </a:lstStyle>
          <a:p>
            <a:pPr>
              <a:spcBef>
                <a:spcPct val="0"/>
              </a:spcBef>
            </a:pPr>
            <a:fld id="{69C49075-E1D2-460D-8150-C4D8E9CC4908}" type="slidenum">
              <a:rPr lang="en-US" altLang="en-US" sz="1100"/>
              <a:pPr>
                <a:spcBef>
                  <a:spcPct val="0"/>
                </a:spcBef>
              </a:pPr>
              <a:t>2</a:t>
            </a:fld>
            <a:endParaRPr lang="en-US" altLang="en-US" sz="11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491144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986" eaLnBrk="0" hangingPunct="0">
              <a:spcBef>
                <a:spcPct val="30000"/>
              </a:spcBef>
              <a:defRPr sz="1500">
                <a:solidFill>
                  <a:schemeClr val="tx1"/>
                </a:solidFill>
                <a:latin typeface="Times New Roman" panose="02020603050405020304" pitchFamily="18" charset="0"/>
              </a:defRPr>
            </a:lvl1pPr>
            <a:lvl2pPr marL="770662" indent="-296408" defTabSz="908986" eaLnBrk="0" hangingPunct="0">
              <a:spcBef>
                <a:spcPct val="30000"/>
              </a:spcBef>
              <a:defRPr sz="1500">
                <a:solidFill>
                  <a:schemeClr val="tx1"/>
                </a:solidFill>
                <a:latin typeface="Times New Roman" panose="02020603050405020304" pitchFamily="18" charset="0"/>
              </a:defRPr>
            </a:lvl2pPr>
            <a:lvl3pPr marL="1185634" indent="-237127" defTabSz="908986" eaLnBrk="0" hangingPunct="0">
              <a:spcBef>
                <a:spcPct val="30000"/>
              </a:spcBef>
              <a:defRPr sz="1500">
                <a:solidFill>
                  <a:schemeClr val="tx1"/>
                </a:solidFill>
                <a:latin typeface="Times New Roman" panose="02020603050405020304" pitchFamily="18" charset="0"/>
              </a:defRPr>
            </a:lvl3pPr>
            <a:lvl4pPr marL="1659887" indent="-237127" defTabSz="908986" eaLnBrk="0" hangingPunct="0">
              <a:spcBef>
                <a:spcPct val="30000"/>
              </a:spcBef>
              <a:defRPr sz="1500">
                <a:solidFill>
                  <a:schemeClr val="tx1"/>
                </a:solidFill>
                <a:latin typeface="Times New Roman" panose="02020603050405020304" pitchFamily="18" charset="0"/>
              </a:defRPr>
            </a:lvl4pPr>
            <a:lvl5pPr marL="2134141" indent="-237127" defTabSz="908986" eaLnBrk="0" hangingPunct="0">
              <a:spcBef>
                <a:spcPct val="30000"/>
              </a:spcBef>
              <a:defRPr sz="1500">
                <a:solidFill>
                  <a:schemeClr val="tx1"/>
                </a:solidFill>
                <a:latin typeface="Times New Roman" panose="02020603050405020304" pitchFamily="18" charset="0"/>
              </a:defRPr>
            </a:lvl5pPr>
            <a:lvl6pPr marL="2608395" indent="-237127" defTabSz="908986" eaLnBrk="0" fontAlgn="base" hangingPunct="0">
              <a:spcBef>
                <a:spcPct val="30000"/>
              </a:spcBef>
              <a:spcAft>
                <a:spcPct val="0"/>
              </a:spcAft>
              <a:defRPr sz="1500">
                <a:solidFill>
                  <a:schemeClr val="tx1"/>
                </a:solidFill>
                <a:latin typeface="Times New Roman" panose="02020603050405020304" pitchFamily="18" charset="0"/>
              </a:defRPr>
            </a:lvl6pPr>
            <a:lvl7pPr marL="3082648" indent="-237127" defTabSz="908986" eaLnBrk="0" fontAlgn="base" hangingPunct="0">
              <a:spcBef>
                <a:spcPct val="30000"/>
              </a:spcBef>
              <a:spcAft>
                <a:spcPct val="0"/>
              </a:spcAft>
              <a:defRPr sz="1500">
                <a:solidFill>
                  <a:schemeClr val="tx1"/>
                </a:solidFill>
                <a:latin typeface="Times New Roman" panose="02020603050405020304" pitchFamily="18" charset="0"/>
              </a:defRPr>
            </a:lvl7pPr>
            <a:lvl8pPr marL="3556902" indent="-237127" defTabSz="908986" eaLnBrk="0" fontAlgn="base" hangingPunct="0">
              <a:spcBef>
                <a:spcPct val="30000"/>
              </a:spcBef>
              <a:spcAft>
                <a:spcPct val="0"/>
              </a:spcAft>
              <a:defRPr sz="1500">
                <a:solidFill>
                  <a:schemeClr val="tx1"/>
                </a:solidFill>
                <a:latin typeface="Times New Roman" panose="02020603050405020304" pitchFamily="18" charset="0"/>
              </a:defRPr>
            </a:lvl8pPr>
            <a:lvl9pPr marL="4031155" indent="-237127" defTabSz="908986" eaLnBrk="0" fontAlgn="base" hangingPunct="0">
              <a:spcBef>
                <a:spcPct val="30000"/>
              </a:spcBef>
              <a:spcAft>
                <a:spcPct val="0"/>
              </a:spcAft>
              <a:defRPr sz="1500">
                <a:solidFill>
                  <a:schemeClr val="tx1"/>
                </a:solidFill>
                <a:latin typeface="Times New Roman" panose="02020603050405020304" pitchFamily="18" charset="0"/>
              </a:defRPr>
            </a:lvl9pPr>
          </a:lstStyle>
          <a:p>
            <a:pPr>
              <a:spcBef>
                <a:spcPct val="0"/>
              </a:spcBef>
            </a:pPr>
            <a:fld id="{69C49075-E1D2-460D-8150-C4D8E9CC4908}" type="slidenum">
              <a:rPr lang="en-US" altLang="en-US" sz="1100"/>
              <a:pPr>
                <a:spcBef>
                  <a:spcPct val="0"/>
                </a:spcBef>
              </a:pPr>
              <a:t>3</a:t>
            </a:fld>
            <a:endParaRPr lang="en-US" altLang="en-US" sz="11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86187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986" eaLnBrk="0" hangingPunct="0">
              <a:spcBef>
                <a:spcPct val="30000"/>
              </a:spcBef>
              <a:defRPr sz="1500">
                <a:solidFill>
                  <a:schemeClr val="tx1"/>
                </a:solidFill>
                <a:latin typeface="Times New Roman" panose="02020603050405020304" pitchFamily="18" charset="0"/>
              </a:defRPr>
            </a:lvl1pPr>
            <a:lvl2pPr marL="770662" indent="-296408" defTabSz="908986" eaLnBrk="0" hangingPunct="0">
              <a:spcBef>
                <a:spcPct val="30000"/>
              </a:spcBef>
              <a:defRPr sz="1500">
                <a:solidFill>
                  <a:schemeClr val="tx1"/>
                </a:solidFill>
                <a:latin typeface="Times New Roman" panose="02020603050405020304" pitchFamily="18" charset="0"/>
              </a:defRPr>
            </a:lvl2pPr>
            <a:lvl3pPr marL="1185634" indent="-237127" defTabSz="908986" eaLnBrk="0" hangingPunct="0">
              <a:spcBef>
                <a:spcPct val="30000"/>
              </a:spcBef>
              <a:defRPr sz="1500">
                <a:solidFill>
                  <a:schemeClr val="tx1"/>
                </a:solidFill>
                <a:latin typeface="Times New Roman" panose="02020603050405020304" pitchFamily="18" charset="0"/>
              </a:defRPr>
            </a:lvl3pPr>
            <a:lvl4pPr marL="1659887" indent="-237127" defTabSz="908986" eaLnBrk="0" hangingPunct="0">
              <a:spcBef>
                <a:spcPct val="30000"/>
              </a:spcBef>
              <a:defRPr sz="1500">
                <a:solidFill>
                  <a:schemeClr val="tx1"/>
                </a:solidFill>
                <a:latin typeface="Times New Roman" panose="02020603050405020304" pitchFamily="18" charset="0"/>
              </a:defRPr>
            </a:lvl4pPr>
            <a:lvl5pPr marL="2134141" indent="-237127" defTabSz="908986" eaLnBrk="0" hangingPunct="0">
              <a:spcBef>
                <a:spcPct val="30000"/>
              </a:spcBef>
              <a:defRPr sz="1500">
                <a:solidFill>
                  <a:schemeClr val="tx1"/>
                </a:solidFill>
                <a:latin typeface="Times New Roman" panose="02020603050405020304" pitchFamily="18" charset="0"/>
              </a:defRPr>
            </a:lvl5pPr>
            <a:lvl6pPr marL="2608395" indent="-237127" defTabSz="908986" eaLnBrk="0" fontAlgn="base" hangingPunct="0">
              <a:spcBef>
                <a:spcPct val="30000"/>
              </a:spcBef>
              <a:spcAft>
                <a:spcPct val="0"/>
              </a:spcAft>
              <a:defRPr sz="1500">
                <a:solidFill>
                  <a:schemeClr val="tx1"/>
                </a:solidFill>
                <a:latin typeface="Times New Roman" panose="02020603050405020304" pitchFamily="18" charset="0"/>
              </a:defRPr>
            </a:lvl6pPr>
            <a:lvl7pPr marL="3082648" indent="-237127" defTabSz="908986" eaLnBrk="0" fontAlgn="base" hangingPunct="0">
              <a:spcBef>
                <a:spcPct val="30000"/>
              </a:spcBef>
              <a:spcAft>
                <a:spcPct val="0"/>
              </a:spcAft>
              <a:defRPr sz="1500">
                <a:solidFill>
                  <a:schemeClr val="tx1"/>
                </a:solidFill>
                <a:latin typeface="Times New Roman" panose="02020603050405020304" pitchFamily="18" charset="0"/>
              </a:defRPr>
            </a:lvl7pPr>
            <a:lvl8pPr marL="3556902" indent="-237127" defTabSz="908986" eaLnBrk="0" fontAlgn="base" hangingPunct="0">
              <a:spcBef>
                <a:spcPct val="30000"/>
              </a:spcBef>
              <a:spcAft>
                <a:spcPct val="0"/>
              </a:spcAft>
              <a:defRPr sz="1500">
                <a:solidFill>
                  <a:schemeClr val="tx1"/>
                </a:solidFill>
                <a:latin typeface="Times New Roman" panose="02020603050405020304" pitchFamily="18" charset="0"/>
              </a:defRPr>
            </a:lvl8pPr>
            <a:lvl9pPr marL="4031155" indent="-237127" defTabSz="908986" eaLnBrk="0" fontAlgn="base" hangingPunct="0">
              <a:spcBef>
                <a:spcPct val="30000"/>
              </a:spcBef>
              <a:spcAft>
                <a:spcPct val="0"/>
              </a:spcAft>
              <a:defRPr sz="1500">
                <a:solidFill>
                  <a:schemeClr val="tx1"/>
                </a:solidFill>
                <a:latin typeface="Times New Roman" panose="02020603050405020304" pitchFamily="18" charset="0"/>
              </a:defRPr>
            </a:lvl9pPr>
          </a:lstStyle>
          <a:p>
            <a:pPr>
              <a:spcBef>
                <a:spcPct val="0"/>
              </a:spcBef>
            </a:pPr>
            <a:fld id="{69C49075-E1D2-460D-8150-C4D8E9CC4908}" type="slidenum">
              <a:rPr lang="en-US" altLang="en-US" sz="1100"/>
              <a:pPr>
                <a:spcBef>
                  <a:spcPct val="0"/>
                </a:spcBef>
              </a:pPr>
              <a:t>4</a:t>
            </a:fld>
            <a:endParaRPr lang="en-US" altLang="en-US" sz="11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93573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986" eaLnBrk="0" hangingPunct="0">
              <a:spcBef>
                <a:spcPct val="30000"/>
              </a:spcBef>
              <a:defRPr sz="1500">
                <a:solidFill>
                  <a:schemeClr val="tx1"/>
                </a:solidFill>
                <a:latin typeface="Times New Roman" panose="02020603050405020304" pitchFamily="18" charset="0"/>
              </a:defRPr>
            </a:lvl1pPr>
            <a:lvl2pPr marL="770662" indent="-296408" defTabSz="908986" eaLnBrk="0" hangingPunct="0">
              <a:spcBef>
                <a:spcPct val="30000"/>
              </a:spcBef>
              <a:defRPr sz="1500">
                <a:solidFill>
                  <a:schemeClr val="tx1"/>
                </a:solidFill>
                <a:latin typeface="Times New Roman" panose="02020603050405020304" pitchFamily="18" charset="0"/>
              </a:defRPr>
            </a:lvl2pPr>
            <a:lvl3pPr marL="1185634" indent="-237127" defTabSz="908986" eaLnBrk="0" hangingPunct="0">
              <a:spcBef>
                <a:spcPct val="30000"/>
              </a:spcBef>
              <a:defRPr sz="1500">
                <a:solidFill>
                  <a:schemeClr val="tx1"/>
                </a:solidFill>
                <a:latin typeface="Times New Roman" panose="02020603050405020304" pitchFamily="18" charset="0"/>
              </a:defRPr>
            </a:lvl3pPr>
            <a:lvl4pPr marL="1659887" indent="-237127" defTabSz="908986" eaLnBrk="0" hangingPunct="0">
              <a:spcBef>
                <a:spcPct val="30000"/>
              </a:spcBef>
              <a:defRPr sz="1500">
                <a:solidFill>
                  <a:schemeClr val="tx1"/>
                </a:solidFill>
                <a:latin typeface="Times New Roman" panose="02020603050405020304" pitchFamily="18" charset="0"/>
              </a:defRPr>
            </a:lvl4pPr>
            <a:lvl5pPr marL="2134141" indent="-237127" defTabSz="908986" eaLnBrk="0" hangingPunct="0">
              <a:spcBef>
                <a:spcPct val="30000"/>
              </a:spcBef>
              <a:defRPr sz="1500">
                <a:solidFill>
                  <a:schemeClr val="tx1"/>
                </a:solidFill>
                <a:latin typeface="Times New Roman" panose="02020603050405020304" pitchFamily="18" charset="0"/>
              </a:defRPr>
            </a:lvl5pPr>
            <a:lvl6pPr marL="2608395" indent="-237127" defTabSz="908986" eaLnBrk="0" fontAlgn="base" hangingPunct="0">
              <a:spcBef>
                <a:spcPct val="30000"/>
              </a:spcBef>
              <a:spcAft>
                <a:spcPct val="0"/>
              </a:spcAft>
              <a:defRPr sz="1500">
                <a:solidFill>
                  <a:schemeClr val="tx1"/>
                </a:solidFill>
                <a:latin typeface="Times New Roman" panose="02020603050405020304" pitchFamily="18" charset="0"/>
              </a:defRPr>
            </a:lvl6pPr>
            <a:lvl7pPr marL="3082648" indent="-237127" defTabSz="908986" eaLnBrk="0" fontAlgn="base" hangingPunct="0">
              <a:spcBef>
                <a:spcPct val="30000"/>
              </a:spcBef>
              <a:spcAft>
                <a:spcPct val="0"/>
              </a:spcAft>
              <a:defRPr sz="1500">
                <a:solidFill>
                  <a:schemeClr val="tx1"/>
                </a:solidFill>
                <a:latin typeface="Times New Roman" panose="02020603050405020304" pitchFamily="18" charset="0"/>
              </a:defRPr>
            </a:lvl7pPr>
            <a:lvl8pPr marL="3556902" indent="-237127" defTabSz="908986" eaLnBrk="0" fontAlgn="base" hangingPunct="0">
              <a:spcBef>
                <a:spcPct val="30000"/>
              </a:spcBef>
              <a:spcAft>
                <a:spcPct val="0"/>
              </a:spcAft>
              <a:defRPr sz="1500">
                <a:solidFill>
                  <a:schemeClr val="tx1"/>
                </a:solidFill>
                <a:latin typeface="Times New Roman" panose="02020603050405020304" pitchFamily="18" charset="0"/>
              </a:defRPr>
            </a:lvl8pPr>
            <a:lvl9pPr marL="4031155" indent="-237127" defTabSz="908986" eaLnBrk="0" fontAlgn="base" hangingPunct="0">
              <a:spcBef>
                <a:spcPct val="30000"/>
              </a:spcBef>
              <a:spcAft>
                <a:spcPct val="0"/>
              </a:spcAft>
              <a:defRPr sz="1500">
                <a:solidFill>
                  <a:schemeClr val="tx1"/>
                </a:solidFill>
                <a:latin typeface="Times New Roman" panose="02020603050405020304" pitchFamily="18" charset="0"/>
              </a:defRPr>
            </a:lvl9pPr>
          </a:lstStyle>
          <a:p>
            <a:pPr>
              <a:spcBef>
                <a:spcPct val="0"/>
              </a:spcBef>
            </a:pPr>
            <a:fld id="{69C49075-E1D2-460D-8150-C4D8E9CC4908}" type="slidenum">
              <a:rPr lang="en-US" altLang="en-US" sz="1100"/>
              <a:pPr>
                <a:spcBef>
                  <a:spcPct val="0"/>
                </a:spcBef>
              </a:pPr>
              <a:t>5</a:t>
            </a:fld>
            <a:endParaRPr lang="en-US" altLang="en-US" sz="11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404621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_17_Narrow">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8929" y="1843992"/>
            <a:ext cx="7612927" cy="4572000"/>
          </a:xfrm>
          <a:prstGeom prst="rect">
            <a:avLst/>
          </a:prstGeom>
        </p:spPr>
        <p:txBody>
          <a:bodyPr/>
          <a:lstStyle>
            <a:lvl1pPr marL="285750" indent="-285750">
              <a:lnSpc>
                <a:spcPct val="95000"/>
              </a:lnSpc>
              <a:spcBef>
                <a:spcPts val="600"/>
              </a:spcBef>
              <a:buClr>
                <a:srgbClr val="001E96"/>
              </a:buClr>
              <a:defRPr sz="1800">
                <a:effectLst/>
              </a:defRPr>
            </a:lvl1pPr>
            <a:lvl2pPr marL="628650" indent="-280988">
              <a:lnSpc>
                <a:spcPct val="95000"/>
              </a:lnSpc>
              <a:spcBef>
                <a:spcPts val="600"/>
              </a:spcBef>
              <a:buClr>
                <a:srgbClr val="001E96"/>
              </a:buClr>
              <a:defRPr sz="1700">
                <a:effectLst/>
              </a:defRPr>
            </a:lvl2pPr>
            <a:lvl3pPr marL="969963" indent="-292100">
              <a:lnSpc>
                <a:spcPct val="95000"/>
              </a:lnSpc>
              <a:spcBef>
                <a:spcPts val="600"/>
              </a:spcBef>
              <a:buClr>
                <a:srgbClr val="001E96"/>
              </a:buClr>
              <a:defRPr sz="1600">
                <a:effectLst/>
              </a:defRPr>
            </a:lvl3pPr>
            <a:lvl4pPr marL="1311275" indent="-280988">
              <a:lnSpc>
                <a:spcPct val="95000"/>
              </a:lnSpc>
              <a:spcBef>
                <a:spcPts val="600"/>
              </a:spcBef>
              <a:buClr>
                <a:srgbClr val="001E96"/>
              </a:buClr>
              <a:defRPr sz="1600">
                <a:effectLst/>
              </a:defRPr>
            </a:lvl4pPr>
            <a:lvl5pPr marL="1652588" indent="-279400">
              <a:lnSpc>
                <a:spcPct val="95000"/>
              </a:lnSpc>
              <a:spcBef>
                <a:spcPts val="600"/>
              </a:spcBef>
              <a:buClr>
                <a:srgbClr val="0028A0"/>
              </a:buClr>
              <a:defRPr sz="1600">
                <a:effectLs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p:txBody>
          <a:bodyPr/>
          <a:lstStyle>
            <a:lvl1pPr>
              <a:defRPr sz="2700">
                <a:solidFill>
                  <a:srgbClr val="0000A8"/>
                </a:solidFill>
              </a:defRPr>
            </a:lvl1pPr>
          </a:lstStyle>
          <a:p>
            <a:r>
              <a:rPr lang="en-US"/>
              <a:t>Click to edit Master title style</a:t>
            </a:r>
          </a:p>
        </p:txBody>
      </p:sp>
    </p:spTree>
    <p:extLst>
      <p:ext uri="{BB962C8B-B14F-4D97-AF65-F5344CB8AC3E}">
        <p14:creationId xmlns:p14="http://schemas.microsoft.com/office/powerpoint/2010/main" val="791308140"/>
      </p:ext>
    </p:extLst>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4" name="Rectangle 2"/>
          <p:cNvSpPr>
            <a:spLocks noChangeArrowheads="1"/>
          </p:cNvSpPr>
          <p:nvPr/>
        </p:nvSpPr>
        <p:spPr bwMode="ltGray">
          <a:xfrm>
            <a:off x="0" y="603926"/>
            <a:ext cx="9142413" cy="1905000"/>
          </a:xfrm>
          <a:prstGeom prst="rect">
            <a:avLst/>
          </a:prstGeom>
          <a:solidFill>
            <a:srgbClr val="C0C0C0"/>
          </a:solidFill>
          <a:ln w="9525">
            <a:noFill/>
            <a:miter lim="800000"/>
            <a:headEnd/>
            <a:tailEnd/>
          </a:ln>
          <a:effectLst/>
        </p:spPr>
        <p:txBody>
          <a:bodyPr/>
          <a:lstStyle/>
          <a:p>
            <a:pPr eaLnBrk="0" hangingPunct="0">
              <a:spcBef>
                <a:spcPct val="70000"/>
              </a:spcBef>
              <a:buClr>
                <a:srgbClr val="0000CC"/>
              </a:buClr>
              <a:defRPr/>
            </a:pPr>
            <a:endParaRPr lang="en-US">
              <a:effectLst>
                <a:outerShdw blurRad="38100" dist="38100" dir="2700000" algn="tl">
                  <a:srgbClr val="000000"/>
                </a:outerShdw>
              </a:effectLst>
            </a:endParaRPr>
          </a:p>
        </p:txBody>
      </p:sp>
      <p:sp>
        <p:nvSpPr>
          <p:cNvPr id="143363" name="Rectangle 3"/>
          <p:cNvSpPr>
            <a:spLocks noGrp="1" noChangeArrowheads="1"/>
          </p:cNvSpPr>
          <p:nvPr>
            <p:ph type="ctrTitle" sz="quarter"/>
          </p:nvPr>
        </p:nvSpPr>
        <p:spPr>
          <a:xfrm>
            <a:off x="1562100" y="526224"/>
            <a:ext cx="7239000" cy="1905000"/>
          </a:xfrm>
        </p:spPr>
        <p:txBody>
          <a:bodyPr/>
          <a:lstStyle>
            <a:lvl1pPr>
              <a:defRPr sz="2800">
                <a:solidFill>
                  <a:srgbClr val="0000A8"/>
                </a:solidFill>
              </a:defRPr>
            </a:lvl1pPr>
          </a:lstStyle>
          <a:p>
            <a:r>
              <a:rPr lang="en-US"/>
              <a:t>Click to edit Master title style</a:t>
            </a:r>
          </a:p>
        </p:txBody>
      </p:sp>
      <p:sp>
        <p:nvSpPr>
          <p:cNvPr id="143364" name="Rectangle 4"/>
          <p:cNvSpPr>
            <a:spLocks noGrp="1" noChangeArrowheads="1"/>
          </p:cNvSpPr>
          <p:nvPr>
            <p:ph type="subTitle" sz="quarter" idx="1"/>
          </p:nvPr>
        </p:nvSpPr>
        <p:spPr bwMode="auto">
          <a:xfrm>
            <a:off x="1981200" y="3525184"/>
            <a:ext cx="6400800" cy="1752600"/>
          </a:xfrm>
          <a:prstGeom prst="rect">
            <a:avLst/>
          </a:prstGeom>
          <a:noFill/>
          <a:ln>
            <a:miter lim="800000"/>
            <a:headEnd/>
            <a:tailEnd/>
          </a:ln>
        </p:spPr>
        <p:txBody>
          <a:bodyPr vert="horz" wrap="square" lIns="92051" tIns="46026" rIns="92051" bIns="46026" numCol="1" anchor="t" anchorCtr="0" compatLnSpc="1">
            <a:prstTxWarp prst="textNoShape">
              <a:avLst/>
            </a:prstTxWarp>
          </a:bodyPr>
          <a:lstStyle>
            <a:lvl1pPr marL="0" indent="0" algn="ctr">
              <a:spcBef>
                <a:spcPct val="0"/>
              </a:spcBef>
              <a:buFontTx/>
              <a:buNone/>
              <a:defRPr sz="1700">
                <a:effectLst/>
              </a:defRPr>
            </a:lvl1pPr>
          </a:lstStyle>
          <a:p>
            <a:r>
              <a:rPr lang="en-US"/>
              <a:t>Click to edit Master subtitle style</a:t>
            </a:r>
          </a:p>
        </p:txBody>
      </p:sp>
      <p:pic>
        <p:nvPicPr>
          <p:cNvPr id="7" name="Picture 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96" y="-19048"/>
            <a:ext cx="1411146" cy="689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BA1AE8E7-BC45-420A-AFF3-425B4FA8983A}"/>
              </a:ext>
            </a:extLst>
          </p:cNvPr>
          <p:cNvSpPr/>
          <p:nvPr userDrawn="1"/>
        </p:nvSpPr>
        <p:spPr bwMode="auto">
          <a:xfrm>
            <a:off x="4520738" y="6334679"/>
            <a:ext cx="1321724" cy="421046"/>
          </a:xfrm>
          <a:prstGeom prst="rect">
            <a:avLst/>
          </a:prstGeom>
          <a:solidFill>
            <a:srgbClr val="FFFFFF"/>
          </a:solidFill>
          <a:ln w="9525" cap="flat" cmpd="sng" algn="ctr">
            <a:noFill/>
            <a:prstDash val="solid"/>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pPr marL="0" marR="0" indent="0" algn="l" defTabSz="914400" rtl="0" eaLnBrk="0" fontAlgn="base" latinLnBrk="0" hangingPunct="0">
              <a:lnSpc>
                <a:spcPct val="100000"/>
              </a:lnSpc>
              <a:spcBef>
                <a:spcPct val="70000"/>
              </a:spcBef>
              <a:spcAft>
                <a:spcPct val="0"/>
              </a:spcAft>
              <a:buClr>
                <a:srgbClr val="0000CC"/>
              </a:buClr>
              <a:buSzTx/>
              <a:buFontTx/>
              <a:buNone/>
              <a:tabLst/>
            </a:pPr>
            <a:endParaRPr kumimoji="1" lang="en-US" sz="1700" b="0" i="0" u="none" strike="noStrike" cap="none" normalizeH="0" baseline="0">
              <a:ln>
                <a:noFill/>
              </a:ln>
              <a:solidFill>
                <a:schemeClr val="accent2"/>
              </a:solidFill>
              <a:effectLst>
                <a:outerShdw blurRad="38100" dist="38100" dir="2700000" algn="tl">
                  <a:srgbClr val="000000">
                    <a:alpha val="43137"/>
                  </a:srgbClr>
                </a:outerShdw>
              </a:effectLst>
              <a:latin typeface="Times New Roman" pitchFamily="18" charset="0"/>
            </a:endParaRPr>
          </a:p>
        </p:txBody>
      </p:sp>
    </p:spTree>
    <p:extLst>
      <p:ext uri="{BB962C8B-B14F-4D97-AF65-F5344CB8AC3E}">
        <p14:creationId xmlns:p14="http://schemas.microsoft.com/office/powerpoint/2010/main" val="1289889508"/>
      </p:ext>
    </p:extLst>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Content Placeholder 2"/>
          <p:cNvSpPr>
            <a:spLocks noGrp="1"/>
          </p:cNvSpPr>
          <p:nvPr>
            <p:ph idx="1"/>
          </p:nvPr>
        </p:nvSpPr>
        <p:spPr>
          <a:xfrm>
            <a:off x="1468929" y="1843992"/>
            <a:ext cx="7612927" cy="4572000"/>
          </a:xfrm>
          <a:prstGeom prst="rect">
            <a:avLst/>
          </a:prstGeom>
        </p:spPr>
        <p:txBody>
          <a:bodyPr/>
          <a:lstStyle>
            <a:lvl1pPr marL="285750" indent="-285750">
              <a:lnSpc>
                <a:spcPct val="95000"/>
              </a:lnSpc>
              <a:spcBef>
                <a:spcPts val="600"/>
              </a:spcBef>
              <a:buClr>
                <a:srgbClr val="001E96"/>
              </a:buClr>
              <a:defRPr sz="1800">
                <a:effectLst/>
              </a:defRPr>
            </a:lvl1pPr>
            <a:lvl2pPr marL="628650" indent="-280988">
              <a:lnSpc>
                <a:spcPct val="95000"/>
              </a:lnSpc>
              <a:spcBef>
                <a:spcPts val="600"/>
              </a:spcBef>
              <a:buClr>
                <a:srgbClr val="001E96"/>
              </a:buClr>
              <a:defRPr sz="1700">
                <a:effectLst/>
              </a:defRPr>
            </a:lvl2pPr>
            <a:lvl3pPr marL="969963" indent="-292100">
              <a:lnSpc>
                <a:spcPct val="95000"/>
              </a:lnSpc>
              <a:spcBef>
                <a:spcPts val="600"/>
              </a:spcBef>
              <a:buClr>
                <a:srgbClr val="001E96"/>
              </a:buClr>
              <a:defRPr sz="1600">
                <a:effectLst/>
              </a:defRPr>
            </a:lvl3pPr>
            <a:lvl4pPr marL="1311275" indent="-280988">
              <a:lnSpc>
                <a:spcPct val="95000"/>
              </a:lnSpc>
              <a:spcBef>
                <a:spcPts val="600"/>
              </a:spcBef>
              <a:buClr>
                <a:srgbClr val="001E96"/>
              </a:buClr>
              <a:defRPr sz="1600">
                <a:effectLst/>
              </a:defRPr>
            </a:lvl4pPr>
            <a:lvl5pPr marL="1652588" indent="-279400">
              <a:lnSpc>
                <a:spcPct val="95000"/>
              </a:lnSpc>
              <a:spcBef>
                <a:spcPts val="600"/>
              </a:spcBef>
              <a:buClr>
                <a:srgbClr val="0028A0"/>
              </a:buClr>
              <a:defRPr sz="1600">
                <a:effectLs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46336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alpha val="0"/>
          </a:schemeClr>
        </a:solidFill>
        <a:effectLst/>
      </p:bgPr>
    </p:bg>
    <p:spTree>
      <p:nvGrpSpPr>
        <p:cNvPr id="1" name=""/>
        <p:cNvGrpSpPr/>
        <p:nvPr/>
      </p:nvGrpSpPr>
      <p:grpSpPr>
        <a:xfrm>
          <a:off x="0" y="0"/>
          <a:ext cx="0" cy="0"/>
          <a:chOff x="0" y="0"/>
          <a:chExt cx="0" cy="0"/>
        </a:xfrm>
      </p:grpSpPr>
      <p:sp>
        <p:nvSpPr>
          <p:cNvPr id="142338" name="Rectangle 2"/>
          <p:cNvSpPr>
            <a:spLocks noChangeArrowheads="1"/>
          </p:cNvSpPr>
          <p:nvPr/>
        </p:nvSpPr>
        <p:spPr bwMode="ltGray">
          <a:xfrm>
            <a:off x="0" y="609600"/>
            <a:ext cx="9142413" cy="1143000"/>
          </a:xfrm>
          <a:prstGeom prst="rect">
            <a:avLst/>
          </a:prstGeom>
          <a:solidFill>
            <a:srgbClr val="C0C0C0"/>
          </a:solidFill>
          <a:ln w="9525">
            <a:noFill/>
            <a:miter lim="800000"/>
            <a:headEnd/>
            <a:tailEnd/>
          </a:ln>
          <a:effectLst/>
        </p:spPr>
        <p:txBody>
          <a:bodyPr/>
          <a:lstStyle/>
          <a:p>
            <a:pPr eaLnBrk="0" hangingPunct="0">
              <a:spcBef>
                <a:spcPct val="70000"/>
              </a:spcBef>
              <a:buClr>
                <a:srgbClr val="0000CC"/>
              </a:buClr>
              <a:defRPr/>
            </a:pPr>
            <a:endParaRPr lang="en-US">
              <a:effectLst>
                <a:outerShdw blurRad="38100" dist="38100" dir="2700000" algn="tl">
                  <a:srgbClr val="000000"/>
                </a:outerShdw>
              </a:effectLst>
            </a:endParaRPr>
          </a:p>
        </p:txBody>
      </p:sp>
      <p:sp>
        <p:nvSpPr>
          <p:cNvPr id="142339" name="Rectangle 3"/>
          <p:cNvSpPr>
            <a:spLocks noGrp="1" noChangeArrowheads="1"/>
          </p:cNvSpPr>
          <p:nvPr>
            <p:ph type="title"/>
          </p:nvPr>
        </p:nvSpPr>
        <p:spPr bwMode="black">
          <a:xfrm>
            <a:off x="1371600" y="609600"/>
            <a:ext cx="7772400" cy="1143000"/>
          </a:xfrm>
          <a:prstGeom prst="rect">
            <a:avLst/>
          </a:prstGeom>
          <a:noFill/>
          <a:ln w="9525">
            <a:noFill/>
            <a:miter lim="800000"/>
            <a:headEnd/>
            <a:tailEnd/>
          </a:ln>
          <a:effectLst/>
        </p:spPr>
        <p:txBody>
          <a:bodyPr vert="horz" wrap="square" lIns="92051" tIns="46026" rIns="92051" bIns="46026" numCol="1" anchor="ctr" anchorCtr="0" compatLnSpc="1">
            <a:prstTxWarp prst="textNoShape">
              <a:avLst/>
            </a:prstTxWarp>
          </a:bodyPr>
          <a:lstStyle/>
          <a:p>
            <a:pPr lvl="0"/>
            <a:r>
              <a:rPr lang="en-US"/>
              <a:t>Click to edit Master title style</a:t>
            </a:r>
          </a:p>
        </p:txBody>
      </p:sp>
      <p:pic>
        <p:nvPicPr>
          <p:cNvPr id="1030" name="Picture 1"/>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796" y="-19048"/>
            <a:ext cx="1411146" cy="689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userDrawn="1"/>
        </p:nvSpPr>
        <p:spPr>
          <a:xfrm>
            <a:off x="4794038" y="6522687"/>
            <a:ext cx="896644" cy="276999"/>
          </a:xfrm>
          <a:prstGeom prst="rect">
            <a:avLst/>
          </a:prstGeom>
          <a:noFill/>
        </p:spPr>
        <p:txBody>
          <a:bodyPr wrap="square" rtlCol="0">
            <a:spAutoFit/>
          </a:bodyPr>
          <a:lstStyle/>
          <a:p>
            <a:pPr algn="ctr"/>
            <a:r>
              <a:rPr lang="en-US" sz="1200" b="1">
                <a:solidFill>
                  <a:srgbClr val="2E5BB6"/>
                </a:solidFill>
              </a:rPr>
              <a:t>-</a:t>
            </a:r>
            <a:fld id="{0E036888-D62F-4EF8-84B0-52CA3D88A94B}" type="slidenum">
              <a:rPr lang="en-US" sz="1200" b="1" smtClean="0">
                <a:solidFill>
                  <a:srgbClr val="2E5BB6"/>
                </a:solidFill>
              </a:rPr>
              <a:pPr algn="ctr"/>
              <a:t>‹#›</a:t>
            </a:fld>
            <a:r>
              <a:rPr lang="en-US" sz="1200" b="1">
                <a:solidFill>
                  <a:srgbClr val="2E5BB6"/>
                </a:solidFill>
              </a:rPr>
              <a:t>-</a:t>
            </a: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96549" y="6337131"/>
            <a:ext cx="923121" cy="502632"/>
          </a:xfrm>
          <a:prstGeom prst="rect">
            <a:avLst/>
          </a:prstGeom>
        </p:spPr>
      </p:pic>
      <p:sp>
        <p:nvSpPr>
          <p:cNvPr id="2" name="TextBox 1"/>
          <p:cNvSpPr txBox="1"/>
          <p:nvPr userDrawn="1"/>
        </p:nvSpPr>
        <p:spPr>
          <a:xfrm>
            <a:off x="1392333" y="6542222"/>
            <a:ext cx="2666082" cy="261610"/>
          </a:xfrm>
          <a:prstGeom prst="rect">
            <a:avLst/>
          </a:prstGeom>
          <a:noFill/>
        </p:spPr>
        <p:txBody>
          <a:bodyPr wrap="square" rtlCol="0">
            <a:spAutoFit/>
          </a:bodyPr>
          <a:lstStyle/>
          <a:p>
            <a:r>
              <a:rPr lang="en-US" sz="1100">
                <a:solidFill>
                  <a:srgbClr val="2E5CB7"/>
                </a:solidFill>
              </a:rPr>
              <a:t>© 2024</a:t>
            </a:r>
            <a:r>
              <a:rPr lang="en-US" sz="1100" baseline="0">
                <a:solidFill>
                  <a:srgbClr val="2E5CB7"/>
                </a:solidFill>
              </a:rPr>
              <a:t> Potomac Economics</a:t>
            </a:r>
            <a:endParaRPr lang="en-US" sz="1100">
              <a:solidFill>
                <a:srgbClr val="2E5CB7"/>
              </a:solidFill>
            </a:endParaRPr>
          </a:p>
        </p:txBody>
      </p:sp>
    </p:spTree>
  </p:cSld>
  <p:clrMap bg1="dk2" tx1="lt1" bg2="dk1" tx2="lt2" accent1="accent1" accent2="accent2" accent3="accent3" accent4="accent4" accent5="accent5" accent6="accent6" hlink="hlink" folHlink="folHlink"/>
  <p:sldLayoutIdLst>
    <p:sldLayoutId id="2147484219" r:id="rId1"/>
    <p:sldLayoutId id="2147484220" r:id="rId2"/>
    <p:sldLayoutId id="2147484221" r:id="rId3"/>
  </p:sldLayoutIdLst>
  <p:transition spd="slow">
    <p:wipe dir="r"/>
  </p:transition>
  <p:hf sldNum="0" hdr="0" dt="0"/>
  <p:txStyles>
    <p:titleStyle>
      <a:lvl1pPr algn="ctr" rtl="0" eaLnBrk="0" fontAlgn="base" hangingPunct="0">
        <a:spcBef>
          <a:spcPct val="0"/>
        </a:spcBef>
        <a:spcAft>
          <a:spcPct val="0"/>
        </a:spcAft>
        <a:defRPr kumimoji="1" sz="2700" b="1">
          <a:solidFill>
            <a:srgbClr val="0000A8"/>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2pPr>
      <a:lvl3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3pPr>
      <a:lvl4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4pPr>
      <a:lvl5pPr algn="ctr" rtl="0" eaLnBrk="0" fontAlgn="base" hangingPunct="0">
        <a:spcBef>
          <a:spcPct val="0"/>
        </a:spcBef>
        <a:spcAft>
          <a:spcPct val="0"/>
        </a:spcAft>
        <a:defRPr kumimoji="1" sz="2600" b="1">
          <a:solidFill>
            <a:srgbClr val="001E96"/>
          </a:solidFill>
          <a:effectLst>
            <a:outerShdw blurRad="38100" dist="38100" dir="2700000" algn="tl">
              <a:srgbClr val="C0C0C0"/>
            </a:outerShdw>
          </a:effectLst>
          <a:latin typeface="Times New Roman" pitchFamily="18" charset="0"/>
        </a:defRPr>
      </a:lvl5pPr>
      <a:lvl6pPr marL="4572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6pPr>
      <a:lvl7pPr marL="9144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7pPr>
      <a:lvl8pPr marL="13716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8pPr>
      <a:lvl9pPr marL="1828800" algn="ctr" rtl="0" eaLnBrk="0" fontAlgn="base" hangingPunct="0">
        <a:spcBef>
          <a:spcPct val="0"/>
        </a:spcBef>
        <a:spcAft>
          <a:spcPct val="0"/>
        </a:spcAft>
        <a:defRPr kumimoji="1" sz="2600" b="1">
          <a:solidFill>
            <a:srgbClr val="000099"/>
          </a:solidFill>
          <a:effectLst>
            <a:outerShdw blurRad="38100" dist="38100" dir="2700000" algn="tl">
              <a:srgbClr val="C0C0C0"/>
            </a:outerShdw>
          </a:effectLst>
          <a:latin typeface="Times New Roman" pitchFamily="18" charset="0"/>
        </a:defRPr>
      </a:lvl9pPr>
    </p:titleStyle>
    <p:bodyStyle>
      <a:lvl1pPr marL="342900" indent="-342900" algn="l" rtl="0" eaLnBrk="0" fontAlgn="base" hangingPunct="0">
        <a:spcBef>
          <a:spcPct val="20000"/>
        </a:spcBef>
        <a:spcAft>
          <a:spcPct val="0"/>
        </a:spcAft>
        <a:buClr>
          <a:srgbClr val="0000CC"/>
        </a:buClr>
        <a:buChar char="•"/>
        <a:defRPr kumimoji="1" sz="2100">
          <a:solidFill>
            <a:schemeClr val="bg2"/>
          </a:solidFill>
          <a:effectLst>
            <a:outerShdw blurRad="38100" dist="38100" dir="2700000" algn="tl">
              <a:srgbClr val="C0C0C0"/>
            </a:outerShdw>
          </a:effectLst>
          <a:latin typeface="+mn-lt"/>
          <a:ea typeface="+mn-ea"/>
          <a:cs typeface="+mn-cs"/>
        </a:defRPr>
      </a:lvl1pPr>
      <a:lvl2pPr marL="744538" indent="-287338" algn="l" rtl="0" eaLnBrk="0" fontAlgn="base" hangingPunct="0">
        <a:spcBef>
          <a:spcPct val="20000"/>
        </a:spcBef>
        <a:spcAft>
          <a:spcPct val="0"/>
        </a:spcAft>
        <a:buClr>
          <a:srgbClr val="0000CC"/>
        </a:buClr>
        <a:buFont typeface="Wingdings" pitchFamily="2" charset="2"/>
        <a:buChar char="ü"/>
        <a:defRPr kumimoji="1" sz="2000">
          <a:solidFill>
            <a:schemeClr val="bg2"/>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rgbClr val="0000CC"/>
        </a:buClr>
        <a:buChar char="–"/>
        <a:defRPr kumimoji="1" sz="2400">
          <a:solidFill>
            <a:schemeClr val="bg2"/>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rgbClr val="0000CC"/>
        </a:buClr>
        <a:buChar char="•"/>
        <a:defRPr kumimoji="1" sz="2000">
          <a:solidFill>
            <a:schemeClr val="bg2"/>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rgbClr val="0000CC"/>
        </a:buClr>
        <a:buChar char="–"/>
        <a:defRPr kumimoji="1" sz="2000">
          <a:solidFill>
            <a:schemeClr val="bg2"/>
          </a:solidFill>
          <a:effectLst>
            <a:outerShdw blurRad="38100" dist="38100" dir="2700000" algn="tl">
              <a:srgbClr val="C0C0C0"/>
            </a:outerShdw>
          </a:effectLst>
          <a:latin typeface="+mn-lt"/>
        </a:defRPr>
      </a:lvl5pPr>
      <a:lvl6pPr marL="2514600" indent="-228600" algn="l" rtl="0" eaLnBrk="0" fontAlgn="base" hangingPunct="0">
        <a:spcBef>
          <a:spcPct val="20000"/>
        </a:spcBef>
        <a:spcAft>
          <a:spcPct val="0"/>
        </a:spcAft>
        <a:buClr>
          <a:srgbClr val="0000CC"/>
        </a:buClr>
        <a:buChar char="–"/>
        <a:defRPr kumimoji="1">
          <a:solidFill>
            <a:schemeClr val="bg2"/>
          </a:solidFill>
          <a:effectLst>
            <a:outerShdw blurRad="38100" dist="38100" dir="2700000" algn="tl">
              <a:srgbClr val="C0C0C0"/>
            </a:outerShdw>
          </a:effectLst>
          <a:latin typeface="+mn-lt"/>
        </a:defRPr>
      </a:lvl6pPr>
      <a:lvl7pPr marL="2971800" indent="-228600" algn="l" rtl="0" eaLnBrk="0" fontAlgn="base" hangingPunct="0">
        <a:spcBef>
          <a:spcPct val="20000"/>
        </a:spcBef>
        <a:spcAft>
          <a:spcPct val="0"/>
        </a:spcAft>
        <a:buClr>
          <a:srgbClr val="0000CC"/>
        </a:buClr>
        <a:buChar char="–"/>
        <a:defRPr kumimoji="1">
          <a:solidFill>
            <a:schemeClr val="bg2"/>
          </a:solidFill>
          <a:effectLst>
            <a:outerShdw blurRad="38100" dist="38100" dir="2700000" algn="tl">
              <a:srgbClr val="C0C0C0"/>
            </a:outerShdw>
          </a:effectLst>
          <a:latin typeface="+mn-lt"/>
        </a:defRPr>
      </a:lvl7pPr>
      <a:lvl8pPr marL="3429000" indent="-228600" algn="l" rtl="0" eaLnBrk="0" fontAlgn="base" hangingPunct="0">
        <a:spcBef>
          <a:spcPct val="20000"/>
        </a:spcBef>
        <a:spcAft>
          <a:spcPct val="0"/>
        </a:spcAft>
        <a:buClr>
          <a:srgbClr val="0000CC"/>
        </a:buClr>
        <a:buChar char="–"/>
        <a:defRPr kumimoji="1">
          <a:solidFill>
            <a:schemeClr val="bg2"/>
          </a:solidFill>
          <a:effectLst>
            <a:outerShdw blurRad="38100" dist="38100" dir="2700000" algn="tl">
              <a:srgbClr val="C0C0C0"/>
            </a:outerShdw>
          </a:effectLst>
          <a:latin typeface="+mn-lt"/>
        </a:defRPr>
      </a:lvl8pPr>
      <a:lvl9pPr marL="3886200" indent="-228600" algn="l" rtl="0" eaLnBrk="0" fontAlgn="base" hangingPunct="0">
        <a:spcBef>
          <a:spcPct val="20000"/>
        </a:spcBef>
        <a:spcAft>
          <a:spcPct val="0"/>
        </a:spcAft>
        <a:buClr>
          <a:srgbClr val="0000CC"/>
        </a:buClr>
        <a:buChar char="–"/>
        <a:defRPr kumimoji="1">
          <a:solidFill>
            <a:schemeClr val="bg2"/>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689175" y="613675"/>
            <a:ext cx="7239000" cy="1905000"/>
          </a:xfrm>
          <a:noFill/>
          <a:extLst>
            <a:ext uri="{909E8E84-426E-40DD-AFC4-6F175D3DCCD1}">
              <a14:hiddenFill xmlns:a14="http://schemas.microsoft.com/office/drawing/2010/main">
                <a:solidFill>
                  <a:schemeClr val="folHlink"/>
                </a:solidFill>
              </a14:hiddenFill>
            </a:ext>
          </a:extLst>
        </p:spPr>
        <p:txBody>
          <a:bodyPr lIns="92063" tIns="46032" rIns="92063" bIns="46032"/>
          <a:lstStyle/>
          <a:p>
            <a:pPr defTabSz="1031875"/>
            <a:r>
              <a:rPr lang="en-US" altLang="en-US" dirty="0"/>
              <a:t>Proposal for Real-Time Procurement of Offline DRRS</a:t>
            </a:r>
          </a:p>
        </p:txBody>
      </p:sp>
      <p:sp>
        <p:nvSpPr>
          <p:cNvPr id="3075" name="Rectangle 3"/>
          <p:cNvSpPr>
            <a:spLocks noGrp="1" noChangeArrowheads="1"/>
          </p:cNvSpPr>
          <p:nvPr>
            <p:ph type="subTitle" idx="1"/>
          </p:nvPr>
        </p:nvSpPr>
        <p:spPr>
          <a:xfrm>
            <a:off x="1982117" y="3772887"/>
            <a:ext cx="6463146" cy="2916387"/>
          </a:xfrm>
          <a:noFill/>
        </p:spPr>
        <p:txBody>
          <a:bodyPr/>
          <a:lstStyle/>
          <a:p>
            <a:pPr defTabSz="1031875"/>
            <a:r>
              <a:rPr lang="en-US" altLang="en-US" sz="2000" dirty="0"/>
              <a:t>Andrew Reimers, Ph.D.</a:t>
            </a:r>
          </a:p>
          <a:p>
            <a:pPr defTabSz="1031875"/>
            <a:r>
              <a:rPr lang="en-US" altLang="en-US" sz="2000" dirty="0"/>
              <a:t>Deputy Director</a:t>
            </a:r>
          </a:p>
          <a:p>
            <a:pPr defTabSz="1031875"/>
            <a:r>
              <a:rPr lang="en-US" altLang="en-US" sz="2000" dirty="0"/>
              <a:t>Potomac Economics | ERCOT IMM</a:t>
            </a:r>
          </a:p>
          <a:p>
            <a:pPr defTabSz="1031875"/>
            <a:endParaRPr lang="en-US" altLang="en-US" sz="2000" dirty="0"/>
          </a:p>
          <a:p>
            <a:pPr defTabSz="1031875"/>
            <a:endParaRPr lang="en-US" altLang="en-US" sz="2000" dirty="0"/>
          </a:p>
          <a:p>
            <a:pPr defTabSz="1031875"/>
            <a:r>
              <a:rPr lang="en-US" altLang="en-US" sz="2000" dirty="0"/>
              <a:t>SAWG</a:t>
            </a:r>
          </a:p>
          <a:p>
            <a:pPr defTabSz="1031875"/>
            <a:r>
              <a:rPr lang="en-US" altLang="en-US" sz="2000" dirty="0"/>
              <a:t>January 24, 2025 </a:t>
            </a:r>
          </a:p>
        </p:txBody>
      </p:sp>
    </p:spTree>
    <p:extLst>
      <p:ext uri="{BB962C8B-B14F-4D97-AF65-F5344CB8AC3E}">
        <p14:creationId xmlns:p14="http://schemas.microsoft.com/office/powerpoint/2010/main" val="1737692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1468929" y="1843992"/>
            <a:ext cx="7675071" cy="4572000"/>
          </a:xfrm>
        </p:spPr>
        <p:txBody>
          <a:bodyPr lIns="91426" tIns="45713" rIns="91426" bIns="45713" anchor="t">
            <a:noAutofit/>
          </a:bodyPr>
          <a:lstStyle/>
          <a:p>
            <a:pPr marL="342900" indent="-342900">
              <a:spcAft>
                <a:spcPts val="0"/>
              </a:spcAft>
              <a:buFont typeface="Arial" panose="020B0604020202020204" pitchFamily="34" charset="0"/>
              <a:buChar char="•"/>
            </a:pPr>
            <a:r>
              <a:rPr lang="en-US" sz="1900" dirty="0"/>
              <a:t>The IMM has recommended that DRRS be allowed to be provided by both online and offline units and be co-optimized in real-time so that any shortages in the supply of DRRS are factored into price formation</a:t>
            </a:r>
          </a:p>
          <a:p>
            <a:pPr marL="342900" indent="-342900">
              <a:spcAft>
                <a:spcPts val="0"/>
              </a:spcAft>
              <a:buFont typeface="Arial" panose="020B0604020202020204" pitchFamily="34" charset="0"/>
              <a:buChar char="•"/>
            </a:pPr>
            <a:endParaRPr lang="en-US" sz="1900" dirty="0"/>
          </a:p>
          <a:p>
            <a:pPr marL="342900" indent="-342900">
              <a:spcAft>
                <a:spcPts val="0"/>
              </a:spcAft>
              <a:buFont typeface="Arial" panose="020B0604020202020204" pitchFamily="34" charset="0"/>
              <a:buChar char="•"/>
            </a:pPr>
            <a:r>
              <a:rPr lang="en-US" sz="1900" dirty="0">
                <a:cs typeface="Times New Roman"/>
              </a:rPr>
              <a:t>With regard to offline DRRS, what is SCED actually buying each interval if the resource has to be committed by RUC, which only runs at the beginning of each hour and takes 15-30 mins to run?</a:t>
            </a:r>
          </a:p>
          <a:p>
            <a:pPr marL="342900" indent="-342900">
              <a:spcAft>
                <a:spcPts val="0"/>
              </a:spcAft>
              <a:buFont typeface="Arial" panose="020B0604020202020204" pitchFamily="34" charset="0"/>
              <a:buChar char="•"/>
            </a:pPr>
            <a:endParaRPr lang="en-US" sz="1900" dirty="0">
              <a:cs typeface="Times New Roman"/>
            </a:endParaRPr>
          </a:p>
          <a:p>
            <a:pPr marL="342900" indent="-342900">
              <a:spcAft>
                <a:spcPts val="0"/>
              </a:spcAft>
              <a:buFont typeface="Arial" panose="020B0604020202020204" pitchFamily="34" charset="0"/>
              <a:buChar char="•"/>
            </a:pPr>
            <a:r>
              <a:rPr lang="en-US" sz="1900" b="1" dirty="0">
                <a:cs typeface="Times New Roman"/>
              </a:rPr>
              <a:t>Solution:</a:t>
            </a:r>
            <a:r>
              <a:rPr lang="en-US" sz="1900" dirty="0">
                <a:cs typeface="Times New Roman"/>
              </a:rPr>
              <a:t> implement a version of RUC with a shorter study period that can execute more quickly (appx 5 mins) on an as needed basis</a:t>
            </a:r>
          </a:p>
          <a:p>
            <a:pPr marL="342900" indent="-342900">
              <a:spcAft>
                <a:spcPts val="0"/>
              </a:spcAft>
              <a:buFont typeface="Arial" panose="020B0604020202020204" pitchFamily="34" charset="0"/>
              <a:buChar char="•"/>
            </a:pPr>
            <a:endParaRPr lang="en-US" dirty="0">
              <a:cs typeface="Times New Roman"/>
            </a:endParaRPr>
          </a:p>
        </p:txBody>
      </p:sp>
      <p:sp>
        <p:nvSpPr>
          <p:cNvPr id="4099" name="Rectangle 2"/>
          <p:cNvSpPr>
            <a:spLocks noGrp="1" noChangeArrowheads="1"/>
          </p:cNvSpPr>
          <p:nvPr>
            <p:ph type="title"/>
          </p:nvPr>
        </p:nvSpPr>
        <p:spPr/>
        <p:txBody>
          <a:bodyPr/>
          <a:lstStyle/>
          <a:p>
            <a:r>
              <a:rPr lang="en-US" altLang="en-US" dirty="0">
                <a:solidFill>
                  <a:srgbClr val="000082"/>
                </a:solidFill>
              </a:rPr>
              <a:t>Resolving the Handoff between SCED and RUC</a:t>
            </a:r>
          </a:p>
        </p:txBody>
      </p:sp>
    </p:spTree>
    <p:extLst>
      <p:ext uri="{BB962C8B-B14F-4D97-AF65-F5344CB8AC3E}">
        <p14:creationId xmlns:p14="http://schemas.microsoft.com/office/powerpoint/2010/main" val="35327644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fade">
                                      <p:cBhvr>
                                        <p:cTn id="7" dur="500"/>
                                        <p:tgtEl>
                                          <p:spTgt spid="410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100">
                                            <p:txEl>
                                              <p:pRg st="2" end="2"/>
                                            </p:txEl>
                                          </p:spTgt>
                                        </p:tgtEl>
                                        <p:attrNameLst>
                                          <p:attrName>style.visibility</p:attrName>
                                        </p:attrNameLst>
                                      </p:cBhvr>
                                      <p:to>
                                        <p:strVal val="visible"/>
                                      </p:to>
                                    </p:set>
                                    <p:animEffect transition="in" filter="fade">
                                      <p:cBhvr>
                                        <p:cTn id="10" dur="500"/>
                                        <p:tgtEl>
                                          <p:spTgt spid="4100">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100">
                                            <p:txEl>
                                              <p:pRg st="4" end="4"/>
                                            </p:txEl>
                                          </p:spTgt>
                                        </p:tgtEl>
                                        <p:attrNameLst>
                                          <p:attrName>style.visibility</p:attrName>
                                        </p:attrNameLst>
                                      </p:cBhvr>
                                      <p:to>
                                        <p:strVal val="visible"/>
                                      </p:to>
                                    </p:set>
                                    <p:animEffect transition="in" filter="fade">
                                      <p:cBhvr>
                                        <p:cTn id="13" dur="500"/>
                                        <p:tgtEl>
                                          <p:spTgt spid="41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1468929" y="1843992"/>
            <a:ext cx="7675071" cy="4572000"/>
          </a:xfrm>
        </p:spPr>
        <p:txBody>
          <a:bodyPr lIns="91426" tIns="45713" rIns="91426" bIns="45713" anchor="t">
            <a:noAutofit/>
          </a:bodyPr>
          <a:lstStyle/>
          <a:p>
            <a:pPr marL="342900" indent="-342900">
              <a:spcAft>
                <a:spcPts val="0"/>
              </a:spcAft>
              <a:buFont typeface="Arial" panose="020B0604020202020204" pitchFamily="34" charset="0"/>
              <a:buChar char="•"/>
            </a:pPr>
            <a:r>
              <a:rPr lang="en-US" sz="1900" dirty="0"/>
              <a:t>This new version of RUC would incorporate the most recent SCED awards for offline DRRS into its commitment logic just like in ERCOT’s proposed concepts</a:t>
            </a:r>
          </a:p>
          <a:p>
            <a:pPr marL="342900" indent="-342900">
              <a:spcAft>
                <a:spcPts val="0"/>
              </a:spcAft>
              <a:buFont typeface="Arial" panose="020B0604020202020204" pitchFamily="34" charset="0"/>
              <a:buChar char="•"/>
            </a:pPr>
            <a:r>
              <a:rPr lang="en-US" sz="1900" dirty="0">
                <a:cs typeface="Times New Roman"/>
              </a:rPr>
              <a:t>The study period would be reduced to 4-5 hours to account for the full range of time DRRS units are required to be online per statute</a:t>
            </a:r>
          </a:p>
          <a:p>
            <a:pPr marL="342900" indent="-342900">
              <a:spcAft>
                <a:spcPts val="0"/>
              </a:spcAft>
              <a:buFont typeface="Arial" panose="020B0604020202020204" pitchFamily="34" charset="0"/>
              <a:buChar char="•"/>
            </a:pPr>
            <a:r>
              <a:rPr lang="en-US" sz="1900" dirty="0">
                <a:cs typeface="Times New Roman"/>
              </a:rPr>
              <a:t>The first interval of the study period would be an hour after the time at which this RUC process was initiated</a:t>
            </a:r>
          </a:p>
          <a:p>
            <a:pPr marL="342900" indent="-342900">
              <a:spcAft>
                <a:spcPts val="0"/>
              </a:spcAft>
              <a:buFont typeface="Arial" panose="020B0604020202020204" pitchFamily="34" charset="0"/>
              <a:buChar char="•"/>
            </a:pPr>
            <a:r>
              <a:rPr lang="en-US" sz="1900" dirty="0">
                <a:cs typeface="Times New Roman"/>
              </a:rPr>
              <a:t>Reducing the study period would reduce the solve time both by reducing the number of hourly decision variables and by implicitly ruling out commitment of resources with longer start times</a:t>
            </a:r>
          </a:p>
          <a:p>
            <a:pPr marL="342900" indent="-342900">
              <a:spcAft>
                <a:spcPts val="0"/>
              </a:spcAft>
              <a:buFont typeface="Arial" panose="020B0604020202020204" pitchFamily="34" charset="0"/>
              <a:buChar char="•"/>
            </a:pPr>
            <a:r>
              <a:rPr lang="en-US" sz="1900" dirty="0">
                <a:cs typeface="Times New Roman"/>
              </a:rPr>
              <a:t>Being able to run RUC quickly on an as-needed basis would make deploying offline DRRS more akin to deploying offline NSPIN, a 30-min reserve that also has to be committed outside of SCED</a:t>
            </a:r>
          </a:p>
          <a:p>
            <a:pPr marL="342900" indent="-342900">
              <a:spcAft>
                <a:spcPts val="0"/>
              </a:spcAft>
              <a:buFont typeface="Arial" panose="020B0604020202020204" pitchFamily="34" charset="0"/>
              <a:buChar char="•"/>
            </a:pPr>
            <a:endParaRPr lang="en-US" sz="1900" dirty="0">
              <a:cs typeface="Times New Roman"/>
            </a:endParaRPr>
          </a:p>
          <a:p>
            <a:pPr marL="342900" indent="-342900">
              <a:spcAft>
                <a:spcPts val="0"/>
              </a:spcAft>
              <a:buFont typeface="Arial" panose="020B0604020202020204" pitchFamily="34" charset="0"/>
              <a:buChar char="•"/>
            </a:pPr>
            <a:endParaRPr lang="en-US" dirty="0">
              <a:cs typeface="Times New Roman"/>
            </a:endParaRPr>
          </a:p>
        </p:txBody>
      </p:sp>
      <p:sp>
        <p:nvSpPr>
          <p:cNvPr id="4099" name="Rectangle 2"/>
          <p:cNvSpPr>
            <a:spLocks noGrp="1" noChangeArrowheads="1"/>
          </p:cNvSpPr>
          <p:nvPr>
            <p:ph type="title"/>
          </p:nvPr>
        </p:nvSpPr>
        <p:spPr/>
        <p:txBody>
          <a:bodyPr/>
          <a:lstStyle/>
          <a:p>
            <a:r>
              <a:rPr lang="en-US" altLang="en-US" dirty="0">
                <a:solidFill>
                  <a:srgbClr val="000082"/>
                </a:solidFill>
              </a:rPr>
              <a:t>How Would this Quicker Instance of RUC Work?</a:t>
            </a:r>
          </a:p>
        </p:txBody>
      </p:sp>
    </p:spTree>
    <p:extLst>
      <p:ext uri="{BB962C8B-B14F-4D97-AF65-F5344CB8AC3E}">
        <p14:creationId xmlns:p14="http://schemas.microsoft.com/office/powerpoint/2010/main" val="278965765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fade">
                                      <p:cBhvr>
                                        <p:cTn id="7" dur="500"/>
                                        <p:tgtEl>
                                          <p:spTgt spid="410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100">
                                            <p:txEl>
                                              <p:pRg st="1" end="1"/>
                                            </p:txEl>
                                          </p:spTgt>
                                        </p:tgtEl>
                                        <p:attrNameLst>
                                          <p:attrName>style.visibility</p:attrName>
                                        </p:attrNameLst>
                                      </p:cBhvr>
                                      <p:to>
                                        <p:strVal val="visible"/>
                                      </p:to>
                                    </p:set>
                                    <p:animEffect transition="in" filter="fade">
                                      <p:cBhvr>
                                        <p:cTn id="10" dur="500"/>
                                        <p:tgtEl>
                                          <p:spTgt spid="4100">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100">
                                            <p:txEl>
                                              <p:pRg st="2" end="2"/>
                                            </p:txEl>
                                          </p:spTgt>
                                        </p:tgtEl>
                                        <p:attrNameLst>
                                          <p:attrName>style.visibility</p:attrName>
                                        </p:attrNameLst>
                                      </p:cBhvr>
                                      <p:to>
                                        <p:strVal val="visible"/>
                                      </p:to>
                                    </p:set>
                                    <p:animEffect transition="in" filter="fade">
                                      <p:cBhvr>
                                        <p:cTn id="13" dur="500"/>
                                        <p:tgtEl>
                                          <p:spTgt spid="4100">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100">
                                            <p:txEl>
                                              <p:pRg st="3" end="3"/>
                                            </p:txEl>
                                          </p:spTgt>
                                        </p:tgtEl>
                                        <p:attrNameLst>
                                          <p:attrName>style.visibility</p:attrName>
                                        </p:attrNameLst>
                                      </p:cBhvr>
                                      <p:to>
                                        <p:strVal val="visible"/>
                                      </p:to>
                                    </p:set>
                                    <p:animEffect transition="in" filter="fade">
                                      <p:cBhvr>
                                        <p:cTn id="16" dur="500"/>
                                        <p:tgtEl>
                                          <p:spTgt spid="4100">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100">
                                            <p:txEl>
                                              <p:pRg st="4" end="4"/>
                                            </p:txEl>
                                          </p:spTgt>
                                        </p:tgtEl>
                                        <p:attrNameLst>
                                          <p:attrName>style.visibility</p:attrName>
                                        </p:attrNameLst>
                                      </p:cBhvr>
                                      <p:to>
                                        <p:strVal val="visible"/>
                                      </p:to>
                                    </p:set>
                                    <p:animEffect transition="in" filter="fade">
                                      <p:cBhvr>
                                        <p:cTn id="19" dur="500"/>
                                        <p:tgtEl>
                                          <p:spTgt spid="41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1468929" y="1843992"/>
            <a:ext cx="7675071" cy="4572000"/>
          </a:xfrm>
        </p:spPr>
        <p:txBody>
          <a:bodyPr lIns="91426" tIns="45713" rIns="91426" bIns="45713" anchor="t">
            <a:noAutofit/>
          </a:bodyPr>
          <a:lstStyle/>
          <a:p>
            <a:pPr marL="342900" indent="-342900">
              <a:spcAft>
                <a:spcPts val="0"/>
              </a:spcAft>
              <a:buFont typeface="Arial" panose="020B0604020202020204" pitchFamily="34" charset="0"/>
              <a:buChar char="•"/>
            </a:pPr>
            <a:r>
              <a:rPr lang="en-US" sz="1900" dirty="0"/>
              <a:t>Another concern we’ve heard regarding procuring and co-optimizing DRRS in real time relates to the two-hour start time criteria</a:t>
            </a:r>
          </a:p>
          <a:p>
            <a:pPr marL="342900" indent="-342900">
              <a:spcAft>
                <a:spcPts val="0"/>
              </a:spcAft>
              <a:buFont typeface="Arial" panose="020B0604020202020204" pitchFamily="34" charset="0"/>
              <a:buChar char="•"/>
            </a:pPr>
            <a:r>
              <a:rPr lang="en-US" sz="1900" dirty="0">
                <a:cs typeface="Times New Roman"/>
              </a:rPr>
              <a:t>If the two-hour start time is a concern, the statute appears to allow for reducing the start time. The statute requires that DRRS reserves “be online and dispatchable </a:t>
            </a:r>
            <a:r>
              <a:rPr lang="en-US" sz="1900" b="1" dirty="0">
                <a:cs typeface="Times New Roman"/>
              </a:rPr>
              <a:t>not more than two hours</a:t>
            </a:r>
            <a:r>
              <a:rPr lang="en-US" sz="1900" dirty="0">
                <a:cs typeface="Times New Roman"/>
              </a:rPr>
              <a:t> after being called on for deployment.” </a:t>
            </a:r>
          </a:p>
          <a:p>
            <a:pPr marL="342900" indent="-342900">
              <a:spcAft>
                <a:spcPts val="0"/>
              </a:spcAft>
              <a:buFont typeface="Arial" panose="020B0604020202020204" pitchFamily="34" charset="0"/>
              <a:buChar char="•"/>
            </a:pPr>
            <a:r>
              <a:rPr lang="en-US" sz="1900" dirty="0">
                <a:cs typeface="Times New Roman"/>
              </a:rPr>
              <a:t>Reducing the start time to 60-minutes could address this concern without violating the statute, has limited downsides, and has some modest upsides:</a:t>
            </a:r>
          </a:p>
          <a:p>
            <a:pPr marL="685800" lvl="1" indent="-342900">
              <a:spcAft>
                <a:spcPts val="0"/>
              </a:spcAft>
              <a:buFont typeface="Arial" panose="020B0604020202020204" pitchFamily="34" charset="0"/>
              <a:buChar char="•"/>
            </a:pPr>
            <a:r>
              <a:rPr lang="en-US" dirty="0">
                <a:cs typeface="Times New Roman"/>
              </a:rPr>
              <a:t>The available offline capacity in situations in which DRRS would be deployed tends to have start-times of 60-minutes or less or greater than two hours</a:t>
            </a:r>
          </a:p>
          <a:p>
            <a:pPr marL="685800" lvl="1" indent="-342900">
              <a:spcAft>
                <a:spcPts val="0"/>
              </a:spcAft>
              <a:buFont typeface="Arial" panose="020B0604020202020204" pitchFamily="34" charset="0"/>
              <a:buChar char="•"/>
            </a:pPr>
            <a:r>
              <a:rPr lang="en-US" dirty="0">
                <a:cs typeface="Times New Roman"/>
              </a:rPr>
              <a:t>A 60-minute start time could allow for an even shorter study period and quicker RUC execution time</a:t>
            </a:r>
          </a:p>
          <a:p>
            <a:pPr marL="342900" indent="-342900">
              <a:spcAft>
                <a:spcPts val="0"/>
              </a:spcAft>
              <a:buFont typeface="Arial" panose="020B0604020202020204" pitchFamily="34" charset="0"/>
              <a:buChar char="•"/>
            </a:pPr>
            <a:endParaRPr lang="en-US" sz="1900" dirty="0">
              <a:cs typeface="Times New Roman"/>
            </a:endParaRPr>
          </a:p>
          <a:p>
            <a:pPr marL="342900" indent="-342900">
              <a:spcAft>
                <a:spcPts val="0"/>
              </a:spcAft>
              <a:buFont typeface="Arial" panose="020B0604020202020204" pitchFamily="34" charset="0"/>
              <a:buChar char="•"/>
            </a:pPr>
            <a:endParaRPr lang="en-US" dirty="0">
              <a:cs typeface="Times New Roman"/>
            </a:endParaRPr>
          </a:p>
        </p:txBody>
      </p:sp>
      <p:sp>
        <p:nvSpPr>
          <p:cNvPr id="4099" name="Rectangle 2"/>
          <p:cNvSpPr>
            <a:spLocks noGrp="1" noChangeArrowheads="1"/>
          </p:cNvSpPr>
          <p:nvPr>
            <p:ph type="title"/>
          </p:nvPr>
        </p:nvSpPr>
        <p:spPr/>
        <p:txBody>
          <a:bodyPr/>
          <a:lstStyle/>
          <a:p>
            <a:r>
              <a:rPr lang="en-US" altLang="en-US" dirty="0">
                <a:solidFill>
                  <a:srgbClr val="000082"/>
                </a:solidFill>
              </a:rPr>
              <a:t>Additional Considerations </a:t>
            </a:r>
          </a:p>
        </p:txBody>
      </p:sp>
    </p:spTree>
    <p:extLst>
      <p:ext uri="{BB962C8B-B14F-4D97-AF65-F5344CB8AC3E}">
        <p14:creationId xmlns:p14="http://schemas.microsoft.com/office/powerpoint/2010/main" val="349707234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fade">
                                      <p:cBhvr>
                                        <p:cTn id="7" dur="500"/>
                                        <p:tgtEl>
                                          <p:spTgt spid="410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100">
                                            <p:txEl>
                                              <p:pRg st="1" end="1"/>
                                            </p:txEl>
                                          </p:spTgt>
                                        </p:tgtEl>
                                        <p:attrNameLst>
                                          <p:attrName>style.visibility</p:attrName>
                                        </p:attrNameLst>
                                      </p:cBhvr>
                                      <p:to>
                                        <p:strVal val="visible"/>
                                      </p:to>
                                    </p:set>
                                    <p:animEffect transition="in" filter="fade">
                                      <p:cBhvr>
                                        <p:cTn id="10" dur="500"/>
                                        <p:tgtEl>
                                          <p:spTgt spid="4100">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100">
                                            <p:txEl>
                                              <p:pRg st="2" end="2"/>
                                            </p:txEl>
                                          </p:spTgt>
                                        </p:tgtEl>
                                        <p:attrNameLst>
                                          <p:attrName>style.visibility</p:attrName>
                                        </p:attrNameLst>
                                      </p:cBhvr>
                                      <p:to>
                                        <p:strVal val="visible"/>
                                      </p:to>
                                    </p:set>
                                    <p:animEffect transition="in" filter="fade">
                                      <p:cBhvr>
                                        <p:cTn id="13" dur="500"/>
                                        <p:tgtEl>
                                          <p:spTgt spid="4100">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100">
                                            <p:txEl>
                                              <p:pRg st="3" end="3"/>
                                            </p:txEl>
                                          </p:spTgt>
                                        </p:tgtEl>
                                        <p:attrNameLst>
                                          <p:attrName>style.visibility</p:attrName>
                                        </p:attrNameLst>
                                      </p:cBhvr>
                                      <p:to>
                                        <p:strVal val="visible"/>
                                      </p:to>
                                    </p:set>
                                    <p:animEffect transition="in" filter="fade">
                                      <p:cBhvr>
                                        <p:cTn id="16" dur="500"/>
                                        <p:tgtEl>
                                          <p:spTgt spid="4100">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100">
                                            <p:txEl>
                                              <p:pRg st="4" end="4"/>
                                            </p:txEl>
                                          </p:spTgt>
                                        </p:tgtEl>
                                        <p:attrNameLst>
                                          <p:attrName>style.visibility</p:attrName>
                                        </p:attrNameLst>
                                      </p:cBhvr>
                                      <p:to>
                                        <p:strVal val="visible"/>
                                      </p:to>
                                    </p:set>
                                    <p:animEffect transition="in" filter="fade">
                                      <p:cBhvr>
                                        <p:cTn id="19" dur="500"/>
                                        <p:tgtEl>
                                          <p:spTgt spid="41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1468929" y="1843992"/>
            <a:ext cx="7675071" cy="4572000"/>
          </a:xfrm>
        </p:spPr>
        <p:txBody>
          <a:bodyPr lIns="91426" tIns="45713" rIns="91426" bIns="45713" anchor="t">
            <a:noAutofit/>
          </a:bodyPr>
          <a:lstStyle/>
          <a:p>
            <a:pPr marL="342900" indent="-342900">
              <a:spcAft>
                <a:spcPts val="0"/>
              </a:spcAft>
              <a:buFont typeface="+mj-lt"/>
              <a:buAutoNum type="arabicPeriod"/>
            </a:pPr>
            <a:r>
              <a:rPr lang="en-US" sz="1900" dirty="0"/>
              <a:t>ERCOT should implement a new, faster-running RUC process with a study period of only 4-5 hours that could be run on an as needed basis and that  incorporates the most recent DRRS awards from SCED in its commitment decisions</a:t>
            </a:r>
          </a:p>
          <a:p>
            <a:pPr marL="342900" indent="-342900">
              <a:spcAft>
                <a:spcPts val="0"/>
              </a:spcAft>
              <a:buFont typeface="+mj-lt"/>
              <a:buAutoNum type="arabicPeriod"/>
            </a:pPr>
            <a:endParaRPr lang="en-US" sz="1900" dirty="0"/>
          </a:p>
          <a:p>
            <a:pPr marL="342900" indent="-342900">
              <a:spcAft>
                <a:spcPts val="0"/>
              </a:spcAft>
              <a:buFont typeface="+mj-lt"/>
              <a:buAutoNum type="arabicPeriod"/>
            </a:pPr>
            <a:r>
              <a:rPr lang="en-US" sz="1900" dirty="0">
                <a:cs typeface="Times New Roman"/>
              </a:rPr>
              <a:t>If ERCOT still has concerns with the two-hour start time criteria, the statute allows for them to reduce the start time to 60-minutes</a:t>
            </a:r>
            <a:endParaRPr lang="en-US" dirty="0">
              <a:cs typeface="Times New Roman"/>
            </a:endParaRPr>
          </a:p>
          <a:p>
            <a:pPr marL="342900" indent="-342900">
              <a:spcAft>
                <a:spcPts val="0"/>
              </a:spcAft>
              <a:buFont typeface="Arial" panose="020B0604020202020204" pitchFamily="34" charset="0"/>
              <a:buChar char="•"/>
            </a:pPr>
            <a:endParaRPr lang="en-US" sz="1900" dirty="0">
              <a:cs typeface="Times New Roman"/>
            </a:endParaRPr>
          </a:p>
          <a:p>
            <a:pPr marL="342900" indent="-342900">
              <a:spcAft>
                <a:spcPts val="0"/>
              </a:spcAft>
              <a:buFont typeface="Arial" panose="020B0604020202020204" pitchFamily="34" charset="0"/>
              <a:buChar char="•"/>
            </a:pPr>
            <a:endParaRPr lang="en-US" dirty="0">
              <a:cs typeface="Times New Roman"/>
            </a:endParaRPr>
          </a:p>
        </p:txBody>
      </p:sp>
      <p:sp>
        <p:nvSpPr>
          <p:cNvPr id="4099" name="Rectangle 2"/>
          <p:cNvSpPr>
            <a:spLocks noGrp="1" noChangeArrowheads="1"/>
          </p:cNvSpPr>
          <p:nvPr>
            <p:ph type="title"/>
          </p:nvPr>
        </p:nvSpPr>
        <p:spPr/>
        <p:txBody>
          <a:bodyPr/>
          <a:lstStyle/>
          <a:p>
            <a:r>
              <a:rPr lang="en-US" altLang="en-US" dirty="0">
                <a:solidFill>
                  <a:srgbClr val="000082"/>
                </a:solidFill>
              </a:rPr>
              <a:t>Summary of Proposal</a:t>
            </a:r>
          </a:p>
        </p:txBody>
      </p:sp>
    </p:spTree>
    <p:extLst>
      <p:ext uri="{BB962C8B-B14F-4D97-AF65-F5344CB8AC3E}">
        <p14:creationId xmlns:p14="http://schemas.microsoft.com/office/powerpoint/2010/main" val="343029835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fade">
                                      <p:cBhvr>
                                        <p:cTn id="7" dur="500"/>
                                        <p:tgtEl>
                                          <p:spTgt spid="410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100">
                                            <p:txEl>
                                              <p:pRg st="2" end="2"/>
                                            </p:txEl>
                                          </p:spTgt>
                                        </p:tgtEl>
                                        <p:attrNameLst>
                                          <p:attrName>style.visibility</p:attrName>
                                        </p:attrNameLst>
                                      </p:cBhvr>
                                      <p:to>
                                        <p:strVal val="visible"/>
                                      </p:to>
                                    </p:set>
                                    <p:animEffect transition="in" filter="fade">
                                      <p:cBhvr>
                                        <p:cTn id="10" dur="500"/>
                                        <p:tgtEl>
                                          <p:spTgt spid="410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atton-Tx Tower2">
  <a:themeElements>
    <a:clrScheme name="Patton-Tx Tower2 5">
      <a:dk1>
        <a:srgbClr val="000000"/>
      </a:dk1>
      <a:lt1>
        <a:srgbClr val="F8F8F8"/>
      </a:lt1>
      <a:dk2>
        <a:srgbClr val="003366"/>
      </a:dk2>
      <a:lt2>
        <a:srgbClr val="CCCC00"/>
      </a:lt2>
      <a:accent1>
        <a:srgbClr val="0099FF"/>
      </a:accent1>
      <a:accent2>
        <a:srgbClr val="669900"/>
      </a:accent2>
      <a:accent3>
        <a:srgbClr val="AAADB8"/>
      </a:accent3>
      <a:accent4>
        <a:srgbClr val="D4D4D4"/>
      </a:accent4>
      <a:accent5>
        <a:srgbClr val="AACAFF"/>
      </a:accent5>
      <a:accent6>
        <a:srgbClr val="5C8A00"/>
      </a:accent6>
      <a:hlink>
        <a:srgbClr val="CC0000"/>
      </a:hlink>
      <a:folHlink>
        <a:srgbClr val="CCCCCC"/>
      </a:folHlink>
    </a:clrScheme>
    <a:fontScheme name="Patton-Tx Tower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31" tIns="45715" rIns="91431" bIns="45715" numCol="1" anchor="t" anchorCtr="0" compatLnSpc="1">
        <a:prstTxWarp prst="textNoShape">
          <a:avLst/>
        </a:prstTxWarp>
      </a:bodyPr>
      <a:lstStyle>
        <a:defPPr marL="0" marR="0" indent="0" algn="l" defTabSz="914400" rtl="0" eaLnBrk="0" fontAlgn="base" latinLnBrk="0" hangingPunct="0">
          <a:lnSpc>
            <a:spcPct val="100000"/>
          </a:lnSpc>
          <a:spcBef>
            <a:spcPct val="70000"/>
          </a:spcBef>
          <a:spcAft>
            <a:spcPct val="0"/>
          </a:spcAft>
          <a:buClr>
            <a:srgbClr val="0000CC"/>
          </a:buClr>
          <a:buSzTx/>
          <a:buFontTx/>
          <a:buNone/>
          <a:tabLst/>
          <a:defRPr kumimoji="1" lang="en-US" sz="1700" b="0" i="0" u="none" strike="noStrike" cap="none" normalizeH="0" baseline="0" smtClean="0">
            <a:ln>
              <a:noFill/>
            </a:ln>
            <a:solidFill>
              <a:schemeClr val="accent2"/>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31" tIns="45715" rIns="91431" bIns="45715" numCol="1" anchor="t" anchorCtr="0" compatLnSpc="1">
        <a:prstTxWarp prst="textNoShape">
          <a:avLst/>
        </a:prstTxWarp>
      </a:bodyPr>
      <a:lstStyle>
        <a:defPPr marL="0" marR="0" indent="0" algn="l" defTabSz="914400" rtl="0" eaLnBrk="0" fontAlgn="base" latinLnBrk="0" hangingPunct="0">
          <a:lnSpc>
            <a:spcPct val="100000"/>
          </a:lnSpc>
          <a:spcBef>
            <a:spcPct val="70000"/>
          </a:spcBef>
          <a:spcAft>
            <a:spcPct val="0"/>
          </a:spcAft>
          <a:buClr>
            <a:srgbClr val="0000CC"/>
          </a:buClr>
          <a:buSzTx/>
          <a:buFontTx/>
          <a:buNone/>
          <a:tabLst/>
          <a:defRPr kumimoji="1" lang="en-US" sz="1700" b="0" i="0" u="none" strike="noStrike" cap="none" normalizeH="0" baseline="0" smtClean="0">
            <a:ln>
              <a:noFill/>
            </a:ln>
            <a:solidFill>
              <a:schemeClr val="accent2"/>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Patton-Tx Tower2 1">
        <a:dk1>
          <a:srgbClr val="5F5F5F"/>
        </a:dk1>
        <a:lt1>
          <a:srgbClr val="FFCC66"/>
        </a:lt1>
        <a:dk2>
          <a:srgbClr val="000000"/>
        </a:dk2>
        <a:lt2>
          <a:srgbClr val="999933"/>
        </a:lt2>
        <a:accent1>
          <a:srgbClr val="CC9900"/>
        </a:accent1>
        <a:accent2>
          <a:srgbClr val="669900"/>
        </a:accent2>
        <a:accent3>
          <a:srgbClr val="AAAAAA"/>
        </a:accent3>
        <a:accent4>
          <a:srgbClr val="DAAE56"/>
        </a:accent4>
        <a:accent5>
          <a:srgbClr val="E2CAAA"/>
        </a:accent5>
        <a:accent6>
          <a:srgbClr val="5C8A00"/>
        </a:accent6>
        <a:hlink>
          <a:srgbClr val="CC0000"/>
        </a:hlink>
        <a:folHlink>
          <a:srgbClr val="CCCCCC"/>
        </a:folHlink>
      </a:clrScheme>
      <a:clrMap bg1="dk2" tx1="lt1" bg2="dk1" tx2="lt2" accent1="accent1" accent2="accent2" accent3="accent3" accent4="accent4" accent5="accent5" accent6="accent6" hlink="hlink" folHlink="folHlink"/>
    </a:extraClrScheme>
    <a:extraClrScheme>
      <a:clrScheme name="Patton-Tx Tower2 2">
        <a:dk1>
          <a:srgbClr val="000000"/>
        </a:dk1>
        <a:lt1>
          <a:srgbClr val="DDDDDD"/>
        </a:lt1>
        <a:dk2>
          <a:srgbClr val="9FAC93"/>
        </a:dk2>
        <a:lt2>
          <a:srgbClr val="FFFFCC"/>
        </a:lt2>
        <a:accent1>
          <a:srgbClr val="666633"/>
        </a:accent1>
        <a:accent2>
          <a:srgbClr val="009999"/>
        </a:accent2>
        <a:accent3>
          <a:srgbClr val="CDD2C8"/>
        </a:accent3>
        <a:accent4>
          <a:srgbClr val="BDBDBD"/>
        </a:accent4>
        <a:accent5>
          <a:srgbClr val="B8B8AD"/>
        </a:accent5>
        <a:accent6>
          <a:srgbClr val="008A8A"/>
        </a:accent6>
        <a:hlink>
          <a:srgbClr val="FF9900"/>
        </a:hlink>
        <a:folHlink>
          <a:srgbClr val="CC0000"/>
        </a:folHlink>
      </a:clrScheme>
      <a:clrMap bg1="dk2" tx1="lt1" bg2="dk1" tx2="lt2" accent1="accent1" accent2="accent2" accent3="accent3" accent4="accent4" accent5="accent5" accent6="accent6" hlink="hlink" folHlink="folHlink"/>
    </a:extraClrScheme>
    <a:extraClrScheme>
      <a:clrScheme name="Patton-Tx Tower2 3">
        <a:dk1>
          <a:srgbClr val="000000"/>
        </a:dk1>
        <a:lt1>
          <a:srgbClr val="FFFFFF"/>
        </a:lt1>
        <a:dk2>
          <a:srgbClr val="000000"/>
        </a:dk2>
        <a:lt2>
          <a:srgbClr val="868686"/>
        </a:lt2>
        <a:accent1>
          <a:srgbClr val="FFFFFF"/>
        </a:accent1>
        <a:accent2>
          <a:srgbClr val="CBCBCB"/>
        </a:accent2>
        <a:accent3>
          <a:srgbClr val="FFFFFF"/>
        </a:accent3>
        <a:accent4>
          <a:srgbClr val="000000"/>
        </a:accent4>
        <a:accent5>
          <a:srgbClr val="FFFFFF"/>
        </a:accent5>
        <a:accent6>
          <a:srgbClr val="B8B8B8"/>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Patton-Tx Tower2 4">
        <a:dk1>
          <a:srgbClr val="000000"/>
        </a:dk1>
        <a:lt1>
          <a:srgbClr val="FFFFCC"/>
        </a:lt1>
        <a:dk2>
          <a:srgbClr val="660033"/>
        </a:dk2>
        <a:lt2>
          <a:srgbClr val="FFCCCC"/>
        </a:lt2>
        <a:accent1>
          <a:srgbClr val="BA899A"/>
        </a:accent1>
        <a:accent2>
          <a:srgbClr val="009999"/>
        </a:accent2>
        <a:accent3>
          <a:srgbClr val="B8AAAD"/>
        </a:accent3>
        <a:accent4>
          <a:srgbClr val="DADAAE"/>
        </a:accent4>
        <a:accent5>
          <a:srgbClr val="D9C4CA"/>
        </a:accent5>
        <a:accent6>
          <a:srgbClr val="008A8A"/>
        </a:accent6>
        <a:hlink>
          <a:srgbClr val="CC0066"/>
        </a:hlink>
        <a:folHlink>
          <a:srgbClr val="CCCCCC"/>
        </a:folHlink>
      </a:clrScheme>
      <a:clrMap bg1="dk2" tx1="lt1" bg2="dk1" tx2="lt2" accent1="accent1" accent2="accent2" accent3="accent3" accent4="accent4" accent5="accent5" accent6="accent6" hlink="hlink" folHlink="folHlink"/>
    </a:extraClrScheme>
    <a:extraClrScheme>
      <a:clrScheme name="Patton-Tx Tower2 5">
        <a:dk1>
          <a:srgbClr val="000000"/>
        </a:dk1>
        <a:lt1>
          <a:srgbClr val="F8F8F8"/>
        </a:lt1>
        <a:dk2>
          <a:srgbClr val="003366"/>
        </a:dk2>
        <a:lt2>
          <a:srgbClr val="CCCC00"/>
        </a:lt2>
        <a:accent1>
          <a:srgbClr val="0099FF"/>
        </a:accent1>
        <a:accent2>
          <a:srgbClr val="669900"/>
        </a:accent2>
        <a:accent3>
          <a:srgbClr val="AAADB8"/>
        </a:accent3>
        <a:accent4>
          <a:srgbClr val="D4D4D4"/>
        </a:accent4>
        <a:accent5>
          <a:srgbClr val="AACAFF"/>
        </a:accent5>
        <a:accent6>
          <a:srgbClr val="5C8A00"/>
        </a:accent6>
        <a:hlink>
          <a:srgbClr val="CC0000"/>
        </a:hlink>
        <a:folHlink>
          <a:srgbClr val="CCCCCC"/>
        </a:folHlink>
      </a:clrScheme>
      <a:clrMap bg1="dk2" tx1="lt1" bg2="dk1" tx2="lt2" accent1="accent1" accent2="accent2" accent3="accent3" accent4="accent4" accent5="accent5" accent6="accent6" hlink="hlink" folHlink="folHlink"/>
    </a:extraClrScheme>
    <a:extraClrScheme>
      <a:clrScheme name="Patton-Tx Tower2 6">
        <a:dk1>
          <a:srgbClr val="663300"/>
        </a:dk1>
        <a:lt1>
          <a:srgbClr val="D9E8F3"/>
        </a:lt1>
        <a:dk2>
          <a:srgbClr val="999933"/>
        </a:dk2>
        <a:lt2>
          <a:srgbClr val="5F5F5F"/>
        </a:lt2>
        <a:accent1>
          <a:srgbClr val="CBB480"/>
        </a:accent1>
        <a:accent2>
          <a:srgbClr val="99CCFF"/>
        </a:accent2>
        <a:accent3>
          <a:srgbClr val="E9F2F8"/>
        </a:accent3>
        <a:accent4>
          <a:srgbClr val="562A00"/>
        </a:accent4>
        <a:accent5>
          <a:srgbClr val="E2D6C0"/>
        </a:accent5>
        <a:accent6>
          <a:srgbClr val="8AB9E7"/>
        </a:accent6>
        <a:hlink>
          <a:srgbClr val="FFCC99"/>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otomac Econ_Pwrpt Template_6-16" id="{C398C018-7341-4720-92BC-2F87250E3AD7}" vid="{6B910848-D936-44E5-919E-A6E0E4048D6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74bb770-530c-43db-868c-470100b04b21">
      <Terms xmlns="http://schemas.microsoft.com/office/infopath/2007/PartnerControls"/>
    </lcf76f155ced4ddcb4097134ff3c332f>
    <TaxCatchAll xmlns="937cce53-552a-4e6c-8bb2-bd9caca87b1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EEC4A72CAB0D64D9F7E9682FD2192C4" ma:contentTypeVersion="15" ma:contentTypeDescription="Create a new document." ma:contentTypeScope="" ma:versionID="a4f4d8aa443461b2c29bbc98d91ea7b0">
  <xsd:schema xmlns:xsd="http://www.w3.org/2001/XMLSchema" xmlns:xs="http://www.w3.org/2001/XMLSchema" xmlns:p="http://schemas.microsoft.com/office/2006/metadata/properties" xmlns:ns2="b74bb770-530c-43db-868c-470100b04b21" xmlns:ns3="937cce53-552a-4e6c-8bb2-bd9caca87b17" targetNamespace="http://schemas.microsoft.com/office/2006/metadata/properties" ma:root="true" ma:fieldsID="8bfd0722d0cb09554b23e2030d76a80e" ns2:_="" ns3:_="">
    <xsd:import namespace="b74bb770-530c-43db-868c-470100b04b21"/>
    <xsd:import namespace="937cce53-552a-4e6c-8bb2-bd9caca87b1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bjectDetectorVersions" minOccurs="0"/>
                <xsd:element ref="ns2:MediaServiceSearchProperties" minOccurs="0"/>
                <xsd:element ref="ns2:lcf76f155ced4ddcb4097134ff3c332f" minOccurs="0"/>
                <xsd:element ref="ns3:TaxCatchAll"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4bb770-530c-43db-868c-470100b04b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512c33fb-773d-4c7f-af06-7655ec8c41ce"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37cce53-552a-4e6c-8bb2-bd9caca87b17"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4d2b1ae2-937c-401e-b607-a9cafcc47ee4}" ma:internalName="TaxCatchAll" ma:showField="CatchAllData" ma:web="937cce53-552a-4e6c-8bb2-bd9caca87b1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95F2BEE-233C-4659-875F-23D92C6D7714}">
  <ds:schemaRefs>
    <ds:schemaRef ds:uri="http://schemas.microsoft.com/sharepoint/v3/contenttype/forms"/>
  </ds:schemaRefs>
</ds:datastoreItem>
</file>

<file path=customXml/itemProps2.xml><?xml version="1.0" encoding="utf-8"?>
<ds:datastoreItem xmlns:ds="http://schemas.openxmlformats.org/officeDocument/2006/customXml" ds:itemID="{CD4F769C-40B7-4BE1-82EE-F4D8634BB39A}">
  <ds:schemaRefs>
    <ds:schemaRef ds:uri="http://schemas.microsoft.com/office/2006/documentManagement/types"/>
    <ds:schemaRef ds:uri="http://www.w3.org/XML/1998/namespace"/>
    <ds:schemaRef ds:uri="http://purl.org/dc/elements/1.1/"/>
    <ds:schemaRef ds:uri="http://purl.org/dc/terms/"/>
    <ds:schemaRef ds:uri="http://purl.org/dc/dcmitype/"/>
    <ds:schemaRef ds:uri="b74bb770-530c-43db-868c-470100b04b21"/>
    <ds:schemaRef ds:uri="http://schemas.microsoft.com/office/infopath/2007/PartnerControls"/>
    <ds:schemaRef ds:uri="http://schemas.openxmlformats.org/package/2006/metadata/core-properties"/>
    <ds:schemaRef ds:uri="937cce53-552a-4e6c-8bb2-bd9caca87b17"/>
    <ds:schemaRef ds:uri="http://schemas.microsoft.com/office/2006/metadata/properties"/>
  </ds:schemaRefs>
</ds:datastoreItem>
</file>

<file path=customXml/itemProps3.xml><?xml version="1.0" encoding="utf-8"?>
<ds:datastoreItem xmlns:ds="http://schemas.openxmlformats.org/officeDocument/2006/customXml" ds:itemID="{0C405B0A-91BB-4EFB-8301-F6125E85240F}">
  <ds:schemaRefs>
    <ds:schemaRef ds:uri="937cce53-552a-4e6c-8bb2-bd9caca87b17"/>
    <ds:schemaRef ds:uri="b74bb770-530c-43db-868c-470100b04b2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70</TotalTime>
  <Words>483</Words>
  <Application>Microsoft Office PowerPoint</Application>
  <PresentationFormat>Letter Paper (8.5x11 in)</PresentationFormat>
  <Paragraphs>35</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Times New Roman</vt:lpstr>
      <vt:lpstr>Wingdings</vt:lpstr>
      <vt:lpstr>Patton-Tx Tower2</vt:lpstr>
      <vt:lpstr>Proposal for Real-Time Procurement of Offline DRRS</vt:lpstr>
      <vt:lpstr>Resolving the Handoff between SCED and RUC</vt:lpstr>
      <vt:lpstr>How Would this Quicker Instance of RUC Work?</vt:lpstr>
      <vt:lpstr>Additional Considerations </vt:lpstr>
      <vt:lpstr>Summary of Proposal</vt:lpstr>
    </vt:vector>
  </TitlesOfParts>
  <Company>Howrey &amp; Simon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Agreement To Change Market Rules</dc:title>
  <dc:creator>Valerie Walker</dc:creator>
  <cp:lastModifiedBy>Andrew Reimers</cp:lastModifiedBy>
  <cp:revision>2</cp:revision>
  <cp:lastPrinted>2023-12-08T14:36:36Z</cp:lastPrinted>
  <dcterms:created xsi:type="dcterms:W3CDTF">1998-05-07T17:54:14Z</dcterms:created>
  <dcterms:modified xsi:type="dcterms:W3CDTF">2025-01-23T22:20:10Z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0x010100BEEC4A72CAB0D64D9F7E9682FD2192C4</vt:lpwstr>
  </property>
  <property fmtid="{D5CDD505-2E9C-101B-9397-08002B2CF9AE}" pid="3" name="MediaServiceImageTags">
    <vt:lpwstr/>
  </property>
</Properties>
</file>