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53" r:id="rId4"/>
  </p:sldMasterIdLst>
  <p:notesMasterIdLst>
    <p:notesMasterId r:id="rId9"/>
  </p:notesMasterIdLst>
  <p:handoutMasterIdLst>
    <p:handoutMasterId r:id="rId10"/>
  </p:handoutMasterIdLst>
  <p:sldIdLst>
    <p:sldId id="1852" r:id="rId5"/>
    <p:sldId id="1914" r:id="rId6"/>
    <p:sldId id="1915" r:id="rId7"/>
    <p:sldId id="1916" r:id="rId8"/>
  </p:sldIdLst>
  <p:sldSz cx="9144000" cy="6858000" type="letter"/>
  <p:notesSz cx="7315200" cy="9601200"/>
  <p:defaultTextStyle>
    <a:defPPr>
      <a:defRPr lang="en-US"/>
    </a:defPPr>
    <a:lvl1pPr algn="l" rtl="0" fontAlgn="base">
      <a:spcBef>
        <a:spcPct val="0"/>
      </a:spcBef>
      <a:spcAft>
        <a:spcPct val="0"/>
      </a:spcAft>
      <a:defRPr kumimoji="1" sz="1700" kern="1200">
        <a:solidFill>
          <a:schemeClr val="accent2"/>
        </a:solidFill>
        <a:latin typeface="Times New Roman" pitchFamily="18" charset="0"/>
        <a:ea typeface="+mn-ea"/>
        <a:cs typeface="Arial" charset="0"/>
      </a:defRPr>
    </a:lvl1pPr>
    <a:lvl2pPr marL="457200" algn="l" rtl="0" fontAlgn="base">
      <a:spcBef>
        <a:spcPct val="0"/>
      </a:spcBef>
      <a:spcAft>
        <a:spcPct val="0"/>
      </a:spcAft>
      <a:defRPr kumimoji="1" sz="1700" kern="1200">
        <a:solidFill>
          <a:schemeClr val="accent2"/>
        </a:solidFill>
        <a:latin typeface="Times New Roman" pitchFamily="18" charset="0"/>
        <a:ea typeface="+mn-ea"/>
        <a:cs typeface="Arial" charset="0"/>
      </a:defRPr>
    </a:lvl2pPr>
    <a:lvl3pPr marL="914400" algn="l" rtl="0" fontAlgn="base">
      <a:spcBef>
        <a:spcPct val="0"/>
      </a:spcBef>
      <a:spcAft>
        <a:spcPct val="0"/>
      </a:spcAft>
      <a:defRPr kumimoji="1" sz="1700" kern="1200">
        <a:solidFill>
          <a:schemeClr val="accent2"/>
        </a:solidFill>
        <a:latin typeface="Times New Roman" pitchFamily="18" charset="0"/>
        <a:ea typeface="+mn-ea"/>
        <a:cs typeface="Arial" charset="0"/>
      </a:defRPr>
    </a:lvl3pPr>
    <a:lvl4pPr marL="1371600" algn="l" rtl="0" fontAlgn="base">
      <a:spcBef>
        <a:spcPct val="0"/>
      </a:spcBef>
      <a:spcAft>
        <a:spcPct val="0"/>
      </a:spcAft>
      <a:defRPr kumimoji="1" sz="1700" kern="1200">
        <a:solidFill>
          <a:schemeClr val="accent2"/>
        </a:solidFill>
        <a:latin typeface="Times New Roman" pitchFamily="18" charset="0"/>
        <a:ea typeface="+mn-ea"/>
        <a:cs typeface="Arial" charset="0"/>
      </a:defRPr>
    </a:lvl4pPr>
    <a:lvl5pPr marL="1828800" algn="l" rtl="0" fontAlgn="base">
      <a:spcBef>
        <a:spcPct val="0"/>
      </a:spcBef>
      <a:spcAft>
        <a:spcPct val="0"/>
      </a:spcAft>
      <a:defRPr kumimoji="1" sz="1700" kern="1200">
        <a:solidFill>
          <a:schemeClr val="accent2"/>
        </a:solidFill>
        <a:latin typeface="Times New Roman" pitchFamily="18" charset="0"/>
        <a:ea typeface="+mn-ea"/>
        <a:cs typeface="Arial" charset="0"/>
      </a:defRPr>
    </a:lvl5pPr>
    <a:lvl6pPr marL="2286000" algn="l" defTabSz="914400" rtl="0" eaLnBrk="1" latinLnBrk="0" hangingPunct="1">
      <a:defRPr kumimoji="1" sz="1700" kern="1200">
        <a:solidFill>
          <a:schemeClr val="accent2"/>
        </a:solidFill>
        <a:latin typeface="Times New Roman" pitchFamily="18" charset="0"/>
        <a:ea typeface="+mn-ea"/>
        <a:cs typeface="Arial" charset="0"/>
      </a:defRPr>
    </a:lvl6pPr>
    <a:lvl7pPr marL="2743200" algn="l" defTabSz="914400" rtl="0" eaLnBrk="1" latinLnBrk="0" hangingPunct="1">
      <a:defRPr kumimoji="1" sz="1700" kern="1200">
        <a:solidFill>
          <a:schemeClr val="accent2"/>
        </a:solidFill>
        <a:latin typeface="Times New Roman" pitchFamily="18" charset="0"/>
        <a:ea typeface="+mn-ea"/>
        <a:cs typeface="Arial" charset="0"/>
      </a:defRPr>
    </a:lvl7pPr>
    <a:lvl8pPr marL="3200400" algn="l" defTabSz="914400" rtl="0" eaLnBrk="1" latinLnBrk="0" hangingPunct="1">
      <a:defRPr kumimoji="1" sz="1700" kern="1200">
        <a:solidFill>
          <a:schemeClr val="accent2"/>
        </a:solidFill>
        <a:latin typeface="Times New Roman" pitchFamily="18" charset="0"/>
        <a:ea typeface="+mn-ea"/>
        <a:cs typeface="Arial" charset="0"/>
      </a:defRPr>
    </a:lvl8pPr>
    <a:lvl9pPr marL="3657600" algn="l" defTabSz="914400" rtl="0" eaLnBrk="1" latinLnBrk="0" hangingPunct="1">
      <a:defRPr kumimoji="1" sz="1700" kern="1200">
        <a:solidFill>
          <a:schemeClr val="accent2"/>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userDrawn="1">
          <p15:clr>
            <a:srgbClr val="A4A3A4"/>
          </p15:clr>
        </p15:guide>
        <p15:guide id="2" pos="2305"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78AAF8E-B122-FAA4-1453-8F7EAB6704C2}" name="Camron Barati" initials="CB" userId="S::cbarati@potomaceconomics.com::6ff6f5db-be05-44c0-967b-7b9e64108c39" providerId="AD"/>
  <p188:author id="{9B6153D6-A000-BE1C-0CF3-E3522E0E880C}" name="Wen Zhang" initials="WZ" userId="S::wzhang@potomaceconomics.com::5c068e9e-3683-4180-b8a4-1301c3c2238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001E96"/>
    <a:srgbClr val="0028A0"/>
    <a:srgbClr val="0000A8"/>
    <a:srgbClr val="0000CC"/>
    <a:srgbClr val="F8F8F8"/>
    <a:srgbClr val="000066"/>
    <a:srgbClr val="FF99AC"/>
    <a:srgbClr val="FF29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3DF678-C6C8-3E79-27AD-50D9FD71F63C}" v="2" dt="2025-01-22T20:10:33.556"/>
    <p1510:client id="{A6CAF28A-B817-41EB-B900-94ACD849B695}" v="273" dt="2025-01-23T01:09:27.279"/>
    <p1510:client id="{DBBF315C-3800-4CD0-813B-F51DEB294BEE}" v="308" dt="2025-01-22T20:16:47.0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1734"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1642" y="2"/>
            <a:ext cx="183784" cy="296072"/>
          </a:xfrm>
          <a:prstGeom prst="rect">
            <a:avLst/>
          </a:prstGeom>
          <a:noFill/>
          <a:ln w="9525">
            <a:noFill/>
            <a:miter lim="800000"/>
            <a:headEnd/>
            <a:tailEnd/>
          </a:ln>
        </p:spPr>
        <p:txBody>
          <a:bodyPr vert="horz" wrap="none" lIns="90307" tIns="45154" rIns="90307" bIns="45154" numCol="1" anchor="t" anchorCtr="0" compatLnSpc="1">
            <a:prstTxWarp prst="textNoShape">
              <a:avLst/>
            </a:prstTxWarp>
            <a:spAutoFit/>
          </a:bodyPr>
          <a:lstStyle>
            <a:lvl1pPr defTabSz="947635" eaLnBrk="0" hangingPunct="0">
              <a:defRPr kumimoji="0" sz="1300" b="1">
                <a:solidFill>
                  <a:schemeClr val="tx1"/>
                </a:solidFill>
              </a:defRPr>
            </a:lvl1pPr>
          </a:lstStyle>
          <a:p>
            <a:pPr>
              <a:defRPr/>
            </a:pPr>
            <a:endParaRPr lang="en-US"/>
          </a:p>
        </p:txBody>
      </p:sp>
      <p:sp>
        <p:nvSpPr>
          <p:cNvPr id="104451" name="Rectangle 3"/>
          <p:cNvSpPr>
            <a:spLocks noGrp="1" noChangeArrowheads="1"/>
          </p:cNvSpPr>
          <p:nvPr>
            <p:ph type="dt" sz="quarter" idx="1"/>
          </p:nvPr>
        </p:nvSpPr>
        <p:spPr bwMode="auto">
          <a:xfrm>
            <a:off x="7090395" y="2"/>
            <a:ext cx="183783" cy="296072"/>
          </a:xfrm>
          <a:prstGeom prst="rect">
            <a:avLst/>
          </a:prstGeom>
          <a:noFill/>
          <a:ln w="9525">
            <a:noFill/>
            <a:miter lim="800000"/>
            <a:headEnd/>
            <a:tailEnd/>
          </a:ln>
        </p:spPr>
        <p:txBody>
          <a:bodyPr vert="horz" wrap="none" lIns="90307" tIns="45154" rIns="90307" bIns="45154" numCol="1" anchor="t" anchorCtr="0" compatLnSpc="1">
            <a:prstTxWarp prst="textNoShape">
              <a:avLst/>
            </a:prstTxWarp>
            <a:spAutoFit/>
          </a:bodyPr>
          <a:lstStyle>
            <a:lvl1pPr algn="r" defTabSz="947635" eaLnBrk="0" hangingPunct="0">
              <a:defRPr kumimoji="0" sz="1300" b="1">
                <a:solidFill>
                  <a:schemeClr val="tx1"/>
                </a:solidFill>
              </a:defRPr>
            </a:lvl1pPr>
          </a:lstStyle>
          <a:p>
            <a:pPr>
              <a:defRPr/>
            </a:pPr>
            <a:endParaRPr lang="en-US"/>
          </a:p>
        </p:txBody>
      </p:sp>
      <p:sp>
        <p:nvSpPr>
          <p:cNvPr id="104452" name="Rectangle 4"/>
          <p:cNvSpPr>
            <a:spLocks noGrp="1" noChangeArrowheads="1"/>
          </p:cNvSpPr>
          <p:nvPr>
            <p:ph type="ftr" sz="quarter" idx="2"/>
          </p:nvPr>
        </p:nvSpPr>
        <p:spPr bwMode="auto">
          <a:xfrm>
            <a:off x="-1642" y="9324650"/>
            <a:ext cx="183784" cy="296072"/>
          </a:xfrm>
          <a:prstGeom prst="rect">
            <a:avLst/>
          </a:prstGeom>
          <a:noFill/>
          <a:ln w="9525">
            <a:noFill/>
            <a:miter lim="800000"/>
            <a:headEnd/>
            <a:tailEnd/>
          </a:ln>
        </p:spPr>
        <p:txBody>
          <a:bodyPr vert="horz" wrap="none" lIns="90307" tIns="45154" rIns="90307" bIns="45154" numCol="1" anchor="b" anchorCtr="0" compatLnSpc="1">
            <a:prstTxWarp prst="textNoShape">
              <a:avLst/>
            </a:prstTxWarp>
            <a:spAutoFit/>
          </a:bodyPr>
          <a:lstStyle>
            <a:lvl1pPr defTabSz="947635" eaLnBrk="0" hangingPunct="0">
              <a:defRPr kumimoji="0" sz="1300" b="1">
                <a:solidFill>
                  <a:schemeClr val="tx1"/>
                </a:solidFill>
              </a:defRPr>
            </a:lvl1pPr>
          </a:lstStyle>
          <a:p>
            <a:pPr>
              <a:defRPr/>
            </a:pPr>
            <a:endParaRPr lang="en-US"/>
          </a:p>
        </p:txBody>
      </p:sp>
      <p:sp>
        <p:nvSpPr>
          <p:cNvPr id="104453" name="Rectangle 5"/>
          <p:cNvSpPr>
            <a:spLocks noGrp="1" noChangeArrowheads="1"/>
          </p:cNvSpPr>
          <p:nvPr>
            <p:ph type="sldNum" sz="quarter" idx="3"/>
          </p:nvPr>
        </p:nvSpPr>
        <p:spPr bwMode="auto">
          <a:xfrm>
            <a:off x="6888563" y="9329531"/>
            <a:ext cx="385615" cy="296072"/>
          </a:xfrm>
          <a:prstGeom prst="rect">
            <a:avLst/>
          </a:prstGeom>
          <a:noFill/>
          <a:ln w="9525">
            <a:noFill/>
            <a:miter lim="800000"/>
            <a:headEnd/>
            <a:tailEnd/>
          </a:ln>
        </p:spPr>
        <p:txBody>
          <a:bodyPr vert="horz" wrap="none" lIns="90307" tIns="45154" rIns="90307" bIns="45154" numCol="1" anchor="b" anchorCtr="0" compatLnSpc="1">
            <a:prstTxWarp prst="textNoShape">
              <a:avLst/>
            </a:prstTxWarp>
            <a:spAutoFit/>
          </a:bodyPr>
          <a:lstStyle>
            <a:lvl1pPr algn="r" defTabSz="947635" eaLnBrk="0" hangingPunct="0">
              <a:defRPr kumimoji="0" sz="1300" b="1">
                <a:solidFill>
                  <a:schemeClr val="tx1"/>
                </a:solidFill>
              </a:defRPr>
            </a:lvl1pPr>
          </a:lstStyle>
          <a:p>
            <a:pPr>
              <a:defRPr/>
            </a:pPr>
            <a:fld id="{C6CF872D-C1AA-47DE-90DE-303E4A3981F8}" type="slidenum">
              <a:rPr lang="en-US"/>
              <a:pPr>
                <a:defRPr/>
              </a:pPr>
              <a:t>‹#›</a:t>
            </a:fld>
            <a:endParaRPr lang="en-US"/>
          </a:p>
        </p:txBody>
      </p:sp>
    </p:spTree>
    <p:extLst>
      <p:ext uri="{BB962C8B-B14F-4D97-AF65-F5344CB8AC3E}">
        <p14:creationId xmlns:p14="http://schemas.microsoft.com/office/powerpoint/2010/main" val="32764975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2" y="0"/>
            <a:ext cx="3166966" cy="471764"/>
          </a:xfrm>
          <a:prstGeom prst="rect">
            <a:avLst/>
          </a:prstGeom>
          <a:noFill/>
          <a:ln w="9525">
            <a:noFill/>
            <a:miter lim="800000"/>
            <a:headEnd/>
            <a:tailEnd/>
          </a:ln>
        </p:spPr>
        <p:txBody>
          <a:bodyPr vert="horz" wrap="square" lIns="90307" tIns="45154" rIns="90307" bIns="45154" numCol="1" anchor="t" anchorCtr="0" compatLnSpc="1">
            <a:prstTxWarp prst="textNoShape">
              <a:avLst/>
            </a:prstTxWarp>
          </a:bodyPr>
          <a:lstStyle>
            <a:lvl1pPr defTabSz="947635" eaLnBrk="0" hangingPunct="0">
              <a:defRPr kumimoji="0" sz="1300">
                <a:solidFill>
                  <a:schemeClr val="tx1"/>
                </a:solidFill>
              </a:defRPr>
            </a:lvl1pPr>
          </a:lstStyle>
          <a:p>
            <a:pPr>
              <a:defRPr/>
            </a:pPr>
            <a:endParaRPr lang="en-US"/>
          </a:p>
        </p:txBody>
      </p:sp>
      <p:sp>
        <p:nvSpPr>
          <p:cNvPr id="59395" name="Rectangle 3"/>
          <p:cNvSpPr>
            <a:spLocks noGrp="1" noChangeArrowheads="1"/>
          </p:cNvSpPr>
          <p:nvPr>
            <p:ph type="dt" idx="1"/>
          </p:nvPr>
        </p:nvSpPr>
        <p:spPr bwMode="auto">
          <a:xfrm>
            <a:off x="4140030" y="0"/>
            <a:ext cx="3163684" cy="471764"/>
          </a:xfrm>
          <a:prstGeom prst="rect">
            <a:avLst/>
          </a:prstGeom>
          <a:noFill/>
          <a:ln w="9525">
            <a:noFill/>
            <a:miter lim="800000"/>
            <a:headEnd/>
            <a:tailEnd/>
          </a:ln>
        </p:spPr>
        <p:txBody>
          <a:bodyPr vert="horz" wrap="square" lIns="90307" tIns="45154" rIns="90307" bIns="45154" numCol="1" anchor="t" anchorCtr="0" compatLnSpc="1">
            <a:prstTxWarp prst="textNoShape">
              <a:avLst/>
            </a:prstTxWarp>
          </a:bodyPr>
          <a:lstStyle>
            <a:lvl1pPr algn="r" defTabSz="947635" eaLnBrk="0" hangingPunct="0">
              <a:defRPr kumimoji="0" sz="1300">
                <a:solidFill>
                  <a:schemeClr val="tx1"/>
                </a:solidFill>
              </a:defRPr>
            </a:lvl1pPr>
          </a:lstStyle>
          <a:p>
            <a:pPr>
              <a:defRPr/>
            </a:pPr>
            <a:endParaRPr lang="en-US"/>
          </a:p>
        </p:txBody>
      </p:sp>
      <p:sp>
        <p:nvSpPr>
          <p:cNvPr id="6148" name="Rectangle 4"/>
          <p:cNvSpPr>
            <a:spLocks noGrp="1" noRot="1" noChangeAspect="1" noChangeArrowheads="1" noTextEdit="1"/>
          </p:cNvSpPr>
          <p:nvPr>
            <p:ph type="sldImg" idx="2"/>
          </p:nvPr>
        </p:nvSpPr>
        <p:spPr bwMode="auto">
          <a:xfrm>
            <a:off x="1249363" y="704850"/>
            <a:ext cx="4810125" cy="36083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7" name="Rectangle 5"/>
          <p:cNvSpPr>
            <a:spLocks noGrp="1" noChangeArrowheads="1"/>
          </p:cNvSpPr>
          <p:nvPr>
            <p:ph type="body" sz="quarter" idx="3"/>
          </p:nvPr>
        </p:nvSpPr>
        <p:spPr bwMode="auto">
          <a:xfrm>
            <a:off x="973063" y="4551705"/>
            <a:ext cx="5354306" cy="4314196"/>
          </a:xfrm>
          <a:prstGeom prst="rect">
            <a:avLst/>
          </a:prstGeom>
          <a:noFill/>
          <a:ln w="9525">
            <a:noFill/>
            <a:miter lim="800000"/>
            <a:headEnd/>
            <a:tailEnd/>
          </a:ln>
        </p:spPr>
        <p:txBody>
          <a:bodyPr vert="horz" wrap="square" lIns="90307" tIns="45154" rIns="90307" bIns="4515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9398" name="Rectangle 6"/>
          <p:cNvSpPr>
            <a:spLocks noGrp="1" noChangeArrowheads="1"/>
          </p:cNvSpPr>
          <p:nvPr>
            <p:ph type="ftr" sz="quarter" idx="4"/>
          </p:nvPr>
        </p:nvSpPr>
        <p:spPr bwMode="auto">
          <a:xfrm>
            <a:off x="2" y="9103409"/>
            <a:ext cx="3166966" cy="468510"/>
          </a:xfrm>
          <a:prstGeom prst="rect">
            <a:avLst/>
          </a:prstGeom>
          <a:noFill/>
          <a:ln w="9525">
            <a:noFill/>
            <a:miter lim="800000"/>
            <a:headEnd/>
            <a:tailEnd/>
          </a:ln>
        </p:spPr>
        <p:txBody>
          <a:bodyPr vert="horz" wrap="square" lIns="90307" tIns="45154" rIns="90307" bIns="45154" numCol="1" anchor="b" anchorCtr="0" compatLnSpc="1">
            <a:prstTxWarp prst="textNoShape">
              <a:avLst/>
            </a:prstTxWarp>
          </a:bodyPr>
          <a:lstStyle>
            <a:lvl1pPr defTabSz="947635" eaLnBrk="0" hangingPunct="0">
              <a:defRPr kumimoji="0" sz="1300">
                <a:solidFill>
                  <a:schemeClr val="tx1"/>
                </a:solidFill>
              </a:defRPr>
            </a:lvl1pPr>
          </a:lstStyle>
          <a:p>
            <a:pPr>
              <a:defRPr/>
            </a:pPr>
            <a:endParaRPr lang="en-US"/>
          </a:p>
        </p:txBody>
      </p:sp>
      <p:sp>
        <p:nvSpPr>
          <p:cNvPr id="59399" name="Rectangle 7"/>
          <p:cNvSpPr>
            <a:spLocks noGrp="1" noChangeArrowheads="1"/>
          </p:cNvSpPr>
          <p:nvPr>
            <p:ph type="sldNum" sz="quarter" idx="5"/>
          </p:nvPr>
        </p:nvSpPr>
        <p:spPr bwMode="auto">
          <a:xfrm>
            <a:off x="4140030" y="9103409"/>
            <a:ext cx="3163684" cy="468510"/>
          </a:xfrm>
          <a:prstGeom prst="rect">
            <a:avLst/>
          </a:prstGeom>
          <a:noFill/>
          <a:ln w="9525">
            <a:noFill/>
            <a:miter lim="800000"/>
            <a:headEnd/>
            <a:tailEnd/>
          </a:ln>
        </p:spPr>
        <p:txBody>
          <a:bodyPr vert="horz" wrap="square" lIns="90307" tIns="45154" rIns="90307" bIns="45154" numCol="1" anchor="b" anchorCtr="0" compatLnSpc="1">
            <a:prstTxWarp prst="textNoShape">
              <a:avLst/>
            </a:prstTxWarp>
          </a:bodyPr>
          <a:lstStyle>
            <a:lvl1pPr algn="r" defTabSz="947635" eaLnBrk="0" hangingPunct="0">
              <a:defRPr kumimoji="0" sz="1300">
                <a:solidFill>
                  <a:schemeClr val="tx1"/>
                </a:solidFill>
              </a:defRPr>
            </a:lvl1pPr>
          </a:lstStyle>
          <a:p>
            <a:pPr>
              <a:defRPr/>
            </a:pPr>
            <a:fld id="{3948948F-F34D-45C5-81F2-29DB7416706A}" type="slidenum">
              <a:rPr lang="en-US"/>
              <a:pPr>
                <a:defRPr/>
              </a:pPr>
              <a:t>‹#›</a:t>
            </a:fld>
            <a:endParaRPr lang="en-US"/>
          </a:p>
        </p:txBody>
      </p:sp>
    </p:spTree>
    <p:extLst>
      <p:ext uri="{BB962C8B-B14F-4D97-AF65-F5344CB8AC3E}">
        <p14:creationId xmlns:p14="http://schemas.microsoft.com/office/powerpoint/2010/main" val="23986043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500">
                <a:solidFill>
                  <a:schemeClr val="tx1"/>
                </a:solidFill>
                <a:latin typeface="Times New Roman" panose="02020603050405020304" pitchFamily="18" charset="0"/>
              </a:defRPr>
            </a:lvl1pPr>
            <a:lvl2pPr marL="770662" indent="-296408" eaLnBrk="0" hangingPunct="0">
              <a:spcBef>
                <a:spcPct val="30000"/>
              </a:spcBef>
              <a:defRPr sz="1500">
                <a:solidFill>
                  <a:schemeClr val="tx1"/>
                </a:solidFill>
                <a:latin typeface="Times New Roman" panose="02020603050405020304" pitchFamily="18" charset="0"/>
              </a:defRPr>
            </a:lvl2pPr>
            <a:lvl3pPr marL="1185634" indent="-237127" eaLnBrk="0" hangingPunct="0">
              <a:spcBef>
                <a:spcPct val="30000"/>
              </a:spcBef>
              <a:defRPr sz="1500">
                <a:solidFill>
                  <a:schemeClr val="tx1"/>
                </a:solidFill>
                <a:latin typeface="Times New Roman" panose="02020603050405020304" pitchFamily="18" charset="0"/>
              </a:defRPr>
            </a:lvl3pPr>
            <a:lvl4pPr marL="1659887" indent="-237127" eaLnBrk="0" hangingPunct="0">
              <a:spcBef>
                <a:spcPct val="30000"/>
              </a:spcBef>
              <a:defRPr sz="1500">
                <a:solidFill>
                  <a:schemeClr val="tx1"/>
                </a:solidFill>
                <a:latin typeface="Times New Roman" panose="02020603050405020304" pitchFamily="18" charset="0"/>
              </a:defRPr>
            </a:lvl4pPr>
            <a:lvl5pPr marL="2134141" indent="-237127" eaLnBrk="0" hangingPunct="0">
              <a:spcBef>
                <a:spcPct val="30000"/>
              </a:spcBef>
              <a:defRPr sz="1500">
                <a:solidFill>
                  <a:schemeClr val="tx1"/>
                </a:solidFill>
                <a:latin typeface="Times New Roman" panose="02020603050405020304" pitchFamily="18" charset="0"/>
              </a:defRPr>
            </a:lvl5pPr>
            <a:lvl6pPr marL="2608395" indent="-237127" eaLnBrk="0" fontAlgn="base" hangingPunct="0">
              <a:spcBef>
                <a:spcPct val="30000"/>
              </a:spcBef>
              <a:spcAft>
                <a:spcPct val="0"/>
              </a:spcAft>
              <a:defRPr sz="1500">
                <a:solidFill>
                  <a:schemeClr val="tx1"/>
                </a:solidFill>
                <a:latin typeface="Times New Roman" panose="02020603050405020304" pitchFamily="18" charset="0"/>
              </a:defRPr>
            </a:lvl6pPr>
            <a:lvl7pPr marL="3082648" indent="-237127" eaLnBrk="0" fontAlgn="base" hangingPunct="0">
              <a:spcBef>
                <a:spcPct val="30000"/>
              </a:spcBef>
              <a:spcAft>
                <a:spcPct val="0"/>
              </a:spcAft>
              <a:defRPr sz="1500">
                <a:solidFill>
                  <a:schemeClr val="tx1"/>
                </a:solidFill>
                <a:latin typeface="Times New Roman" panose="02020603050405020304" pitchFamily="18" charset="0"/>
              </a:defRPr>
            </a:lvl7pPr>
            <a:lvl8pPr marL="3556902" indent="-237127" eaLnBrk="0" fontAlgn="base" hangingPunct="0">
              <a:spcBef>
                <a:spcPct val="30000"/>
              </a:spcBef>
              <a:spcAft>
                <a:spcPct val="0"/>
              </a:spcAft>
              <a:defRPr sz="1500">
                <a:solidFill>
                  <a:schemeClr val="tx1"/>
                </a:solidFill>
                <a:latin typeface="Times New Roman" panose="02020603050405020304" pitchFamily="18" charset="0"/>
              </a:defRPr>
            </a:lvl8pPr>
            <a:lvl9pPr marL="4031155" indent="-237127" eaLnBrk="0" fontAlgn="base" hangingPunct="0">
              <a:spcBef>
                <a:spcPct val="30000"/>
              </a:spcBef>
              <a:spcAft>
                <a:spcPct val="0"/>
              </a:spcAft>
              <a:defRPr sz="1500">
                <a:solidFill>
                  <a:schemeClr val="tx1"/>
                </a:solidFill>
                <a:latin typeface="Times New Roman" panose="02020603050405020304" pitchFamily="18" charset="0"/>
              </a:defRPr>
            </a:lvl9pPr>
          </a:lstStyle>
          <a:p>
            <a:pPr>
              <a:spcBef>
                <a:spcPct val="0"/>
              </a:spcBef>
            </a:pPr>
            <a:fld id="{5359AC37-B5D5-4A3C-995D-94175EE5E1A5}" type="slidenum">
              <a:rPr lang="en-US" altLang="en-US" sz="1100"/>
              <a:pPr>
                <a:spcBef>
                  <a:spcPct val="0"/>
                </a:spcBef>
              </a:pPr>
              <a:t>1</a:t>
            </a:fld>
            <a:endParaRPr lang="en-US" altLang="en-US" sz="110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808013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986" eaLnBrk="0" hangingPunct="0">
              <a:spcBef>
                <a:spcPct val="30000"/>
              </a:spcBef>
              <a:defRPr sz="1500">
                <a:solidFill>
                  <a:schemeClr val="tx1"/>
                </a:solidFill>
                <a:latin typeface="Times New Roman" panose="02020603050405020304" pitchFamily="18" charset="0"/>
              </a:defRPr>
            </a:lvl1pPr>
            <a:lvl2pPr marL="770662" indent="-296408" defTabSz="908986" eaLnBrk="0" hangingPunct="0">
              <a:spcBef>
                <a:spcPct val="30000"/>
              </a:spcBef>
              <a:defRPr sz="1500">
                <a:solidFill>
                  <a:schemeClr val="tx1"/>
                </a:solidFill>
                <a:latin typeface="Times New Roman" panose="02020603050405020304" pitchFamily="18" charset="0"/>
              </a:defRPr>
            </a:lvl2pPr>
            <a:lvl3pPr marL="1185634" indent="-237127" defTabSz="908986" eaLnBrk="0" hangingPunct="0">
              <a:spcBef>
                <a:spcPct val="30000"/>
              </a:spcBef>
              <a:defRPr sz="1500">
                <a:solidFill>
                  <a:schemeClr val="tx1"/>
                </a:solidFill>
                <a:latin typeface="Times New Roman" panose="02020603050405020304" pitchFamily="18" charset="0"/>
              </a:defRPr>
            </a:lvl3pPr>
            <a:lvl4pPr marL="1659887" indent="-237127" defTabSz="908986" eaLnBrk="0" hangingPunct="0">
              <a:spcBef>
                <a:spcPct val="30000"/>
              </a:spcBef>
              <a:defRPr sz="1500">
                <a:solidFill>
                  <a:schemeClr val="tx1"/>
                </a:solidFill>
                <a:latin typeface="Times New Roman" panose="02020603050405020304" pitchFamily="18" charset="0"/>
              </a:defRPr>
            </a:lvl4pPr>
            <a:lvl5pPr marL="2134141" indent="-237127" defTabSz="908986" eaLnBrk="0" hangingPunct="0">
              <a:spcBef>
                <a:spcPct val="30000"/>
              </a:spcBef>
              <a:defRPr sz="1500">
                <a:solidFill>
                  <a:schemeClr val="tx1"/>
                </a:solidFill>
                <a:latin typeface="Times New Roman" panose="02020603050405020304" pitchFamily="18" charset="0"/>
              </a:defRPr>
            </a:lvl5pPr>
            <a:lvl6pPr marL="2608395" indent="-237127" defTabSz="908986" eaLnBrk="0" fontAlgn="base" hangingPunct="0">
              <a:spcBef>
                <a:spcPct val="30000"/>
              </a:spcBef>
              <a:spcAft>
                <a:spcPct val="0"/>
              </a:spcAft>
              <a:defRPr sz="1500">
                <a:solidFill>
                  <a:schemeClr val="tx1"/>
                </a:solidFill>
                <a:latin typeface="Times New Roman" panose="02020603050405020304" pitchFamily="18" charset="0"/>
              </a:defRPr>
            </a:lvl6pPr>
            <a:lvl7pPr marL="3082648" indent="-237127" defTabSz="908986" eaLnBrk="0" fontAlgn="base" hangingPunct="0">
              <a:spcBef>
                <a:spcPct val="30000"/>
              </a:spcBef>
              <a:spcAft>
                <a:spcPct val="0"/>
              </a:spcAft>
              <a:defRPr sz="1500">
                <a:solidFill>
                  <a:schemeClr val="tx1"/>
                </a:solidFill>
                <a:latin typeface="Times New Roman" panose="02020603050405020304" pitchFamily="18" charset="0"/>
              </a:defRPr>
            </a:lvl7pPr>
            <a:lvl8pPr marL="3556902" indent="-237127" defTabSz="908986" eaLnBrk="0" fontAlgn="base" hangingPunct="0">
              <a:spcBef>
                <a:spcPct val="30000"/>
              </a:spcBef>
              <a:spcAft>
                <a:spcPct val="0"/>
              </a:spcAft>
              <a:defRPr sz="1500">
                <a:solidFill>
                  <a:schemeClr val="tx1"/>
                </a:solidFill>
                <a:latin typeface="Times New Roman" panose="02020603050405020304" pitchFamily="18" charset="0"/>
              </a:defRPr>
            </a:lvl8pPr>
            <a:lvl9pPr marL="4031155" indent="-237127" defTabSz="908986" eaLnBrk="0" fontAlgn="base" hangingPunct="0">
              <a:spcBef>
                <a:spcPct val="30000"/>
              </a:spcBef>
              <a:spcAft>
                <a:spcPct val="0"/>
              </a:spcAft>
              <a:defRPr sz="1500">
                <a:solidFill>
                  <a:schemeClr val="tx1"/>
                </a:solidFill>
                <a:latin typeface="Times New Roman" panose="02020603050405020304" pitchFamily="18" charset="0"/>
              </a:defRPr>
            </a:lvl9pPr>
          </a:lstStyle>
          <a:p>
            <a:pPr>
              <a:spcBef>
                <a:spcPct val="0"/>
              </a:spcBef>
            </a:pPr>
            <a:fld id="{69C49075-E1D2-460D-8150-C4D8E9CC4908}" type="slidenum">
              <a:rPr lang="en-US" altLang="en-US" sz="1100"/>
              <a:pPr>
                <a:spcBef>
                  <a:spcPct val="0"/>
                </a:spcBef>
              </a:pPr>
              <a:t>2</a:t>
            </a:fld>
            <a:endParaRPr lang="en-US" altLang="en-US" sz="11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491144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986" eaLnBrk="0" hangingPunct="0">
              <a:spcBef>
                <a:spcPct val="30000"/>
              </a:spcBef>
              <a:defRPr sz="1500">
                <a:solidFill>
                  <a:schemeClr val="tx1"/>
                </a:solidFill>
                <a:latin typeface="Times New Roman" panose="02020603050405020304" pitchFamily="18" charset="0"/>
              </a:defRPr>
            </a:lvl1pPr>
            <a:lvl2pPr marL="770662" indent="-296408" defTabSz="908986" eaLnBrk="0" hangingPunct="0">
              <a:spcBef>
                <a:spcPct val="30000"/>
              </a:spcBef>
              <a:defRPr sz="1500">
                <a:solidFill>
                  <a:schemeClr val="tx1"/>
                </a:solidFill>
                <a:latin typeface="Times New Roman" panose="02020603050405020304" pitchFamily="18" charset="0"/>
              </a:defRPr>
            </a:lvl2pPr>
            <a:lvl3pPr marL="1185634" indent="-237127" defTabSz="908986" eaLnBrk="0" hangingPunct="0">
              <a:spcBef>
                <a:spcPct val="30000"/>
              </a:spcBef>
              <a:defRPr sz="1500">
                <a:solidFill>
                  <a:schemeClr val="tx1"/>
                </a:solidFill>
                <a:latin typeface="Times New Roman" panose="02020603050405020304" pitchFamily="18" charset="0"/>
              </a:defRPr>
            </a:lvl3pPr>
            <a:lvl4pPr marL="1659887" indent="-237127" defTabSz="908986" eaLnBrk="0" hangingPunct="0">
              <a:spcBef>
                <a:spcPct val="30000"/>
              </a:spcBef>
              <a:defRPr sz="1500">
                <a:solidFill>
                  <a:schemeClr val="tx1"/>
                </a:solidFill>
                <a:latin typeface="Times New Roman" panose="02020603050405020304" pitchFamily="18" charset="0"/>
              </a:defRPr>
            </a:lvl4pPr>
            <a:lvl5pPr marL="2134141" indent="-237127" defTabSz="908986" eaLnBrk="0" hangingPunct="0">
              <a:spcBef>
                <a:spcPct val="30000"/>
              </a:spcBef>
              <a:defRPr sz="1500">
                <a:solidFill>
                  <a:schemeClr val="tx1"/>
                </a:solidFill>
                <a:latin typeface="Times New Roman" panose="02020603050405020304" pitchFamily="18" charset="0"/>
              </a:defRPr>
            </a:lvl5pPr>
            <a:lvl6pPr marL="2608395" indent="-237127" defTabSz="908986" eaLnBrk="0" fontAlgn="base" hangingPunct="0">
              <a:spcBef>
                <a:spcPct val="30000"/>
              </a:spcBef>
              <a:spcAft>
                <a:spcPct val="0"/>
              </a:spcAft>
              <a:defRPr sz="1500">
                <a:solidFill>
                  <a:schemeClr val="tx1"/>
                </a:solidFill>
                <a:latin typeface="Times New Roman" panose="02020603050405020304" pitchFamily="18" charset="0"/>
              </a:defRPr>
            </a:lvl6pPr>
            <a:lvl7pPr marL="3082648" indent="-237127" defTabSz="908986" eaLnBrk="0" fontAlgn="base" hangingPunct="0">
              <a:spcBef>
                <a:spcPct val="30000"/>
              </a:spcBef>
              <a:spcAft>
                <a:spcPct val="0"/>
              </a:spcAft>
              <a:defRPr sz="1500">
                <a:solidFill>
                  <a:schemeClr val="tx1"/>
                </a:solidFill>
                <a:latin typeface="Times New Roman" panose="02020603050405020304" pitchFamily="18" charset="0"/>
              </a:defRPr>
            </a:lvl7pPr>
            <a:lvl8pPr marL="3556902" indent="-237127" defTabSz="908986" eaLnBrk="0" fontAlgn="base" hangingPunct="0">
              <a:spcBef>
                <a:spcPct val="30000"/>
              </a:spcBef>
              <a:spcAft>
                <a:spcPct val="0"/>
              </a:spcAft>
              <a:defRPr sz="1500">
                <a:solidFill>
                  <a:schemeClr val="tx1"/>
                </a:solidFill>
                <a:latin typeface="Times New Roman" panose="02020603050405020304" pitchFamily="18" charset="0"/>
              </a:defRPr>
            </a:lvl8pPr>
            <a:lvl9pPr marL="4031155" indent="-237127" defTabSz="908986" eaLnBrk="0" fontAlgn="base" hangingPunct="0">
              <a:spcBef>
                <a:spcPct val="30000"/>
              </a:spcBef>
              <a:spcAft>
                <a:spcPct val="0"/>
              </a:spcAft>
              <a:defRPr sz="1500">
                <a:solidFill>
                  <a:schemeClr val="tx1"/>
                </a:solidFill>
                <a:latin typeface="Times New Roman" panose="02020603050405020304" pitchFamily="18" charset="0"/>
              </a:defRPr>
            </a:lvl9pPr>
          </a:lstStyle>
          <a:p>
            <a:pPr>
              <a:spcBef>
                <a:spcPct val="0"/>
              </a:spcBef>
            </a:pPr>
            <a:fld id="{69C49075-E1D2-460D-8150-C4D8E9CC4908}" type="slidenum">
              <a:rPr lang="en-US" altLang="en-US" sz="1100"/>
              <a:pPr>
                <a:spcBef>
                  <a:spcPct val="0"/>
                </a:spcBef>
              </a:pPr>
              <a:t>3</a:t>
            </a:fld>
            <a:endParaRPr lang="en-US" altLang="en-US" sz="11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44130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986" eaLnBrk="0" hangingPunct="0">
              <a:spcBef>
                <a:spcPct val="30000"/>
              </a:spcBef>
              <a:defRPr sz="1500">
                <a:solidFill>
                  <a:schemeClr val="tx1"/>
                </a:solidFill>
                <a:latin typeface="Times New Roman" panose="02020603050405020304" pitchFamily="18" charset="0"/>
              </a:defRPr>
            </a:lvl1pPr>
            <a:lvl2pPr marL="770662" indent="-296408" defTabSz="908986" eaLnBrk="0" hangingPunct="0">
              <a:spcBef>
                <a:spcPct val="30000"/>
              </a:spcBef>
              <a:defRPr sz="1500">
                <a:solidFill>
                  <a:schemeClr val="tx1"/>
                </a:solidFill>
                <a:latin typeface="Times New Roman" panose="02020603050405020304" pitchFamily="18" charset="0"/>
              </a:defRPr>
            </a:lvl2pPr>
            <a:lvl3pPr marL="1185634" indent="-237127" defTabSz="908986" eaLnBrk="0" hangingPunct="0">
              <a:spcBef>
                <a:spcPct val="30000"/>
              </a:spcBef>
              <a:defRPr sz="1500">
                <a:solidFill>
                  <a:schemeClr val="tx1"/>
                </a:solidFill>
                <a:latin typeface="Times New Roman" panose="02020603050405020304" pitchFamily="18" charset="0"/>
              </a:defRPr>
            </a:lvl3pPr>
            <a:lvl4pPr marL="1659887" indent="-237127" defTabSz="908986" eaLnBrk="0" hangingPunct="0">
              <a:spcBef>
                <a:spcPct val="30000"/>
              </a:spcBef>
              <a:defRPr sz="1500">
                <a:solidFill>
                  <a:schemeClr val="tx1"/>
                </a:solidFill>
                <a:latin typeface="Times New Roman" panose="02020603050405020304" pitchFamily="18" charset="0"/>
              </a:defRPr>
            </a:lvl4pPr>
            <a:lvl5pPr marL="2134141" indent="-237127" defTabSz="908986" eaLnBrk="0" hangingPunct="0">
              <a:spcBef>
                <a:spcPct val="30000"/>
              </a:spcBef>
              <a:defRPr sz="1500">
                <a:solidFill>
                  <a:schemeClr val="tx1"/>
                </a:solidFill>
                <a:latin typeface="Times New Roman" panose="02020603050405020304" pitchFamily="18" charset="0"/>
              </a:defRPr>
            </a:lvl5pPr>
            <a:lvl6pPr marL="2608395" indent="-237127" defTabSz="908986" eaLnBrk="0" fontAlgn="base" hangingPunct="0">
              <a:spcBef>
                <a:spcPct val="30000"/>
              </a:spcBef>
              <a:spcAft>
                <a:spcPct val="0"/>
              </a:spcAft>
              <a:defRPr sz="1500">
                <a:solidFill>
                  <a:schemeClr val="tx1"/>
                </a:solidFill>
                <a:latin typeface="Times New Roman" panose="02020603050405020304" pitchFamily="18" charset="0"/>
              </a:defRPr>
            </a:lvl6pPr>
            <a:lvl7pPr marL="3082648" indent="-237127" defTabSz="908986" eaLnBrk="0" fontAlgn="base" hangingPunct="0">
              <a:spcBef>
                <a:spcPct val="30000"/>
              </a:spcBef>
              <a:spcAft>
                <a:spcPct val="0"/>
              </a:spcAft>
              <a:defRPr sz="1500">
                <a:solidFill>
                  <a:schemeClr val="tx1"/>
                </a:solidFill>
                <a:latin typeface="Times New Roman" panose="02020603050405020304" pitchFamily="18" charset="0"/>
              </a:defRPr>
            </a:lvl7pPr>
            <a:lvl8pPr marL="3556902" indent="-237127" defTabSz="908986" eaLnBrk="0" fontAlgn="base" hangingPunct="0">
              <a:spcBef>
                <a:spcPct val="30000"/>
              </a:spcBef>
              <a:spcAft>
                <a:spcPct val="0"/>
              </a:spcAft>
              <a:defRPr sz="1500">
                <a:solidFill>
                  <a:schemeClr val="tx1"/>
                </a:solidFill>
                <a:latin typeface="Times New Roman" panose="02020603050405020304" pitchFamily="18" charset="0"/>
              </a:defRPr>
            </a:lvl8pPr>
            <a:lvl9pPr marL="4031155" indent="-237127" defTabSz="908986" eaLnBrk="0" fontAlgn="base" hangingPunct="0">
              <a:spcBef>
                <a:spcPct val="30000"/>
              </a:spcBef>
              <a:spcAft>
                <a:spcPct val="0"/>
              </a:spcAft>
              <a:defRPr sz="1500">
                <a:solidFill>
                  <a:schemeClr val="tx1"/>
                </a:solidFill>
                <a:latin typeface="Times New Roman" panose="02020603050405020304" pitchFamily="18" charset="0"/>
              </a:defRPr>
            </a:lvl9pPr>
          </a:lstStyle>
          <a:p>
            <a:pPr>
              <a:spcBef>
                <a:spcPct val="0"/>
              </a:spcBef>
            </a:pPr>
            <a:fld id="{69C49075-E1D2-460D-8150-C4D8E9CC4908}" type="slidenum">
              <a:rPr lang="en-US" altLang="en-US" sz="1100"/>
              <a:pPr>
                <a:spcBef>
                  <a:spcPct val="0"/>
                </a:spcBef>
              </a:pPr>
              <a:t>4</a:t>
            </a:fld>
            <a:endParaRPr lang="en-US" altLang="en-US" sz="11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722417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_17_Narrow">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8929" y="1843992"/>
            <a:ext cx="7612927" cy="4572000"/>
          </a:xfrm>
          <a:prstGeom prst="rect">
            <a:avLst/>
          </a:prstGeom>
        </p:spPr>
        <p:txBody>
          <a:bodyPr/>
          <a:lstStyle>
            <a:lvl1pPr marL="285750" indent="-285750">
              <a:lnSpc>
                <a:spcPct val="95000"/>
              </a:lnSpc>
              <a:spcBef>
                <a:spcPts val="600"/>
              </a:spcBef>
              <a:buClr>
                <a:srgbClr val="001E96"/>
              </a:buClr>
              <a:defRPr sz="1800">
                <a:effectLst/>
              </a:defRPr>
            </a:lvl1pPr>
            <a:lvl2pPr marL="628650" indent="-280988">
              <a:lnSpc>
                <a:spcPct val="95000"/>
              </a:lnSpc>
              <a:spcBef>
                <a:spcPts val="600"/>
              </a:spcBef>
              <a:buClr>
                <a:srgbClr val="001E96"/>
              </a:buClr>
              <a:defRPr sz="1700">
                <a:effectLst/>
              </a:defRPr>
            </a:lvl2pPr>
            <a:lvl3pPr marL="969963" indent="-292100">
              <a:lnSpc>
                <a:spcPct val="95000"/>
              </a:lnSpc>
              <a:spcBef>
                <a:spcPts val="600"/>
              </a:spcBef>
              <a:buClr>
                <a:srgbClr val="001E96"/>
              </a:buClr>
              <a:defRPr sz="1600">
                <a:effectLst/>
              </a:defRPr>
            </a:lvl3pPr>
            <a:lvl4pPr marL="1311275" indent="-280988">
              <a:lnSpc>
                <a:spcPct val="95000"/>
              </a:lnSpc>
              <a:spcBef>
                <a:spcPts val="600"/>
              </a:spcBef>
              <a:buClr>
                <a:srgbClr val="001E96"/>
              </a:buClr>
              <a:defRPr sz="1600">
                <a:effectLst/>
              </a:defRPr>
            </a:lvl4pPr>
            <a:lvl5pPr marL="1652588" indent="-279400">
              <a:lnSpc>
                <a:spcPct val="95000"/>
              </a:lnSpc>
              <a:spcBef>
                <a:spcPts val="600"/>
              </a:spcBef>
              <a:buClr>
                <a:srgbClr val="0028A0"/>
              </a:buClr>
              <a:defRPr sz="1600">
                <a:effectLs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8"/>
          <p:cNvSpPr>
            <a:spLocks noGrp="1"/>
          </p:cNvSpPr>
          <p:nvPr>
            <p:ph type="title"/>
          </p:nvPr>
        </p:nvSpPr>
        <p:spPr/>
        <p:txBody>
          <a:bodyPr/>
          <a:lstStyle>
            <a:lvl1pPr>
              <a:defRPr sz="2700">
                <a:solidFill>
                  <a:srgbClr val="0000A8"/>
                </a:solidFill>
              </a:defRPr>
            </a:lvl1pPr>
          </a:lstStyle>
          <a:p>
            <a:r>
              <a:rPr lang="en-US"/>
              <a:t>Click to edit Master title style</a:t>
            </a:r>
          </a:p>
        </p:txBody>
      </p:sp>
    </p:spTree>
    <p:extLst>
      <p:ext uri="{BB962C8B-B14F-4D97-AF65-F5344CB8AC3E}">
        <p14:creationId xmlns:p14="http://schemas.microsoft.com/office/powerpoint/2010/main" val="791308140"/>
      </p:ext>
    </p:extLst>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p:spTree>
      <p:nvGrpSpPr>
        <p:cNvPr id="1" name=""/>
        <p:cNvGrpSpPr/>
        <p:nvPr/>
      </p:nvGrpSpPr>
      <p:grpSpPr>
        <a:xfrm>
          <a:off x="0" y="0"/>
          <a:ext cx="0" cy="0"/>
          <a:chOff x="0" y="0"/>
          <a:chExt cx="0" cy="0"/>
        </a:xfrm>
      </p:grpSpPr>
      <p:sp>
        <p:nvSpPr>
          <p:cNvPr id="4" name="Rectangle 2"/>
          <p:cNvSpPr>
            <a:spLocks noChangeArrowheads="1"/>
          </p:cNvSpPr>
          <p:nvPr/>
        </p:nvSpPr>
        <p:spPr bwMode="ltGray">
          <a:xfrm>
            <a:off x="0" y="603926"/>
            <a:ext cx="9142413" cy="1905000"/>
          </a:xfrm>
          <a:prstGeom prst="rect">
            <a:avLst/>
          </a:prstGeom>
          <a:solidFill>
            <a:srgbClr val="C0C0C0"/>
          </a:solidFill>
          <a:ln w="9525">
            <a:noFill/>
            <a:miter lim="800000"/>
            <a:headEnd/>
            <a:tailEnd/>
          </a:ln>
          <a:effectLst/>
        </p:spPr>
        <p:txBody>
          <a:bodyPr/>
          <a:lstStyle/>
          <a:p>
            <a:pPr eaLnBrk="0" hangingPunct="0">
              <a:spcBef>
                <a:spcPct val="70000"/>
              </a:spcBef>
              <a:buClr>
                <a:srgbClr val="0000CC"/>
              </a:buClr>
              <a:defRPr/>
            </a:pPr>
            <a:endParaRPr lang="en-US">
              <a:effectLst>
                <a:outerShdw blurRad="38100" dist="38100" dir="2700000" algn="tl">
                  <a:srgbClr val="000000"/>
                </a:outerShdw>
              </a:effectLst>
            </a:endParaRPr>
          </a:p>
        </p:txBody>
      </p:sp>
      <p:sp>
        <p:nvSpPr>
          <p:cNvPr id="143363" name="Rectangle 3"/>
          <p:cNvSpPr>
            <a:spLocks noGrp="1" noChangeArrowheads="1"/>
          </p:cNvSpPr>
          <p:nvPr>
            <p:ph type="ctrTitle" sz="quarter"/>
          </p:nvPr>
        </p:nvSpPr>
        <p:spPr>
          <a:xfrm>
            <a:off x="1562100" y="526224"/>
            <a:ext cx="7239000" cy="1905000"/>
          </a:xfrm>
        </p:spPr>
        <p:txBody>
          <a:bodyPr/>
          <a:lstStyle>
            <a:lvl1pPr>
              <a:defRPr sz="2800">
                <a:solidFill>
                  <a:srgbClr val="0000A8"/>
                </a:solidFill>
              </a:defRPr>
            </a:lvl1pPr>
          </a:lstStyle>
          <a:p>
            <a:r>
              <a:rPr lang="en-US"/>
              <a:t>Click to edit Master title style</a:t>
            </a:r>
          </a:p>
        </p:txBody>
      </p:sp>
      <p:sp>
        <p:nvSpPr>
          <p:cNvPr id="143364" name="Rectangle 4"/>
          <p:cNvSpPr>
            <a:spLocks noGrp="1" noChangeArrowheads="1"/>
          </p:cNvSpPr>
          <p:nvPr>
            <p:ph type="subTitle" sz="quarter" idx="1"/>
          </p:nvPr>
        </p:nvSpPr>
        <p:spPr bwMode="auto">
          <a:xfrm>
            <a:off x="1981200" y="3525184"/>
            <a:ext cx="6400800" cy="1752600"/>
          </a:xfrm>
          <a:prstGeom prst="rect">
            <a:avLst/>
          </a:prstGeom>
          <a:noFill/>
          <a:ln>
            <a:miter lim="800000"/>
            <a:headEnd/>
            <a:tailEnd/>
          </a:ln>
        </p:spPr>
        <p:txBody>
          <a:bodyPr vert="horz" wrap="square" lIns="92051" tIns="46026" rIns="92051" bIns="46026" numCol="1" anchor="t" anchorCtr="0" compatLnSpc="1">
            <a:prstTxWarp prst="textNoShape">
              <a:avLst/>
            </a:prstTxWarp>
          </a:bodyPr>
          <a:lstStyle>
            <a:lvl1pPr marL="0" indent="0" algn="ctr">
              <a:spcBef>
                <a:spcPct val="0"/>
              </a:spcBef>
              <a:buFontTx/>
              <a:buNone/>
              <a:defRPr sz="1700">
                <a:effectLst/>
              </a:defRPr>
            </a:lvl1pPr>
          </a:lstStyle>
          <a:p>
            <a:r>
              <a:rPr lang="en-US"/>
              <a:t>Click to edit Master subtitle style</a:t>
            </a:r>
          </a:p>
        </p:txBody>
      </p:sp>
      <p:pic>
        <p:nvPicPr>
          <p:cNvPr id="7" name="Picture 1"/>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96" y="-19048"/>
            <a:ext cx="1411146" cy="689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BA1AE8E7-BC45-420A-AFF3-425B4FA8983A}"/>
              </a:ext>
            </a:extLst>
          </p:cNvPr>
          <p:cNvSpPr/>
          <p:nvPr userDrawn="1"/>
        </p:nvSpPr>
        <p:spPr bwMode="auto">
          <a:xfrm>
            <a:off x="4520738" y="6334679"/>
            <a:ext cx="1321724" cy="421046"/>
          </a:xfrm>
          <a:prstGeom prst="rect">
            <a:avLst/>
          </a:prstGeom>
          <a:solidFill>
            <a:srgbClr val="FFFFFF"/>
          </a:solidFill>
          <a:ln w="9525" cap="flat" cmpd="sng" algn="ctr">
            <a:noFill/>
            <a:prstDash val="solid"/>
            <a:round/>
            <a:headEnd type="none" w="med" len="med"/>
            <a:tailEnd type="none" w="med" len="med"/>
          </a:ln>
          <a:effectLst/>
        </p:spPr>
        <p:txBody>
          <a:bodyPr vert="horz" wrap="square" lIns="91431" tIns="45715" rIns="91431" bIns="45715" numCol="1" rtlCol="0" anchor="t" anchorCtr="0" compatLnSpc="1">
            <a:prstTxWarp prst="textNoShape">
              <a:avLst/>
            </a:prstTxWarp>
          </a:bodyPr>
          <a:lstStyle/>
          <a:p>
            <a:pPr marL="0" marR="0" indent="0" algn="l" defTabSz="914400" rtl="0" eaLnBrk="0" fontAlgn="base" latinLnBrk="0" hangingPunct="0">
              <a:lnSpc>
                <a:spcPct val="100000"/>
              </a:lnSpc>
              <a:spcBef>
                <a:spcPct val="70000"/>
              </a:spcBef>
              <a:spcAft>
                <a:spcPct val="0"/>
              </a:spcAft>
              <a:buClr>
                <a:srgbClr val="0000CC"/>
              </a:buClr>
              <a:buSzTx/>
              <a:buFontTx/>
              <a:buNone/>
              <a:tabLst/>
            </a:pPr>
            <a:endParaRPr kumimoji="1" lang="en-US" sz="1700" b="0" i="0" u="none" strike="noStrike" cap="none" normalizeH="0" baseline="0">
              <a:ln>
                <a:noFill/>
              </a:ln>
              <a:solidFill>
                <a:schemeClr val="accent2"/>
              </a:solidFill>
              <a:effectLst>
                <a:outerShdw blurRad="38100" dist="38100" dir="2700000" algn="tl">
                  <a:srgbClr val="000000">
                    <a:alpha val="43137"/>
                  </a:srgbClr>
                </a:outerShdw>
              </a:effectLst>
              <a:latin typeface="Times New Roman" pitchFamily="18" charset="0"/>
            </a:endParaRPr>
          </a:p>
        </p:txBody>
      </p:sp>
    </p:spTree>
    <p:extLst>
      <p:ext uri="{BB962C8B-B14F-4D97-AF65-F5344CB8AC3E}">
        <p14:creationId xmlns:p14="http://schemas.microsoft.com/office/powerpoint/2010/main" val="1289889508"/>
      </p:ext>
    </p:extLst>
  </p:cSld>
  <p:clrMapOvr>
    <a:masterClrMapping/>
  </p:clrMapOvr>
  <p:transition spd="slow">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Content Placeholder 2"/>
          <p:cNvSpPr>
            <a:spLocks noGrp="1"/>
          </p:cNvSpPr>
          <p:nvPr>
            <p:ph idx="1"/>
          </p:nvPr>
        </p:nvSpPr>
        <p:spPr>
          <a:xfrm>
            <a:off x="1468929" y="1843992"/>
            <a:ext cx="7612927" cy="4572000"/>
          </a:xfrm>
          <a:prstGeom prst="rect">
            <a:avLst/>
          </a:prstGeom>
        </p:spPr>
        <p:txBody>
          <a:bodyPr/>
          <a:lstStyle>
            <a:lvl1pPr marL="285750" indent="-285750">
              <a:lnSpc>
                <a:spcPct val="95000"/>
              </a:lnSpc>
              <a:spcBef>
                <a:spcPts val="600"/>
              </a:spcBef>
              <a:buClr>
                <a:srgbClr val="001E96"/>
              </a:buClr>
              <a:defRPr sz="1800">
                <a:effectLst/>
              </a:defRPr>
            </a:lvl1pPr>
            <a:lvl2pPr marL="628650" indent="-280988">
              <a:lnSpc>
                <a:spcPct val="95000"/>
              </a:lnSpc>
              <a:spcBef>
                <a:spcPts val="600"/>
              </a:spcBef>
              <a:buClr>
                <a:srgbClr val="001E96"/>
              </a:buClr>
              <a:defRPr sz="1700">
                <a:effectLst/>
              </a:defRPr>
            </a:lvl2pPr>
            <a:lvl3pPr marL="969963" indent="-292100">
              <a:lnSpc>
                <a:spcPct val="95000"/>
              </a:lnSpc>
              <a:spcBef>
                <a:spcPts val="600"/>
              </a:spcBef>
              <a:buClr>
                <a:srgbClr val="001E96"/>
              </a:buClr>
              <a:defRPr sz="1600">
                <a:effectLst/>
              </a:defRPr>
            </a:lvl3pPr>
            <a:lvl4pPr marL="1311275" indent="-280988">
              <a:lnSpc>
                <a:spcPct val="95000"/>
              </a:lnSpc>
              <a:spcBef>
                <a:spcPts val="600"/>
              </a:spcBef>
              <a:buClr>
                <a:srgbClr val="001E96"/>
              </a:buClr>
              <a:defRPr sz="1600">
                <a:effectLst/>
              </a:defRPr>
            </a:lvl4pPr>
            <a:lvl5pPr marL="1652588" indent="-279400">
              <a:lnSpc>
                <a:spcPct val="95000"/>
              </a:lnSpc>
              <a:spcBef>
                <a:spcPts val="600"/>
              </a:spcBef>
              <a:buClr>
                <a:srgbClr val="0028A0"/>
              </a:buClr>
              <a:defRPr sz="1600">
                <a:effectLs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246336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alpha val="0"/>
          </a:schemeClr>
        </a:solidFill>
        <a:effectLst/>
      </p:bgPr>
    </p:bg>
    <p:spTree>
      <p:nvGrpSpPr>
        <p:cNvPr id="1" name=""/>
        <p:cNvGrpSpPr/>
        <p:nvPr/>
      </p:nvGrpSpPr>
      <p:grpSpPr>
        <a:xfrm>
          <a:off x="0" y="0"/>
          <a:ext cx="0" cy="0"/>
          <a:chOff x="0" y="0"/>
          <a:chExt cx="0" cy="0"/>
        </a:xfrm>
      </p:grpSpPr>
      <p:sp>
        <p:nvSpPr>
          <p:cNvPr id="142338" name="Rectangle 2"/>
          <p:cNvSpPr>
            <a:spLocks noChangeArrowheads="1"/>
          </p:cNvSpPr>
          <p:nvPr/>
        </p:nvSpPr>
        <p:spPr bwMode="ltGray">
          <a:xfrm>
            <a:off x="0" y="609600"/>
            <a:ext cx="9142413" cy="1143000"/>
          </a:xfrm>
          <a:prstGeom prst="rect">
            <a:avLst/>
          </a:prstGeom>
          <a:solidFill>
            <a:srgbClr val="C0C0C0"/>
          </a:solidFill>
          <a:ln w="9525">
            <a:noFill/>
            <a:miter lim="800000"/>
            <a:headEnd/>
            <a:tailEnd/>
          </a:ln>
          <a:effectLst/>
        </p:spPr>
        <p:txBody>
          <a:bodyPr/>
          <a:lstStyle/>
          <a:p>
            <a:pPr eaLnBrk="0" hangingPunct="0">
              <a:spcBef>
                <a:spcPct val="70000"/>
              </a:spcBef>
              <a:buClr>
                <a:srgbClr val="0000CC"/>
              </a:buClr>
              <a:defRPr/>
            </a:pPr>
            <a:endParaRPr lang="en-US">
              <a:effectLst>
                <a:outerShdw blurRad="38100" dist="38100" dir="2700000" algn="tl">
                  <a:srgbClr val="000000"/>
                </a:outerShdw>
              </a:effectLst>
            </a:endParaRPr>
          </a:p>
        </p:txBody>
      </p:sp>
      <p:sp>
        <p:nvSpPr>
          <p:cNvPr id="142339" name="Rectangle 3"/>
          <p:cNvSpPr>
            <a:spLocks noGrp="1" noChangeArrowheads="1"/>
          </p:cNvSpPr>
          <p:nvPr>
            <p:ph type="title"/>
          </p:nvPr>
        </p:nvSpPr>
        <p:spPr bwMode="black">
          <a:xfrm>
            <a:off x="1371600" y="609600"/>
            <a:ext cx="7772400" cy="1143000"/>
          </a:xfrm>
          <a:prstGeom prst="rect">
            <a:avLst/>
          </a:prstGeom>
          <a:noFill/>
          <a:ln w="9525">
            <a:noFill/>
            <a:miter lim="800000"/>
            <a:headEnd/>
            <a:tailEnd/>
          </a:ln>
          <a:effectLst/>
        </p:spPr>
        <p:txBody>
          <a:bodyPr vert="horz" wrap="square" lIns="92051" tIns="46026" rIns="92051" bIns="46026" numCol="1" anchor="ctr" anchorCtr="0" compatLnSpc="1">
            <a:prstTxWarp prst="textNoShape">
              <a:avLst/>
            </a:prstTxWarp>
          </a:bodyPr>
          <a:lstStyle/>
          <a:p>
            <a:pPr lvl="0"/>
            <a:r>
              <a:rPr lang="en-US"/>
              <a:t>Click to edit Master title style</a:t>
            </a:r>
          </a:p>
        </p:txBody>
      </p:sp>
      <p:pic>
        <p:nvPicPr>
          <p:cNvPr id="1030" name="Picture 1"/>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796" y="-19048"/>
            <a:ext cx="1411146" cy="689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userDrawn="1"/>
        </p:nvSpPr>
        <p:spPr>
          <a:xfrm>
            <a:off x="4794038" y="6522687"/>
            <a:ext cx="896644" cy="276999"/>
          </a:xfrm>
          <a:prstGeom prst="rect">
            <a:avLst/>
          </a:prstGeom>
          <a:noFill/>
        </p:spPr>
        <p:txBody>
          <a:bodyPr wrap="square" rtlCol="0">
            <a:spAutoFit/>
          </a:bodyPr>
          <a:lstStyle/>
          <a:p>
            <a:pPr algn="ctr"/>
            <a:r>
              <a:rPr lang="en-US" sz="1200" b="1">
                <a:solidFill>
                  <a:srgbClr val="2E5BB6"/>
                </a:solidFill>
              </a:rPr>
              <a:t>-</a:t>
            </a:r>
            <a:fld id="{0E036888-D62F-4EF8-84B0-52CA3D88A94B}" type="slidenum">
              <a:rPr lang="en-US" sz="1200" b="1" smtClean="0">
                <a:solidFill>
                  <a:srgbClr val="2E5BB6"/>
                </a:solidFill>
              </a:rPr>
              <a:pPr algn="ctr"/>
              <a:t>‹#›</a:t>
            </a:fld>
            <a:r>
              <a:rPr lang="en-US" sz="1200" b="1">
                <a:solidFill>
                  <a:srgbClr val="2E5BB6"/>
                </a:solidFill>
              </a:rPr>
              <a:t>-</a:t>
            </a: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96549" y="6337131"/>
            <a:ext cx="923121" cy="502632"/>
          </a:xfrm>
          <a:prstGeom prst="rect">
            <a:avLst/>
          </a:prstGeom>
        </p:spPr>
      </p:pic>
      <p:sp>
        <p:nvSpPr>
          <p:cNvPr id="2" name="TextBox 1"/>
          <p:cNvSpPr txBox="1"/>
          <p:nvPr userDrawn="1"/>
        </p:nvSpPr>
        <p:spPr>
          <a:xfrm>
            <a:off x="1392333" y="6542222"/>
            <a:ext cx="2666082" cy="261610"/>
          </a:xfrm>
          <a:prstGeom prst="rect">
            <a:avLst/>
          </a:prstGeom>
          <a:noFill/>
        </p:spPr>
        <p:txBody>
          <a:bodyPr wrap="square" rtlCol="0">
            <a:spAutoFit/>
          </a:bodyPr>
          <a:lstStyle/>
          <a:p>
            <a:r>
              <a:rPr lang="en-US" sz="1100">
                <a:solidFill>
                  <a:srgbClr val="2E5CB7"/>
                </a:solidFill>
              </a:rPr>
              <a:t>© 2024</a:t>
            </a:r>
            <a:r>
              <a:rPr lang="en-US" sz="1100" baseline="0">
                <a:solidFill>
                  <a:srgbClr val="2E5CB7"/>
                </a:solidFill>
              </a:rPr>
              <a:t> Potomac Economics</a:t>
            </a:r>
            <a:endParaRPr lang="en-US" sz="1100">
              <a:solidFill>
                <a:srgbClr val="2E5CB7"/>
              </a:solidFill>
            </a:endParaRPr>
          </a:p>
        </p:txBody>
      </p:sp>
    </p:spTree>
  </p:cSld>
  <p:clrMap bg1="dk2" tx1="lt1" bg2="dk1" tx2="lt2" accent1="accent1" accent2="accent2" accent3="accent3" accent4="accent4" accent5="accent5" accent6="accent6" hlink="hlink" folHlink="folHlink"/>
  <p:sldLayoutIdLst>
    <p:sldLayoutId id="2147484219" r:id="rId1"/>
    <p:sldLayoutId id="2147484220" r:id="rId2"/>
    <p:sldLayoutId id="2147484221" r:id="rId3"/>
  </p:sldLayoutIdLst>
  <p:transition spd="slow">
    <p:wipe dir="r"/>
  </p:transition>
  <p:hf sldNum="0" hdr="0" dt="0"/>
  <p:txStyles>
    <p:titleStyle>
      <a:lvl1pPr algn="ctr" rtl="0" eaLnBrk="0" fontAlgn="base" hangingPunct="0">
        <a:spcBef>
          <a:spcPct val="0"/>
        </a:spcBef>
        <a:spcAft>
          <a:spcPct val="0"/>
        </a:spcAft>
        <a:defRPr kumimoji="1" sz="2700" b="1">
          <a:solidFill>
            <a:srgbClr val="0000A8"/>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2pPr>
      <a:lvl3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3pPr>
      <a:lvl4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4pPr>
      <a:lvl5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5pPr>
      <a:lvl6pPr marL="4572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6pPr>
      <a:lvl7pPr marL="9144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7pPr>
      <a:lvl8pPr marL="13716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8pPr>
      <a:lvl9pPr marL="18288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9pPr>
    </p:titleStyle>
    <p:bodyStyle>
      <a:lvl1pPr marL="342900" indent="-342900" algn="l" rtl="0" eaLnBrk="0" fontAlgn="base" hangingPunct="0">
        <a:spcBef>
          <a:spcPct val="20000"/>
        </a:spcBef>
        <a:spcAft>
          <a:spcPct val="0"/>
        </a:spcAft>
        <a:buClr>
          <a:srgbClr val="0000CC"/>
        </a:buClr>
        <a:buChar char="•"/>
        <a:defRPr kumimoji="1" sz="2100">
          <a:solidFill>
            <a:schemeClr val="bg2"/>
          </a:solidFill>
          <a:effectLst>
            <a:outerShdw blurRad="38100" dist="38100" dir="2700000" algn="tl">
              <a:srgbClr val="C0C0C0"/>
            </a:outerShdw>
          </a:effectLst>
          <a:latin typeface="+mn-lt"/>
          <a:ea typeface="+mn-ea"/>
          <a:cs typeface="+mn-cs"/>
        </a:defRPr>
      </a:lvl1pPr>
      <a:lvl2pPr marL="744538" indent="-287338" algn="l" rtl="0" eaLnBrk="0" fontAlgn="base" hangingPunct="0">
        <a:spcBef>
          <a:spcPct val="20000"/>
        </a:spcBef>
        <a:spcAft>
          <a:spcPct val="0"/>
        </a:spcAft>
        <a:buClr>
          <a:srgbClr val="0000CC"/>
        </a:buClr>
        <a:buFont typeface="Wingdings" pitchFamily="2" charset="2"/>
        <a:buChar char="ü"/>
        <a:defRPr kumimoji="1" sz="2000">
          <a:solidFill>
            <a:schemeClr val="bg2"/>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rgbClr val="0000CC"/>
        </a:buClr>
        <a:buChar char="–"/>
        <a:defRPr kumimoji="1" sz="2400">
          <a:solidFill>
            <a:schemeClr val="bg2"/>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rgbClr val="0000CC"/>
        </a:buClr>
        <a:buChar char="•"/>
        <a:defRPr kumimoji="1" sz="2000">
          <a:solidFill>
            <a:schemeClr val="bg2"/>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rgbClr val="0000CC"/>
        </a:buClr>
        <a:buChar char="–"/>
        <a:defRPr kumimoji="1" sz="2000">
          <a:solidFill>
            <a:schemeClr val="bg2"/>
          </a:solidFill>
          <a:effectLst>
            <a:outerShdw blurRad="38100" dist="38100" dir="2700000" algn="tl">
              <a:srgbClr val="C0C0C0"/>
            </a:outerShdw>
          </a:effectLst>
          <a:latin typeface="+mn-lt"/>
        </a:defRPr>
      </a:lvl5pPr>
      <a:lvl6pPr marL="2514600" indent="-228600" algn="l" rtl="0" eaLnBrk="0" fontAlgn="base" hangingPunct="0">
        <a:spcBef>
          <a:spcPct val="20000"/>
        </a:spcBef>
        <a:spcAft>
          <a:spcPct val="0"/>
        </a:spcAft>
        <a:buClr>
          <a:srgbClr val="0000CC"/>
        </a:buClr>
        <a:buChar char="–"/>
        <a:defRPr kumimoji="1">
          <a:solidFill>
            <a:schemeClr val="bg2"/>
          </a:solidFill>
          <a:effectLst>
            <a:outerShdw blurRad="38100" dist="38100" dir="2700000" algn="tl">
              <a:srgbClr val="C0C0C0"/>
            </a:outerShdw>
          </a:effectLst>
          <a:latin typeface="+mn-lt"/>
        </a:defRPr>
      </a:lvl6pPr>
      <a:lvl7pPr marL="2971800" indent="-228600" algn="l" rtl="0" eaLnBrk="0" fontAlgn="base" hangingPunct="0">
        <a:spcBef>
          <a:spcPct val="20000"/>
        </a:spcBef>
        <a:spcAft>
          <a:spcPct val="0"/>
        </a:spcAft>
        <a:buClr>
          <a:srgbClr val="0000CC"/>
        </a:buClr>
        <a:buChar char="–"/>
        <a:defRPr kumimoji="1">
          <a:solidFill>
            <a:schemeClr val="bg2"/>
          </a:solidFill>
          <a:effectLst>
            <a:outerShdw blurRad="38100" dist="38100" dir="2700000" algn="tl">
              <a:srgbClr val="C0C0C0"/>
            </a:outerShdw>
          </a:effectLst>
          <a:latin typeface="+mn-lt"/>
        </a:defRPr>
      </a:lvl7pPr>
      <a:lvl8pPr marL="3429000" indent="-228600" algn="l" rtl="0" eaLnBrk="0" fontAlgn="base" hangingPunct="0">
        <a:spcBef>
          <a:spcPct val="20000"/>
        </a:spcBef>
        <a:spcAft>
          <a:spcPct val="0"/>
        </a:spcAft>
        <a:buClr>
          <a:srgbClr val="0000CC"/>
        </a:buClr>
        <a:buChar char="–"/>
        <a:defRPr kumimoji="1">
          <a:solidFill>
            <a:schemeClr val="bg2"/>
          </a:solidFill>
          <a:effectLst>
            <a:outerShdw blurRad="38100" dist="38100" dir="2700000" algn="tl">
              <a:srgbClr val="C0C0C0"/>
            </a:outerShdw>
          </a:effectLst>
          <a:latin typeface="+mn-lt"/>
        </a:defRPr>
      </a:lvl8pPr>
      <a:lvl9pPr marL="3886200" indent="-228600" algn="l" rtl="0" eaLnBrk="0" fontAlgn="base" hangingPunct="0">
        <a:spcBef>
          <a:spcPct val="20000"/>
        </a:spcBef>
        <a:spcAft>
          <a:spcPct val="0"/>
        </a:spcAft>
        <a:buClr>
          <a:srgbClr val="0000CC"/>
        </a:buClr>
        <a:buChar char="–"/>
        <a:defRPr kumimoji="1">
          <a:solidFill>
            <a:schemeClr val="bg2"/>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689175" y="613675"/>
            <a:ext cx="7239000" cy="1905000"/>
          </a:xfrm>
          <a:noFill/>
          <a:extLst>
            <a:ext uri="{909E8E84-426E-40DD-AFC4-6F175D3DCCD1}">
              <a14:hiddenFill xmlns:a14="http://schemas.microsoft.com/office/drawing/2010/main">
                <a:solidFill>
                  <a:schemeClr val="folHlink"/>
                </a:solidFill>
              </a14:hiddenFill>
            </a:ext>
          </a:extLst>
        </p:spPr>
        <p:txBody>
          <a:bodyPr lIns="92063" tIns="46032" rIns="92063" bIns="46032"/>
          <a:lstStyle/>
          <a:p>
            <a:pPr defTabSz="1031875"/>
            <a:r>
              <a:rPr lang="en-US" altLang="en-US"/>
              <a:t>Duration Requirements for </a:t>
            </a:r>
            <a:br>
              <a:rPr lang="en-US" altLang="en-US"/>
            </a:br>
            <a:r>
              <a:rPr lang="en-US" altLang="en-US"/>
              <a:t>Ancillary Services in RTC-SCED</a:t>
            </a:r>
          </a:p>
        </p:txBody>
      </p:sp>
      <p:sp>
        <p:nvSpPr>
          <p:cNvPr id="3075" name="Rectangle 3"/>
          <p:cNvSpPr>
            <a:spLocks noGrp="1" noChangeArrowheads="1"/>
          </p:cNvSpPr>
          <p:nvPr>
            <p:ph type="subTitle" idx="1"/>
          </p:nvPr>
        </p:nvSpPr>
        <p:spPr>
          <a:xfrm>
            <a:off x="1982117" y="3772887"/>
            <a:ext cx="6463146" cy="2916387"/>
          </a:xfrm>
          <a:noFill/>
        </p:spPr>
        <p:txBody>
          <a:bodyPr/>
          <a:lstStyle/>
          <a:p>
            <a:pPr defTabSz="1031875"/>
            <a:r>
              <a:rPr lang="en-US" altLang="en-US" sz="2000"/>
              <a:t>Andrew Reimers, Ph.D.</a:t>
            </a:r>
          </a:p>
          <a:p>
            <a:pPr defTabSz="1031875"/>
            <a:r>
              <a:rPr lang="en-US" altLang="en-US" sz="2000"/>
              <a:t>Deputy Director</a:t>
            </a:r>
          </a:p>
          <a:p>
            <a:pPr defTabSz="1031875"/>
            <a:r>
              <a:rPr lang="en-US" altLang="en-US" sz="2000"/>
              <a:t>Potomac Economics | ERCOT IMM</a:t>
            </a:r>
          </a:p>
          <a:p>
            <a:pPr defTabSz="1031875"/>
            <a:endParaRPr lang="en-US" altLang="en-US" sz="2000"/>
          </a:p>
          <a:p>
            <a:pPr defTabSz="1031875"/>
            <a:endParaRPr lang="en-US" altLang="en-US" sz="2000"/>
          </a:p>
          <a:p>
            <a:pPr defTabSz="1031875"/>
            <a:r>
              <a:rPr lang="en-US" altLang="en-US" sz="2000"/>
              <a:t>RTCBTF</a:t>
            </a:r>
          </a:p>
          <a:p>
            <a:pPr defTabSz="1031875"/>
            <a:r>
              <a:rPr lang="en-US" altLang="en-US" sz="2000"/>
              <a:t>January 23, 2025 </a:t>
            </a:r>
          </a:p>
        </p:txBody>
      </p:sp>
    </p:spTree>
    <p:extLst>
      <p:ext uri="{BB962C8B-B14F-4D97-AF65-F5344CB8AC3E}">
        <p14:creationId xmlns:p14="http://schemas.microsoft.com/office/powerpoint/2010/main" val="1737692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p:txBody>
          <a:bodyPr lIns="91426" tIns="45713" rIns="91426" bIns="45713" anchor="t">
            <a:normAutofit fontScale="92500" lnSpcReduction="20000"/>
          </a:bodyPr>
          <a:lstStyle/>
          <a:p>
            <a:pPr marL="342900" indent="-342900">
              <a:spcAft>
                <a:spcPts val="600"/>
              </a:spcAft>
              <a:buFont typeface="Arial" panose="020B0604020202020204" pitchFamily="34" charset="0"/>
              <a:buChar char="•"/>
            </a:pPr>
            <a:r>
              <a:rPr lang="en-US" sz="1900" dirty="0"/>
              <a:t>Currently, the duration requirements are 2 hours for ECRS and 4 hours for NSPIN.</a:t>
            </a:r>
            <a:endParaRPr lang="en-US" sz="1900" dirty="0">
              <a:cs typeface="Times New Roman"/>
            </a:endParaRPr>
          </a:p>
          <a:p>
            <a:pPr marL="342900" indent="-342900">
              <a:spcAft>
                <a:spcPts val="600"/>
              </a:spcAft>
              <a:buFont typeface="Arial" panose="020B0604020202020204" pitchFamily="34" charset="0"/>
              <a:buChar char="•"/>
            </a:pPr>
            <a:r>
              <a:rPr lang="en-US" sz="1900" dirty="0"/>
              <a:t>These duration requirements will tend to incentivize ESRs to provide energy rather than reserves under tight conditions</a:t>
            </a:r>
            <a:endParaRPr lang="en-US" sz="1900" dirty="0">
              <a:cs typeface="Times New Roman"/>
            </a:endParaRPr>
          </a:p>
          <a:p>
            <a:pPr marL="685800" lvl="1" indent="-342900">
              <a:spcAft>
                <a:spcPts val="600"/>
              </a:spcAft>
              <a:buFont typeface="Courier New" panose="02070309020205020404" pitchFamily="49" charset="0"/>
              <a:buChar char="o"/>
            </a:pPr>
            <a:r>
              <a:rPr lang="en-US" sz="1800" dirty="0"/>
              <a:t>A 100 MWh battery can sell 100 MW of energy, reg, or RRS</a:t>
            </a:r>
          </a:p>
          <a:p>
            <a:pPr marL="685800" lvl="1" indent="-342900">
              <a:spcAft>
                <a:spcPts val="600"/>
              </a:spcAft>
              <a:buFont typeface="Courier New" panose="02070309020205020404" pitchFamily="49" charset="0"/>
              <a:buChar char="o"/>
            </a:pPr>
            <a:r>
              <a:rPr lang="en-US" sz="1800" dirty="0"/>
              <a:t>In contrast, the same battery could sell only 50 MW of ECRS or 25 MW of NSPIN – this creates indifference price of 2x to 4x for these reserves relative to energy or higher-quality reserves, particularly under scarcity conditions with max energy prices</a:t>
            </a:r>
            <a:endParaRPr lang="en-US" sz="1800" dirty="0">
              <a:cs typeface="Times New Roman"/>
            </a:endParaRPr>
          </a:p>
          <a:p>
            <a:pPr marL="685800" lvl="1" indent="-342900">
              <a:spcAft>
                <a:spcPts val="600"/>
              </a:spcAft>
              <a:buFont typeface="Courier New" panose="02070309020205020404" pitchFamily="49" charset="0"/>
              <a:buChar char="o"/>
            </a:pPr>
            <a:r>
              <a:rPr lang="en-US" sz="1800" dirty="0"/>
              <a:t>In addition, SCED will recognize less available supply for these products, resulting in higher AS and energy prices. The higher energy prices will tend to lead to more energy awards for ESRs sooner into a reliability event</a:t>
            </a:r>
            <a:endParaRPr lang="en-US" sz="1800" dirty="0">
              <a:cs typeface="Times New Roman"/>
            </a:endParaRPr>
          </a:p>
          <a:p>
            <a:pPr marL="685800" lvl="1" indent="-342900">
              <a:spcAft>
                <a:spcPts val="600"/>
              </a:spcAft>
              <a:buFont typeface="Courier New" panose="02070309020205020404" pitchFamily="49" charset="0"/>
              <a:buChar char="o"/>
            </a:pPr>
            <a:r>
              <a:rPr lang="en-US" sz="1800" dirty="0"/>
              <a:t>Conversely, the higher reserve prices will tend to incentivize gas turbines to provide reserves rather than energy, because their cost for providing reserves is lower than their cost of producing energy</a:t>
            </a:r>
            <a:endParaRPr lang="en-US" sz="1800" dirty="0">
              <a:cs typeface="Times New Roman"/>
            </a:endParaRPr>
          </a:p>
          <a:p>
            <a:pPr marL="685800" lvl="1" indent="-342900">
              <a:spcAft>
                <a:spcPts val="600"/>
              </a:spcAft>
              <a:buFont typeface="Courier New" panose="02070309020205020404" pitchFamily="49" charset="0"/>
              <a:buChar char="o"/>
            </a:pPr>
            <a:r>
              <a:rPr lang="en-US" sz="1800" dirty="0"/>
              <a:t>Ideally, gas turbines would be dispatched for energy before duration-limited resources</a:t>
            </a:r>
            <a:endParaRPr lang="en-US" sz="1800" dirty="0">
              <a:cs typeface="Times New Roman"/>
            </a:endParaRPr>
          </a:p>
          <a:p>
            <a:pPr marL="342900" indent="-342900">
              <a:spcAft>
                <a:spcPts val="600"/>
              </a:spcAft>
              <a:buFont typeface="Arial" panose="020B0604020202020204" pitchFamily="34" charset="0"/>
              <a:buChar char="•"/>
            </a:pPr>
            <a:endParaRPr lang="en-US" dirty="0">
              <a:cs typeface="Times New Roman"/>
            </a:endParaRPr>
          </a:p>
        </p:txBody>
      </p:sp>
      <p:sp>
        <p:nvSpPr>
          <p:cNvPr id="4099" name="Rectangle 2"/>
          <p:cNvSpPr>
            <a:spLocks noGrp="1" noChangeArrowheads="1"/>
          </p:cNvSpPr>
          <p:nvPr>
            <p:ph type="title"/>
          </p:nvPr>
        </p:nvSpPr>
        <p:spPr/>
        <p:txBody>
          <a:bodyPr/>
          <a:lstStyle/>
          <a:p>
            <a:r>
              <a:rPr lang="en-US" altLang="en-US">
                <a:solidFill>
                  <a:srgbClr val="000082"/>
                </a:solidFill>
              </a:rPr>
              <a:t>Current Duration Requirements Raise Market </a:t>
            </a:r>
            <a:br>
              <a:rPr lang="en-US" altLang="en-US">
                <a:solidFill>
                  <a:srgbClr val="000082"/>
                </a:solidFill>
              </a:rPr>
            </a:br>
            <a:r>
              <a:rPr lang="en-US" altLang="en-US">
                <a:solidFill>
                  <a:srgbClr val="000082"/>
                </a:solidFill>
              </a:rPr>
              <a:t>and Reliability Concerns in RTC-SCED</a:t>
            </a:r>
          </a:p>
        </p:txBody>
      </p:sp>
    </p:spTree>
    <p:extLst>
      <p:ext uri="{BB962C8B-B14F-4D97-AF65-F5344CB8AC3E}">
        <p14:creationId xmlns:p14="http://schemas.microsoft.com/office/powerpoint/2010/main" val="35327644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100">
                                            <p:txEl>
                                              <p:pRg st="0" end="0"/>
                                            </p:txEl>
                                          </p:spTgt>
                                        </p:tgtEl>
                                        <p:attrNameLst>
                                          <p:attrName>style.visibility</p:attrName>
                                        </p:attrNameLst>
                                      </p:cBhvr>
                                      <p:to>
                                        <p:strVal val="visible"/>
                                      </p:to>
                                    </p:set>
                                    <p:animEffect transition="in" filter="fade">
                                      <p:cBhvr>
                                        <p:cTn id="7" dur="500"/>
                                        <p:tgtEl>
                                          <p:spTgt spid="4100">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100">
                                            <p:txEl>
                                              <p:pRg st="1" end="1"/>
                                            </p:txEl>
                                          </p:spTgt>
                                        </p:tgtEl>
                                        <p:attrNameLst>
                                          <p:attrName>style.visibility</p:attrName>
                                        </p:attrNameLst>
                                      </p:cBhvr>
                                      <p:to>
                                        <p:strVal val="visible"/>
                                      </p:to>
                                    </p:set>
                                    <p:animEffect transition="in" filter="fade">
                                      <p:cBhvr>
                                        <p:cTn id="10" dur="500"/>
                                        <p:tgtEl>
                                          <p:spTgt spid="4100">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100">
                                            <p:txEl>
                                              <p:pRg st="2" end="2"/>
                                            </p:txEl>
                                          </p:spTgt>
                                        </p:tgtEl>
                                        <p:attrNameLst>
                                          <p:attrName>style.visibility</p:attrName>
                                        </p:attrNameLst>
                                      </p:cBhvr>
                                      <p:to>
                                        <p:strVal val="visible"/>
                                      </p:to>
                                    </p:set>
                                    <p:animEffect transition="in" filter="fade">
                                      <p:cBhvr>
                                        <p:cTn id="13" dur="500"/>
                                        <p:tgtEl>
                                          <p:spTgt spid="4100">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100">
                                            <p:txEl>
                                              <p:pRg st="3" end="3"/>
                                            </p:txEl>
                                          </p:spTgt>
                                        </p:tgtEl>
                                        <p:attrNameLst>
                                          <p:attrName>style.visibility</p:attrName>
                                        </p:attrNameLst>
                                      </p:cBhvr>
                                      <p:to>
                                        <p:strVal val="visible"/>
                                      </p:to>
                                    </p:set>
                                    <p:animEffect transition="in" filter="fade">
                                      <p:cBhvr>
                                        <p:cTn id="16" dur="500"/>
                                        <p:tgtEl>
                                          <p:spTgt spid="4100">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100">
                                            <p:txEl>
                                              <p:pRg st="4" end="4"/>
                                            </p:txEl>
                                          </p:spTgt>
                                        </p:tgtEl>
                                        <p:attrNameLst>
                                          <p:attrName>style.visibility</p:attrName>
                                        </p:attrNameLst>
                                      </p:cBhvr>
                                      <p:to>
                                        <p:strVal val="visible"/>
                                      </p:to>
                                    </p:set>
                                    <p:animEffect transition="in" filter="fade">
                                      <p:cBhvr>
                                        <p:cTn id="19" dur="500"/>
                                        <p:tgtEl>
                                          <p:spTgt spid="4100">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100">
                                            <p:txEl>
                                              <p:pRg st="5" end="5"/>
                                            </p:txEl>
                                          </p:spTgt>
                                        </p:tgtEl>
                                        <p:attrNameLst>
                                          <p:attrName>style.visibility</p:attrName>
                                        </p:attrNameLst>
                                      </p:cBhvr>
                                      <p:to>
                                        <p:strVal val="visible"/>
                                      </p:to>
                                    </p:set>
                                    <p:animEffect transition="in" filter="fade">
                                      <p:cBhvr>
                                        <p:cTn id="22" dur="500"/>
                                        <p:tgtEl>
                                          <p:spTgt spid="4100">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100">
                                            <p:txEl>
                                              <p:pRg st="6" end="6"/>
                                            </p:txEl>
                                          </p:spTgt>
                                        </p:tgtEl>
                                        <p:attrNameLst>
                                          <p:attrName>style.visibility</p:attrName>
                                        </p:attrNameLst>
                                      </p:cBhvr>
                                      <p:to>
                                        <p:strVal val="visible"/>
                                      </p:to>
                                    </p:set>
                                    <p:animEffect transition="in" filter="fade">
                                      <p:cBhvr>
                                        <p:cTn id="25" dur="500"/>
                                        <p:tgtEl>
                                          <p:spTgt spid="410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p:txBody>
          <a:bodyPr lIns="91426" tIns="45713" rIns="91426" bIns="45713" anchor="t"/>
          <a:lstStyle/>
          <a:p>
            <a:pPr marL="342900" indent="-342900">
              <a:spcAft>
                <a:spcPts val="600"/>
              </a:spcAft>
              <a:buFont typeface="Arial" panose="020B0604020202020204" pitchFamily="34" charset="0"/>
              <a:buChar char="•"/>
            </a:pPr>
            <a:r>
              <a:rPr lang="en-US" sz="2000" dirty="0"/>
              <a:t>ERCOT could continue to use the 2 and 4 hour duration requirements for qualifying reserve capacity for ESRs</a:t>
            </a:r>
          </a:p>
          <a:p>
            <a:pPr marL="342900" indent="-342900">
              <a:spcAft>
                <a:spcPts val="600"/>
              </a:spcAft>
              <a:buFont typeface="Arial" panose="020B0604020202020204" pitchFamily="34" charset="0"/>
              <a:buChar char="•"/>
            </a:pPr>
            <a:r>
              <a:rPr lang="en-US" sz="2000" dirty="0"/>
              <a:t>In RTC-SCED, duration requirements for ECRS and NSPIN should be set to no more than 1 hour each</a:t>
            </a:r>
          </a:p>
          <a:p>
            <a:pPr marL="342900" indent="-342900">
              <a:spcAft>
                <a:spcPts val="600"/>
              </a:spcAft>
              <a:buFont typeface="Arial" panose="020B0604020202020204" pitchFamily="34" charset="0"/>
              <a:buChar char="•"/>
            </a:pPr>
            <a:r>
              <a:rPr lang="en-US" sz="2000" dirty="0"/>
              <a:t>This distinction avoids the worst market and reliability outcomes in SCED and allows ERCOT to aggregate reserves across multiple ESRs</a:t>
            </a:r>
          </a:p>
          <a:p>
            <a:pPr marL="342900" indent="-342900">
              <a:spcAft>
                <a:spcPts val="600"/>
              </a:spcAft>
              <a:buFont typeface="Arial" panose="020B0604020202020204" pitchFamily="34" charset="0"/>
              <a:buChar char="•"/>
            </a:pPr>
            <a:r>
              <a:rPr lang="en-US" sz="2000" dirty="0"/>
              <a:t>Longer-term, other market design changes are needed to more effectively manage reserves provided by longer-duration resources</a:t>
            </a:r>
            <a:endParaRPr lang="en-US" sz="1900" dirty="0"/>
          </a:p>
          <a:p>
            <a:pPr marL="342900" indent="-342900">
              <a:spcAft>
                <a:spcPts val="600"/>
              </a:spcAft>
              <a:buFont typeface="Arial" panose="020B0604020202020204" pitchFamily="34" charset="0"/>
              <a:buChar char="•"/>
            </a:pPr>
            <a:endParaRPr lang="en-US" sz="2000" dirty="0"/>
          </a:p>
        </p:txBody>
      </p:sp>
      <p:sp>
        <p:nvSpPr>
          <p:cNvPr id="4099" name="Rectangle 2"/>
          <p:cNvSpPr>
            <a:spLocks noGrp="1" noChangeArrowheads="1"/>
          </p:cNvSpPr>
          <p:nvPr>
            <p:ph type="title"/>
          </p:nvPr>
        </p:nvSpPr>
        <p:spPr/>
        <p:txBody>
          <a:bodyPr/>
          <a:lstStyle/>
          <a:p>
            <a:r>
              <a:rPr lang="en-US" altLang="en-US">
                <a:solidFill>
                  <a:srgbClr val="000082"/>
                </a:solidFill>
              </a:rPr>
              <a:t>Separate Duration Requirements for Qualification vs. RTC-SCED is a Reasonable Short-term Approach</a:t>
            </a:r>
          </a:p>
        </p:txBody>
      </p:sp>
    </p:spTree>
    <p:extLst>
      <p:ext uri="{BB962C8B-B14F-4D97-AF65-F5344CB8AC3E}">
        <p14:creationId xmlns:p14="http://schemas.microsoft.com/office/powerpoint/2010/main" val="33893439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100">
                                            <p:txEl>
                                              <p:pRg st="0" end="0"/>
                                            </p:txEl>
                                          </p:spTgt>
                                        </p:tgtEl>
                                        <p:attrNameLst>
                                          <p:attrName>style.visibility</p:attrName>
                                        </p:attrNameLst>
                                      </p:cBhvr>
                                      <p:to>
                                        <p:strVal val="visible"/>
                                      </p:to>
                                    </p:set>
                                    <p:animEffect transition="in" filter="fade">
                                      <p:cBhvr>
                                        <p:cTn id="7" dur="500"/>
                                        <p:tgtEl>
                                          <p:spTgt spid="4100">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100">
                                            <p:txEl>
                                              <p:pRg st="1" end="1"/>
                                            </p:txEl>
                                          </p:spTgt>
                                        </p:tgtEl>
                                        <p:attrNameLst>
                                          <p:attrName>style.visibility</p:attrName>
                                        </p:attrNameLst>
                                      </p:cBhvr>
                                      <p:to>
                                        <p:strVal val="visible"/>
                                      </p:to>
                                    </p:set>
                                    <p:animEffect transition="in" filter="fade">
                                      <p:cBhvr>
                                        <p:cTn id="10" dur="500"/>
                                        <p:tgtEl>
                                          <p:spTgt spid="4100">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100">
                                            <p:txEl>
                                              <p:pRg st="2" end="2"/>
                                            </p:txEl>
                                          </p:spTgt>
                                        </p:tgtEl>
                                        <p:attrNameLst>
                                          <p:attrName>style.visibility</p:attrName>
                                        </p:attrNameLst>
                                      </p:cBhvr>
                                      <p:to>
                                        <p:strVal val="visible"/>
                                      </p:to>
                                    </p:set>
                                    <p:animEffect transition="in" filter="fade">
                                      <p:cBhvr>
                                        <p:cTn id="13" dur="500"/>
                                        <p:tgtEl>
                                          <p:spTgt spid="4100">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100">
                                            <p:txEl>
                                              <p:pRg st="3" end="3"/>
                                            </p:txEl>
                                          </p:spTgt>
                                        </p:tgtEl>
                                        <p:attrNameLst>
                                          <p:attrName>style.visibility</p:attrName>
                                        </p:attrNameLst>
                                      </p:cBhvr>
                                      <p:to>
                                        <p:strVal val="visible"/>
                                      </p:to>
                                    </p:set>
                                    <p:animEffect transition="in" filter="fade">
                                      <p:cBhvr>
                                        <p:cTn id="16" dur="500"/>
                                        <p:tgtEl>
                                          <p:spTgt spid="410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p:txBody>
          <a:bodyPr lIns="91426" tIns="45713" rIns="91426" bIns="45713" anchor="t"/>
          <a:lstStyle/>
          <a:p>
            <a:pPr marL="342900" indent="-342900">
              <a:spcAft>
                <a:spcPts val="600"/>
              </a:spcAft>
              <a:buFont typeface="Arial" panose="020B0604020202020204" pitchFamily="34" charset="0"/>
              <a:buChar char="•"/>
            </a:pPr>
            <a:r>
              <a:rPr lang="en-US" sz="2000" dirty="0"/>
              <a:t>The IMM still recommends that the current duration requirements for ECRS and NSPIN be reconsidered but respects that there are longer duration reliability events that require longer duration operating reserves</a:t>
            </a:r>
          </a:p>
          <a:p>
            <a:pPr marL="342900" indent="-342900">
              <a:spcAft>
                <a:spcPts val="600"/>
              </a:spcAft>
              <a:buFont typeface="Arial" panose="020B0604020202020204" pitchFamily="34" charset="0"/>
              <a:buChar char="•"/>
            </a:pPr>
            <a:r>
              <a:rPr lang="en-US" sz="2000" dirty="0"/>
              <a:t>DRRS should be implemented ASAP, allowing for the duration of NSPIN to be reduced to one hour</a:t>
            </a:r>
          </a:p>
          <a:p>
            <a:pPr marL="342900" indent="-342900">
              <a:spcAft>
                <a:spcPts val="600"/>
              </a:spcAft>
              <a:buFont typeface="Arial" panose="020B0604020202020204" pitchFamily="34" charset="0"/>
              <a:buChar char="•"/>
            </a:pPr>
            <a:r>
              <a:rPr lang="en-US" sz="2000" dirty="0"/>
              <a:t>The AS Plan for ECRS and NSPIN should be reformulated in terms of both MWs and MWhs to allow for more appropriate procurement of reserves from ESRs in real-time</a:t>
            </a:r>
            <a:endParaRPr lang="en-US" sz="1900" dirty="0"/>
          </a:p>
          <a:p>
            <a:pPr marL="342900" indent="-342900">
              <a:spcAft>
                <a:spcPts val="600"/>
              </a:spcAft>
              <a:buFont typeface="Arial" panose="020B0604020202020204" pitchFamily="34" charset="0"/>
              <a:buChar char="•"/>
            </a:pPr>
            <a:endParaRPr lang="en-US" sz="2000" dirty="0"/>
          </a:p>
        </p:txBody>
      </p:sp>
      <p:sp>
        <p:nvSpPr>
          <p:cNvPr id="4099" name="Rectangle 2"/>
          <p:cNvSpPr>
            <a:spLocks noGrp="1" noChangeArrowheads="1"/>
          </p:cNvSpPr>
          <p:nvPr>
            <p:ph type="title"/>
          </p:nvPr>
        </p:nvSpPr>
        <p:spPr/>
        <p:txBody>
          <a:bodyPr/>
          <a:lstStyle/>
          <a:p>
            <a:r>
              <a:rPr lang="en-US" altLang="en-US">
                <a:solidFill>
                  <a:srgbClr val="000082"/>
                </a:solidFill>
              </a:rPr>
              <a:t>Market Design for Reserves from Duration Limited Resources</a:t>
            </a:r>
          </a:p>
        </p:txBody>
      </p:sp>
    </p:spTree>
    <p:extLst>
      <p:ext uri="{BB962C8B-B14F-4D97-AF65-F5344CB8AC3E}">
        <p14:creationId xmlns:p14="http://schemas.microsoft.com/office/powerpoint/2010/main" val="35234963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100">
                                            <p:txEl>
                                              <p:pRg st="0" end="0"/>
                                            </p:txEl>
                                          </p:spTgt>
                                        </p:tgtEl>
                                        <p:attrNameLst>
                                          <p:attrName>style.visibility</p:attrName>
                                        </p:attrNameLst>
                                      </p:cBhvr>
                                      <p:to>
                                        <p:strVal val="visible"/>
                                      </p:to>
                                    </p:set>
                                    <p:animEffect transition="in" filter="fade">
                                      <p:cBhvr>
                                        <p:cTn id="7" dur="500"/>
                                        <p:tgtEl>
                                          <p:spTgt spid="4100">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100">
                                            <p:txEl>
                                              <p:pRg st="1" end="1"/>
                                            </p:txEl>
                                          </p:spTgt>
                                        </p:tgtEl>
                                        <p:attrNameLst>
                                          <p:attrName>style.visibility</p:attrName>
                                        </p:attrNameLst>
                                      </p:cBhvr>
                                      <p:to>
                                        <p:strVal val="visible"/>
                                      </p:to>
                                    </p:set>
                                    <p:animEffect transition="in" filter="fade">
                                      <p:cBhvr>
                                        <p:cTn id="10" dur="500"/>
                                        <p:tgtEl>
                                          <p:spTgt spid="4100">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100">
                                            <p:txEl>
                                              <p:pRg st="2" end="2"/>
                                            </p:txEl>
                                          </p:spTgt>
                                        </p:tgtEl>
                                        <p:attrNameLst>
                                          <p:attrName>style.visibility</p:attrName>
                                        </p:attrNameLst>
                                      </p:cBhvr>
                                      <p:to>
                                        <p:strVal val="visible"/>
                                      </p:to>
                                    </p:set>
                                    <p:animEffect transition="in" filter="fade">
                                      <p:cBhvr>
                                        <p:cTn id="13" dur="500"/>
                                        <p:tgtEl>
                                          <p:spTgt spid="410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atton-Tx Tower2">
  <a:themeElements>
    <a:clrScheme name="Patton-Tx Tower2 5">
      <a:dk1>
        <a:srgbClr val="000000"/>
      </a:dk1>
      <a:lt1>
        <a:srgbClr val="F8F8F8"/>
      </a:lt1>
      <a:dk2>
        <a:srgbClr val="003366"/>
      </a:dk2>
      <a:lt2>
        <a:srgbClr val="CCCC00"/>
      </a:lt2>
      <a:accent1>
        <a:srgbClr val="0099FF"/>
      </a:accent1>
      <a:accent2>
        <a:srgbClr val="669900"/>
      </a:accent2>
      <a:accent3>
        <a:srgbClr val="AAADB8"/>
      </a:accent3>
      <a:accent4>
        <a:srgbClr val="D4D4D4"/>
      </a:accent4>
      <a:accent5>
        <a:srgbClr val="AACAFF"/>
      </a:accent5>
      <a:accent6>
        <a:srgbClr val="5C8A00"/>
      </a:accent6>
      <a:hlink>
        <a:srgbClr val="CC0000"/>
      </a:hlink>
      <a:folHlink>
        <a:srgbClr val="CCCCCC"/>
      </a:folHlink>
    </a:clrScheme>
    <a:fontScheme name="Patton-Tx Tower2">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31" tIns="45715" rIns="91431" bIns="45715" numCol="1" anchor="t" anchorCtr="0" compatLnSpc="1">
        <a:prstTxWarp prst="textNoShape">
          <a:avLst/>
        </a:prstTxWarp>
      </a:bodyPr>
      <a:lstStyle>
        <a:defPPr marL="0" marR="0" indent="0" algn="l" defTabSz="914400" rtl="0" eaLnBrk="0" fontAlgn="base" latinLnBrk="0" hangingPunct="0">
          <a:lnSpc>
            <a:spcPct val="100000"/>
          </a:lnSpc>
          <a:spcBef>
            <a:spcPct val="70000"/>
          </a:spcBef>
          <a:spcAft>
            <a:spcPct val="0"/>
          </a:spcAft>
          <a:buClr>
            <a:srgbClr val="0000CC"/>
          </a:buClr>
          <a:buSzTx/>
          <a:buFontTx/>
          <a:buNone/>
          <a:tabLst/>
          <a:defRPr kumimoji="1" lang="en-US" sz="1700" b="0" i="0" u="none" strike="noStrike" cap="none" normalizeH="0" baseline="0" smtClean="0">
            <a:ln>
              <a:noFill/>
            </a:ln>
            <a:solidFill>
              <a:schemeClr val="accent2"/>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31" tIns="45715" rIns="91431" bIns="45715" numCol="1" anchor="t" anchorCtr="0" compatLnSpc="1">
        <a:prstTxWarp prst="textNoShape">
          <a:avLst/>
        </a:prstTxWarp>
      </a:bodyPr>
      <a:lstStyle>
        <a:defPPr marL="0" marR="0" indent="0" algn="l" defTabSz="914400" rtl="0" eaLnBrk="0" fontAlgn="base" latinLnBrk="0" hangingPunct="0">
          <a:lnSpc>
            <a:spcPct val="100000"/>
          </a:lnSpc>
          <a:spcBef>
            <a:spcPct val="70000"/>
          </a:spcBef>
          <a:spcAft>
            <a:spcPct val="0"/>
          </a:spcAft>
          <a:buClr>
            <a:srgbClr val="0000CC"/>
          </a:buClr>
          <a:buSzTx/>
          <a:buFontTx/>
          <a:buNone/>
          <a:tabLst/>
          <a:defRPr kumimoji="1" lang="en-US" sz="1700" b="0" i="0" u="none" strike="noStrike" cap="none" normalizeH="0" baseline="0" smtClean="0">
            <a:ln>
              <a:noFill/>
            </a:ln>
            <a:solidFill>
              <a:schemeClr val="accent2"/>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Patton-Tx Tower2 1">
        <a:dk1>
          <a:srgbClr val="5F5F5F"/>
        </a:dk1>
        <a:lt1>
          <a:srgbClr val="FFCC66"/>
        </a:lt1>
        <a:dk2>
          <a:srgbClr val="000000"/>
        </a:dk2>
        <a:lt2>
          <a:srgbClr val="999933"/>
        </a:lt2>
        <a:accent1>
          <a:srgbClr val="CC9900"/>
        </a:accent1>
        <a:accent2>
          <a:srgbClr val="669900"/>
        </a:accent2>
        <a:accent3>
          <a:srgbClr val="AAAAAA"/>
        </a:accent3>
        <a:accent4>
          <a:srgbClr val="DAAE56"/>
        </a:accent4>
        <a:accent5>
          <a:srgbClr val="E2CAAA"/>
        </a:accent5>
        <a:accent6>
          <a:srgbClr val="5C8A00"/>
        </a:accent6>
        <a:hlink>
          <a:srgbClr val="CC0000"/>
        </a:hlink>
        <a:folHlink>
          <a:srgbClr val="CCCCCC"/>
        </a:folHlink>
      </a:clrScheme>
      <a:clrMap bg1="dk2" tx1="lt1" bg2="dk1" tx2="lt2" accent1="accent1" accent2="accent2" accent3="accent3" accent4="accent4" accent5="accent5" accent6="accent6" hlink="hlink" folHlink="folHlink"/>
    </a:extraClrScheme>
    <a:extraClrScheme>
      <a:clrScheme name="Patton-Tx Tower2 2">
        <a:dk1>
          <a:srgbClr val="000000"/>
        </a:dk1>
        <a:lt1>
          <a:srgbClr val="DDDDDD"/>
        </a:lt1>
        <a:dk2>
          <a:srgbClr val="9FAC93"/>
        </a:dk2>
        <a:lt2>
          <a:srgbClr val="FFFFCC"/>
        </a:lt2>
        <a:accent1>
          <a:srgbClr val="666633"/>
        </a:accent1>
        <a:accent2>
          <a:srgbClr val="009999"/>
        </a:accent2>
        <a:accent3>
          <a:srgbClr val="CDD2C8"/>
        </a:accent3>
        <a:accent4>
          <a:srgbClr val="BDBDBD"/>
        </a:accent4>
        <a:accent5>
          <a:srgbClr val="B8B8AD"/>
        </a:accent5>
        <a:accent6>
          <a:srgbClr val="008A8A"/>
        </a:accent6>
        <a:hlink>
          <a:srgbClr val="FF9900"/>
        </a:hlink>
        <a:folHlink>
          <a:srgbClr val="CC0000"/>
        </a:folHlink>
      </a:clrScheme>
      <a:clrMap bg1="dk2" tx1="lt1" bg2="dk1" tx2="lt2" accent1="accent1" accent2="accent2" accent3="accent3" accent4="accent4" accent5="accent5" accent6="accent6" hlink="hlink" folHlink="folHlink"/>
    </a:extraClrScheme>
    <a:extraClrScheme>
      <a:clrScheme name="Patton-Tx Tower2 3">
        <a:dk1>
          <a:srgbClr val="000000"/>
        </a:dk1>
        <a:lt1>
          <a:srgbClr val="FFFFFF"/>
        </a:lt1>
        <a:dk2>
          <a:srgbClr val="000000"/>
        </a:dk2>
        <a:lt2>
          <a:srgbClr val="868686"/>
        </a:lt2>
        <a:accent1>
          <a:srgbClr val="FFFFFF"/>
        </a:accent1>
        <a:accent2>
          <a:srgbClr val="CBCBCB"/>
        </a:accent2>
        <a:accent3>
          <a:srgbClr val="FFFFFF"/>
        </a:accent3>
        <a:accent4>
          <a:srgbClr val="000000"/>
        </a:accent4>
        <a:accent5>
          <a:srgbClr val="FFFFFF"/>
        </a:accent5>
        <a:accent6>
          <a:srgbClr val="B8B8B8"/>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Patton-Tx Tower2 4">
        <a:dk1>
          <a:srgbClr val="000000"/>
        </a:dk1>
        <a:lt1>
          <a:srgbClr val="FFFFCC"/>
        </a:lt1>
        <a:dk2>
          <a:srgbClr val="660033"/>
        </a:dk2>
        <a:lt2>
          <a:srgbClr val="FFCCCC"/>
        </a:lt2>
        <a:accent1>
          <a:srgbClr val="BA899A"/>
        </a:accent1>
        <a:accent2>
          <a:srgbClr val="009999"/>
        </a:accent2>
        <a:accent3>
          <a:srgbClr val="B8AAAD"/>
        </a:accent3>
        <a:accent4>
          <a:srgbClr val="DADAAE"/>
        </a:accent4>
        <a:accent5>
          <a:srgbClr val="D9C4CA"/>
        </a:accent5>
        <a:accent6>
          <a:srgbClr val="008A8A"/>
        </a:accent6>
        <a:hlink>
          <a:srgbClr val="CC0066"/>
        </a:hlink>
        <a:folHlink>
          <a:srgbClr val="CCCCCC"/>
        </a:folHlink>
      </a:clrScheme>
      <a:clrMap bg1="dk2" tx1="lt1" bg2="dk1" tx2="lt2" accent1="accent1" accent2="accent2" accent3="accent3" accent4="accent4" accent5="accent5" accent6="accent6" hlink="hlink" folHlink="folHlink"/>
    </a:extraClrScheme>
    <a:extraClrScheme>
      <a:clrScheme name="Patton-Tx Tower2 5">
        <a:dk1>
          <a:srgbClr val="000000"/>
        </a:dk1>
        <a:lt1>
          <a:srgbClr val="F8F8F8"/>
        </a:lt1>
        <a:dk2>
          <a:srgbClr val="003366"/>
        </a:dk2>
        <a:lt2>
          <a:srgbClr val="CCCC00"/>
        </a:lt2>
        <a:accent1>
          <a:srgbClr val="0099FF"/>
        </a:accent1>
        <a:accent2>
          <a:srgbClr val="669900"/>
        </a:accent2>
        <a:accent3>
          <a:srgbClr val="AAADB8"/>
        </a:accent3>
        <a:accent4>
          <a:srgbClr val="D4D4D4"/>
        </a:accent4>
        <a:accent5>
          <a:srgbClr val="AACAFF"/>
        </a:accent5>
        <a:accent6>
          <a:srgbClr val="5C8A00"/>
        </a:accent6>
        <a:hlink>
          <a:srgbClr val="CC0000"/>
        </a:hlink>
        <a:folHlink>
          <a:srgbClr val="CCCCCC"/>
        </a:folHlink>
      </a:clrScheme>
      <a:clrMap bg1="dk2" tx1="lt1" bg2="dk1" tx2="lt2" accent1="accent1" accent2="accent2" accent3="accent3" accent4="accent4" accent5="accent5" accent6="accent6" hlink="hlink" folHlink="folHlink"/>
    </a:extraClrScheme>
    <a:extraClrScheme>
      <a:clrScheme name="Patton-Tx Tower2 6">
        <a:dk1>
          <a:srgbClr val="663300"/>
        </a:dk1>
        <a:lt1>
          <a:srgbClr val="D9E8F3"/>
        </a:lt1>
        <a:dk2>
          <a:srgbClr val="999933"/>
        </a:dk2>
        <a:lt2>
          <a:srgbClr val="5F5F5F"/>
        </a:lt2>
        <a:accent1>
          <a:srgbClr val="CBB480"/>
        </a:accent1>
        <a:accent2>
          <a:srgbClr val="99CCFF"/>
        </a:accent2>
        <a:accent3>
          <a:srgbClr val="E9F2F8"/>
        </a:accent3>
        <a:accent4>
          <a:srgbClr val="562A00"/>
        </a:accent4>
        <a:accent5>
          <a:srgbClr val="E2D6C0"/>
        </a:accent5>
        <a:accent6>
          <a:srgbClr val="8AB9E7"/>
        </a:accent6>
        <a:hlink>
          <a:srgbClr val="FFCC99"/>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otomac Econ_Pwrpt Template_6-16" id="{C398C018-7341-4720-92BC-2F87250E3AD7}" vid="{6B910848-D936-44E5-919E-A6E0E4048D6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EEC4A72CAB0D64D9F7E9682FD2192C4" ma:contentTypeVersion="15" ma:contentTypeDescription="Create a new document." ma:contentTypeScope="" ma:versionID="a4f4d8aa443461b2c29bbc98d91ea7b0">
  <xsd:schema xmlns:xsd="http://www.w3.org/2001/XMLSchema" xmlns:xs="http://www.w3.org/2001/XMLSchema" xmlns:p="http://schemas.microsoft.com/office/2006/metadata/properties" xmlns:ns2="b74bb770-530c-43db-868c-470100b04b21" xmlns:ns3="937cce53-552a-4e6c-8bb2-bd9caca87b17" targetNamespace="http://schemas.microsoft.com/office/2006/metadata/properties" ma:root="true" ma:fieldsID="8bfd0722d0cb09554b23e2030d76a80e" ns2:_="" ns3:_="">
    <xsd:import namespace="b74bb770-530c-43db-868c-470100b04b21"/>
    <xsd:import namespace="937cce53-552a-4e6c-8bb2-bd9caca87b1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bjectDetectorVersions" minOccurs="0"/>
                <xsd:element ref="ns2:MediaServiceSearchProperties" minOccurs="0"/>
                <xsd:element ref="ns2:lcf76f155ced4ddcb4097134ff3c332f" minOccurs="0"/>
                <xsd:element ref="ns3:TaxCatchAll" minOccurs="0"/>
                <xsd:element ref="ns2:MediaServiceOCR"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4bb770-530c-43db-868c-470100b04b2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512c33fb-773d-4c7f-af06-7655ec8c41ce"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37cce53-552a-4e6c-8bb2-bd9caca87b17"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4d2b1ae2-937c-401e-b607-a9cafcc47ee4}" ma:internalName="TaxCatchAll" ma:showField="CatchAllData" ma:web="937cce53-552a-4e6c-8bb2-bd9caca87b1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74bb770-530c-43db-868c-470100b04b21">
      <Terms xmlns="http://schemas.microsoft.com/office/infopath/2007/PartnerControls"/>
    </lcf76f155ced4ddcb4097134ff3c332f>
    <TaxCatchAll xmlns="937cce53-552a-4e6c-8bb2-bd9caca87b1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C405B0A-91BB-4EFB-8301-F6125E85240F}">
  <ds:schemaRefs>
    <ds:schemaRef ds:uri="937cce53-552a-4e6c-8bb2-bd9caca87b17"/>
    <ds:schemaRef ds:uri="b74bb770-530c-43db-868c-470100b04b2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D4F769C-40B7-4BE1-82EE-F4D8634BB39A}">
  <ds:schemaRefs>
    <ds:schemaRef ds:uri="http://purl.org/dc/elements/1.1/"/>
    <ds:schemaRef ds:uri="http://purl.org/dc/dcmitype/"/>
    <ds:schemaRef ds:uri="http://schemas.microsoft.com/office/infopath/2007/PartnerControls"/>
    <ds:schemaRef ds:uri="b74bb770-530c-43db-868c-470100b04b21"/>
    <ds:schemaRef ds:uri="http://schemas.openxmlformats.org/package/2006/metadata/core-properties"/>
    <ds:schemaRef ds:uri="http://schemas.microsoft.com/office/2006/documentManagement/types"/>
    <ds:schemaRef ds:uri="http://schemas.microsoft.com/office/2006/metadata/properties"/>
    <ds:schemaRef ds:uri="937cce53-552a-4e6c-8bb2-bd9caca87b17"/>
    <ds:schemaRef ds:uri="http://www.w3.org/XML/1998/namespace"/>
    <ds:schemaRef ds:uri="http://purl.org/dc/terms/"/>
  </ds:schemaRefs>
</ds:datastoreItem>
</file>

<file path=customXml/itemProps3.xml><?xml version="1.0" encoding="utf-8"?>
<ds:datastoreItem xmlns:ds="http://schemas.openxmlformats.org/officeDocument/2006/customXml" ds:itemID="{F95F2BEE-233C-4659-875F-23D92C6D77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392</Words>
  <Application>Microsoft Office PowerPoint</Application>
  <PresentationFormat>Letter Paper (8.5x11 in)</PresentationFormat>
  <Paragraphs>29</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Courier New</vt:lpstr>
      <vt:lpstr>Times New Roman</vt:lpstr>
      <vt:lpstr>Wingdings</vt:lpstr>
      <vt:lpstr>Patton-Tx Tower2</vt:lpstr>
      <vt:lpstr>Duration Requirements for  Ancillary Services in RTC-SCED</vt:lpstr>
      <vt:lpstr>Current Duration Requirements Raise Market  and Reliability Concerns in RTC-SCED</vt:lpstr>
      <vt:lpstr>Separate Duration Requirements for Qualification vs. RTC-SCED is a Reasonable Short-term Approach</vt:lpstr>
      <vt:lpstr>Market Design for Reserves from Duration Limited Resources</vt:lpstr>
    </vt:vector>
  </TitlesOfParts>
  <Company>Howrey &amp; Simon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Agreement To Change Market Rules</dc:title>
  <dc:creator>Valerie Walker</dc:creator>
  <cp:lastModifiedBy>Andrew Reimers</cp:lastModifiedBy>
  <cp:revision>2</cp:revision>
  <cp:lastPrinted>2023-12-08T14:36:36Z</cp:lastPrinted>
  <dcterms:created xsi:type="dcterms:W3CDTF">1998-05-07T17:54:14Z</dcterms:created>
  <dcterms:modified xsi:type="dcterms:W3CDTF">2025-01-23T01:09:27Z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0x010100BEEC4A72CAB0D64D9F7E9682FD2192C4</vt:lpwstr>
  </property>
  <property fmtid="{D5CDD505-2E9C-101B-9397-08002B2CF9AE}" pid="3" name="MediaServiceImageTags">
    <vt:lpwstr/>
  </property>
</Properties>
</file>