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705" r:id="rId5"/>
    <p:sldMasterId id="2147483724" r:id="rId6"/>
  </p:sldMasterIdLst>
  <p:notesMasterIdLst>
    <p:notesMasterId r:id="rId13"/>
  </p:notesMasterIdLst>
  <p:handoutMasterIdLst>
    <p:handoutMasterId r:id="rId14"/>
  </p:handoutMasterIdLst>
  <p:sldIdLst>
    <p:sldId id="543" r:id="rId7"/>
    <p:sldId id="545" r:id="rId8"/>
    <p:sldId id="546" r:id="rId9"/>
    <p:sldId id="551" r:id="rId10"/>
    <p:sldId id="547" r:id="rId11"/>
    <p:sldId id="549"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4CEF7A-2E4C-9E46-94A3-5D31EB18D995}" name="Webster, Trudi" initials="WT" userId="S::trudi.webster@ercot.com::8d3e025b-0265-4fbd-b136-a7bc92c16fd8" providerId="AD"/>
  <p188:author id="{293E1DAA-093D-20C9-C98B-59051D85635A}" name="Maggio, Dave" initials="MD" userId="S::david.maggio@ercot.com::ac169136-3d92-4093-a1ee-cd2fa0ab6301" providerId="AD"/>
  <p188:author id="{FAF841F7-8C07-BB5D-903B-88FBBF7ABABF}" name="Webster, Trudi" initials="WT" userId="S::Trudi.Webster@ercot.com::8d3e025b-0265-4fbd-b136-a7bc92c16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a:srgbClr val="7C858D"/>
    <a:srgbClr val="789DB4"/>
    <a:srgbClr val="720000"/>
    <a:srgbClr val="D98452"/>
    <a:srgbClr val="BC4D4D"/>
    <a:srgbClr val="9E170D"/>
    <a:srgbClr val="003865"/>
    <a:srgbClr val="8DC3E5"/>
    <a:srgbClr val="006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6AA122-0A8E-D46A-B3F9-BB2A8E23CD53}" v="2" dt="2025-01-22T23:35:19.242"/>
    <p1510:client id="{DCF03579-2542-4EC1-9C42-30B78896EC19}" v="394" dt="2025-01-23T18:26:15.7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ake, Gordon" userId="d3aa080c-bd91-4052-98d6-063a86a83a9f" providerId="ADAL" clId="{DCF03579-2542-4EC1-9C42-30B78896EC19}"/>
    <pc:docChg chg="undo custSel addSld delSld modSld sldOrd">
      <pc:chgData name="Drake, Gordon" userId="d3aa080c-bd91-4052-98d6-063a86a83a9f" providerId="ADAL" clId="{DCF03579-2542-4EC1-9C42-30B78896EC19}" dt="2025-01-23T18:26:15.768" v="8254"/>
      <pc:docMkLst>
        <pc:docMk/>
      </pc:docMkLst>
      <pc:sldChg chg="del">
        <pc:chgData name="Drake, Gordon" userId="d3aa080c-bd91-4052-98d6-063a86a83a9f" providerId="ADAL" clId="{DCF03579-2542-4EC1-9C42-30B78896EC19}" dt="2025-01-21T15:57:54.787" v="0" actId="47"/>
        <pc:sldMkLst>
          <pc:docMk/>
          <pc:sldMk cId="0" sldId="264"/>
        </pc:sldMkLst>
      </pc:sldChg>
      <pc:sldChg chg="del">
        <pc:chgData name="Drake, Gordon" userId="d3aa080c-bd91-4052-98d6-063a86a83a9f" providerId="ADAL" clId="{DCF03579-2542-4EC1-9C42-30B78896EC19}" dt="2025-01-21T15:57:54.787" v="0" actId="47"/>
        <pc:sldMkLst>
          <pc:docMk/>
          <pc:sldMk cId="3577943319" sldId="282"/>
        </pc:sldMkLst>
      </pc:sldChg>
      <pc:sldChg chg="del">
        <pc:chgData name="Drake, Gordon" userId="d3aa080c-bd91-4052-98d6-063a86a83a9f" providerId="ADAL" clId="{DCF03579-2542-4EC1-9C42-30B78896EC19}" dt="2025-01-21T15:57:54.787" v="0" actId="47"/>
        <pc:sldMkLst>
          <pc:docMk/>
          <pc:sldMk cId="2939741819" sldId="290"/>
        </pc:sldMkLst>
      </pc:sldChg>
      <pc:sldChg chg="del">
        <pc:chgData name="Drake, Gordon" userId="d3aa080c-bd91-4052-98d6-063a86a83a9f" providerId="ADAL" clId="{DCF03579-2542-4EC1-9C42-30B78896EC19}" dt="2025-01-21T15:57:54.787" v="0" actId="47"/>
        <pc:sldMkLst>
          <pc:docMk/>
          <pc:sldMk cId="4115340668" sldId="304"/>
        </pc:sldMkLst>
      </pc:sldChg>
      <pc:sldChg chg="del">
        <pc:chgData name="Drake, Gordon" userId="d3aa080c-bd91-4052-98d6-063a86a83a9f" providerId="ADAL" clId="{DCF03579-2542-4EC1-9C42-30B78896EC19}" dt="2025-01-21T15:57:54.787" v="0" actId="47"/>
        <pc:sldMkLst>
          <pc:docMk/>
          <pc:sldMk cId="1898410974" sldId="322"/>
        </pc:sldMkLst>
      </pc:sldChg>
      <pc:sldChg chg="del">
        <pc:chgData name="Drake, Gordon" userId="d3aa080c-bd91-4052-98d6-063a86a83a9f" providerId="ADAL" clId="{DCF03579-2542-4EC1-9C42-30B78896EC19}" dt="2025-01-21T15:57:54.787" v="0" actId="47"/>
        <pc:sldMkLst>
          <pc:docMk/>
          <pc:sldMk cId="4079564107" sldId="331"/>
        </pc:sldMkLst>
      </pc:sldChg>
      <pc:sldChg chg="del">
        <pc:chgData name="Drake, Gordon" userId="d3aa080c-bd91-4052-98d6-063a86a83a9f" providerId="ADAL" clId="{DCF03579-2542-4EC1-9C42-30B78896EC19}" dt="2025-01-21T15:57:54.787" v="0" actId="47"/>
        <pc:sldMkLst>
          <pc:docMk/>
          <pc:sldMk cId="1906756043" sldId="332"/>
        </pc:sldMkLst>
      </pc:sldChg>
      <pc:sldChg chg="del">
        <pc:chgData name="Drake, Gordon" userId="d3aa080c-bd91-4052-98d6-063a86a83a9f" providerId="ADAL" clId="{DCF03579-2542-4EC1-9C42-30B78896EC19}" dt="2025-01-21T15:57:54.787" v="0" actId="47"/>
        <pc:sldMkLst>
          <pc:docMk/>
          <pc:sldMk cId="1841959843" sldId="392"/>
        </pc:sldMkLst>
      </pc:sldChg>
      <pc:sldChg chg="del">
        <pc:chgData name="Drake, Gordon" userId="d3aa080c-bd91-4052-98d6-063a86a83a9f" providerId="ADAL" clId="{DCF03579-2542-4EC1-9C42-30B78896EC19}" dt="2025-01-21T15:57:54.787" v="0" actId="47"/>
        <pc:sldMkLst>
          <pc:docMk/>
          <pc:sldMk cId="212140029" sldId="409"/>
        </pc:sldMkLst>
      </pc:sldChg>
      <pc:sldChg chg="del">
        <pc:chgData name="Drake, Gordon" userId="d3aa080c-bd91-4052-98d6-063a86a83a9f" providerId="ADAL" clId="{DCF03579-2542-4EC1-9C42-30B78896EC19}" dt="2025-01-21T15:57:54.787" v="0" actId="47"/>
        <pc:sldMkLst>
          <pc:docMk/>
          <pc:sldMk cId="3660557826" sldId="529"/>
        </pc:sldMkLst>
      </pc:sldChg>
      <pc:sldChg chg="del">
        <pc:chgData name="Drake, Gordon" userId="d3aa080c-bd91-4052-98d6-063a86a83a9f" providerId="ADAL" clId="{DCF03579-2542-4EC1-9C42-30B78896EC19}" dt="2025-01-21T15:57:54.787" v="0" actId="47"/>
        <pc:sldMkLst>
          <pc:docMk/>
          <pc:sldMk cId="131782936" sldId="536"/>
        </pc:sldMkLst>
      </pc:sldChg>
      <pc:sldChg chg="del">
        <pc:chgData name="Drake, Gordon" userId="d3aa080c-bd91-4052-98d6-063a86a83a9f" providerId="ADAL" clId="{DCF03579-2542-4EC1-9C42-30B78896EC19}" dt="2025-01-21T15:57:54.787" v="0" actId="47"/>
        <pc:sldMkLst>
          <pc:docMk/>
          <pc:sldMk cId="19372653" sldId="537"/>
        </pc:sldMkLst>
      </pc:sldChg>
      <pc:sldChg chg="del">
        <pc:chgData name="Drake, Gordon" userId="d3aa080c-bd91-4052-98d6-063a86a83a9f" providerId="ADAL" clId="{DCF03579-2542-4EC1-9C42-30B78896EC19}" dt="2025-01-21T15:57:54.787" v="0" actId="47"/>
        <pc:sldMkLst>
          <pc:docMk/>
          <pc:sldMk cId="3822061032" sldId="538"/>
        </pc:sldMkLst>
      </pc:sldChg>
      <pc:sldChg chg="del">
        <pc:chgData name="Drake, Gordon" userId="d3aa080c-bd91-4052-98d6-063a86a83a9f" providerId="ADAL" clId="{DCF03579-2542-4EC1-9C42-30B78896EC19}" dt="2025-01-21T15:57:54.787" v="0" actId="47"/>
        <pc:sldMkLst>
          <pc:docMk/>
          <pc:sldMk cId="3906436178" sldId="539"/>
        </pc:sldMkLst>
      </pc:sldChg>
      <pc:sldChg chg="del">
        <pc:chgData name="Drake, Gordon" userId="d3aa080c-bd91-4052-98d6-063a86a83a9f" providerId="ADAL" clId="{DCF03579-2542-4EC1-9C42-30B78896EC19}" dt="2025-01-21T15:57:54.787" v="0" actId="47"/>
        <pc:sldMkLst>
          <pc:docMk/>
          <pc:sldMk cId="4220925567" sldId="541"/>
        </pc:sldMkLst>
      </pc:sldChg>
      <pc:sldChg chg="modSp mod">
        <pc:chgData name="Drake, Gordon" userId="d3aa080c-bd91-4052-98d6-063a86a83a9f" providerId="ADAL" clId="{DCF03579-2542-4EC1-9C42-30B78896EC19}" dt="2025-01-22T16:48:51.697" v="291" actId="20577"/>
        <pc:sldMkLst>
          <pc:docMk/>
          <pc:sldMk cId="671039092" sldId="543"/>
        </pc:sldMkLst>
        <pc:spChg chg="mod">
          <ac:chgData name="Drake, Gordon" userId="d3aa080c-bd91-4052-98d6-063a86a83a9f" providerId="ADAL" clId="{DCF03579-2542-4EC1-9C42-30B78896EC19}" dt="2025-01-22T16:48:51.697" v="291" actId="20577"/>
          <ac:spMkLst>
            <pc:docMk/>
            <pc:sldMk cId="671039092" sldId="543"/>
            <ac:spMk id="2" creationId="{9491219F-9478-F2FF-1656-D11DB6797B34}"/>
          </ac:spMkLst>
        </pc:spChg>
      </pc:sldChg>
      <pc:sldChg chg="modSp new del mod">
        <pc:chgData name="Drake, Gordon" userId="d3aa080c-bd91-4052-98d6-063a86a83a9f" providerId="ADAL" clId="{DCF03579-2542-4EC1-9C42-30B78896EC19}" dt="2025-01-21T16:01:09.443" v="45" actId="47"/>
        <pc:sldMkLst>
          <pc:docMk/>
          <pc:sldMk cId="162234770" sldId="544"/>
        </pc:sldMkLst>
        <pc:spChg chg="mod">
          <ac:chgData name="Drake, Gordon" userId="d3aa080c-bd91-4052-98d6-063a86a83a9f" providerId="ADAL" clId="{DCF03579-2542-4EC1-9C42-30B78896EC19}" dt="2025-01-21T16:00:47.276" v="20" actId="20577"/>
          <ac:spMkLst>
            <pc:docMk/>
            <pc:sldMk cId="162234770" sldId="544"/>
            <ac:spMk id="2" creationId="{D9A5EDF4-EFBB-6A2F-66BA-BFA08260F4E7}"/>
          </ac:spMkLst>
        </pc:spChg>
      </pc:sldChg>
      <pc:sldChg chg="del">
        <pc:chgData name="Drake, Gordon" userId="d3aa080c-bd91-4052-98d6-063a86a83a9f" providerId="ADAL" clId="{DCF03579-2542-4EC1-9C42-30B78896EC19}" dt="2025-01-21T15:57:54.787" v="0" actId="47"/>
        <pc:sldMkLst>
          <pc:docMk/>
          <pc:sldMk cId="2970615917" sldId="544"/>
        </pc:sldMkLst>
      </pc:sldChg>
      <pc:sldChg chg="modSp new mod ord">
        <pc:chgData name="Drake, Gordon" userId="d3aa080c-bd91-4052-98d6-063a86a83a9f" providerId="ADAL" clId="{DCF03579-2542-4EC1-9C42-30B78896EC19}" dt="2025-01-22T19:52:38.786" v="7862" actId="21"/>
        <pc:sldMkLst>
          <pc:docMk/>
          <pc:sldMk cId="514775355" sldId="545"/>
        </pc:sldMkLst>
        <pc:spChg chg="mod">
          <ac:chgData name="Drake, Gordon" userId="d3aa080c-bd91-4052-98d6-063a86a83a9f" providerId="ADAL" clId="{DCF03579-2542-4EC1-9C42-30B78896EC19}" dt="2025-01-21T16:01:06.911" v="44" actId="20577"/>
          <ac:spMkLst>
            <pc:docMk/>
            <pc:sldMk cId="514775355" sldId="545"/>
            <ac:spMk id="2" creationId="{A0DFC5FB-501E-71A2-D386-79D6FE2F09CC}"/>
          </ac:spMkLst>
        </pc:spChg>
        <pc:spChg chg="mod">
          <ac:chgData name="Drake, Gordon" userId="d3aa080c-bd91-4052-98d6-063a86a83a9f" providerId="ADAL" clId="{DCF03579-2542-4EC1-9C42-30B78896EC19}" dt="2025-01-22T19:52:38.786" v="7862" actId="21"/>
          <ac:spMkLst>
            <pc:docMk/>
            <pc:sldMk cId="514775355" sldId="545"/>
            <ac:spMk id="3" creationId="{C4937F68-9390-3DAD-A7F0-9A135C485B85}"/>
          </ac:spMkLst>
        </pc:spChg>
      </pc:sldChg>
      <pc:sldChg chg="del">
        <pc:chgData name="Drake, Gordon" userId="d3aa080c-bd91-4052-98d6-063a86a83a9f" providerId="ADAL" clId="{DCF03579-2542-4EC1-9C42-30B78896EC19}" dt="2025-01-21T15:57:54.787" v="0" actId="47"/>
        <pc:sldMkLst>
          <pc:docMk/>
          <pc:sldMk cId="1205592632" sldId="545"/>
        </pc:sldMkLst>
      </pc:sldChg>
      <pc:sldChg chg="new del">
        <pc:chgData name="Drake, Gordon" userId="d3aa080c-bd91-4052-98d6-063a86a83a9f" providerId="ADAL" clId="{DCF03579-2542-4EC1-9C42-30B78896EC19}" dt="2025-01-21T16:00:52.285" v="22" actId="680"/>
        <pc:sldMkLst>
          <pc:docMk/>
          <pc:sldMk cId="2535041003" sldId="545"/>
        </pc:sldMkLst>
      </pc:sldChg>
      <pc:sldChg chg="modSp new mod delCm modCm">
        <pc:chgData name="Drake, Gordon" userId="d3aa080c-bd91-4052-98d6-063a86a83a9f" providerId="ADAL" clId="{DCF03579-2542-4EC1-9C42-30B78896EC19}" dt="2025-01-23T18:26:15.768" v="8254"/>
        <pc:sldMkLst>
          <pc:docMk/>
          <pc:sldMk cId="1357989929" sldId="546"/>
        </pc:sldMkLst>
        <pc:spChg chg="mod">
          <ac:chgData name="Drake, Gordon" userId="d3aa080c-bd91-4052-98d6-063a86a83a9f" providerId="ADAL" clId="{DCF03579-2542-4EC1-9C42-30B78896EC19}" dt="2025-01-22T17:24:44.129" v="3431" actId="20577"/>
          <ac:spMkLst>
            <pc:docMk/>
            <pc:sldMk cId="1357989929" sldId="546"/>
            <ac:spMk id="2" creationId="{8930712B-E3F6-975C-E97A-CBCC2DEAA83C}"/>
          </ac:spMkLst>
        </pc:spChg>
        <pc:spChg chg="mod">
          <ac:chgData name="Drake, Gordon" userId="d3aa080c-bd91-4052-98d6-063a86a83a9f" providerId="ADAL" clId="{DCF03579-2542-4EC1-9C42-30B78896EC19}" dt="2025-01-23T17:13:21.535" v="8253" actId="20577"/>
          <ac:spMkLst>
            <pc:docMk/>
            <pc:sldMk cId="1357989929" sldId="546"/>
            <ac:spMk id="3" creationId="{EC8F2FDC-E884-C346-5D7D-57484C588ABB}"/>
          </ac:spMkLst>
        </pc:spChg>
        <pc:extLst>
          <p:ext xmlns:p="http://schemas.openxmlformats.org/presentationml/2006/main" uri="{D6D511B9-2390-475A-947B-AFAB55BFBCF1}">
            <pc226:cmChg xmlns:pc226="http://schemas.microsoft.com/office/powerpoint/2022/06/main/command" chg="del mod">
              <pc226:chgData name="Drake, Gordon" userId="d3aa080c-bd91-4052-98d6-063a86a83a9f" providerId="ADAL" clId="{DCF03579-2542-4EC1-9C42-30B78896EC19}" dt="2025-01-23T18:26:15.768" v="8254"/>
              <pc2:cmMkLst xmlns:pc2="http://schemas.microsoft.com/office/powerpoint/2019/9/main/command">
                <pc:docMk/>
                <pc:sldMk cId="1357989929" sldId="546"/>
                <pc2:cmMk id="{01E992D5-E555-435E-8EA8-E95209F650ED}"/>
              </pc2:cmMkLst>
            </pc226:cmChg>
          </p:ext>
        </pc:extLst>
      </pc:sldChg>
      <pc:sldChg chg="modSp add mod">
        <pc:chgData name="Drake, Gordon" userId="d3aa080c-bd91-4052-98d6-063a86a83a9f" providerId="ADAL" clId="{DCF03579-2542-4EC1-9C42-30B78896EC19}" dt="2025-01-22T19:34:49.479" v="5887" actId="20577"/>
        <pc:sldMkLst>
          <pc:docMk/>
          <pc:sldMk cId="4094363152" sldId="547"/>
        </pc:sldMkLst>
        <pc:spChg chg="mod">
          <ac:chgData name="Drake, Gordon" userId="d3aa080c-bd91-4052-98d6-063a86a83a9f" providerId="ADAL" clId="{DCF03579-2542-4EC1-9C42-30B78896EC19}" dt="2025-01-22T16:04:47.259" v="100" actId="20577"/>
          <ac:spMkLst>
            <pc:docMk/>
            <pc:sldMk cId="4094363152" sldId="547"/>
            <ac:spMk id="2" creationId="{8930712B-E3F6-975C-E97A-CBCC2DEAA83C}"/>
          </ac:spMkLst>
        </pc:spChg>
        <pc:spChg chg="mod">
          <ac:chgData name="Drake, Gordon" userId="d3aa080c-bd91-4052-98d6-063a86a83a9f" providerId="ADAL" clId="{DCF03579-2542-4EC1-9C42-30B78896EC19}" dt="2025-01-22T19:34:49.479" v="5887" actId="20577"/>
          <ac:spMkLst>
            <pc:docMk/>
            <pc:sldMk cId="4094363152" sldId="547"/>
            <ac:spMk id="3" creationId="{EC8F2FDC-E884-C346-5D7D-57484C588ABB}"/>
          </ac:spMkLst>
        </pc:spChg>
      </pc:sldChg>
      <pc:sldChg chg="modSp new del mod">
        <pc:chgData name="Drake, Gordon" userId="d3aa080c-bd91-4052-98d6-063a86a83a9f" providerId="ADAL" clId="{DCF03579-2542-4EC1-9C42-30B78896EC19}" dt="2025-01-22T18:35:22.876" v="5881" actId="47"/>
        <pc:sldMkLst>
          <pc:docMk/>
          <pc:sldMk cId="2700059601" sldId="548"/>
        </pc:sldMkLst>
        <pc:spChg chg="mod">
          <ac:chgData name="Drake, Gordon" userId="d3aa080c-bd91-4052-98d6-063a86a83a9f" providerId="ADAL" clId="{DCF03579-2542-4EC1-9C42-30B78896EC19}" dt="2025-01-22T16:05:13.037" v="122" actId="20577"/>
          <ac:spMkLst>
            <pc:docMk/>
            <pc:sldMk cId="2700059601" sldId="548"/>
            <ac:spMk id="2" creationId="{5E58BCBF-3E22-0363-8719-F0C4513F4706}"/>
          </ac:spMkLst>
        </pc:spChg>
      </pc:sldChg>
      <pc:sldChg chg="modSp new mod">
        <pc:chgData name="Drake, Gordon" userId="d3aa080c-bd91-4052-98d6-063a86a83a9f" providerId="ADAL" clId="{DCF03579-2542-4EC1-9C42-30B78896EC19}" dt="2025-01-22T19:51:14.210" v="7858" actId="20577"/>
        <pc:sldMkLst>
          <pc:docMk/>
          <pc:sldMk cId="382884382" sldId="549"/>
        </pc:sldMkLst>
        <pc:spChg chg="mod">
          <ac:chgData name="Drake, Gordon" userId="d3aa080c-bd91-4052-98d6-063a86a83a9f" providerId="ADAL" clId="{DCF03579-2542-4EC1-9C42-30B78896EC19}" dt="2025-01-22T16:05:21.077" v="133" actId="20577"/>
          <ac:spMkLst>
            <pc:docMk/>
            <pc:sldMk cId="382884382" sldId="549"/>
            <ac:spMk id="2" creationId="{3541FDC9-335F-8C5F-72CD-7E00A8A33C03}"/>
          </ac:spMkLst>
        </pc:spChg>
        <pc:spChg chg="mod">
          <ac:chgData name="Drake, Gordon" userId="d3aa080c-bd91-4052-98d6-063a86a83a9f" providerId="ADAL" clId="{DCF03579-2542-4EC1-9C42-30B78896EC19}" dt="2025-01-22T19:51:14.210" v="7858" actId="20577"/>
          <ac:spMkLst>
            <pc:docMk/>
            <pc:sldMk cId="382884382" sldId="549"/>
            <ac:spMk id="3" creationId="{608C721D-C16C-6569-9E85-A14AF0698823}"/>
          </ac:spMkLst>
        </pc:spChg>
      </pc:sldChg>
      <pc:sldChg chg="modSp new del mod">
        <pc:chgData name="Drake, Gordon" userId="d3aa080c-bd91-4052-98d6-063a86a83a9f" providerId="ADAL" clId="{DCF03579-2542-4EC1-9C42-30B78896EC19}" dt="2025-01-22T17:25:09.465" v="3453" actId="47"/>
        <pc:sldMkLst>
          <pc:docMk/>
          <pc:sldMk cId="3791914679" sldId="550"/>
        </pc:sldMkLst>
        <pc:spChg chg="mod">
          <ac:chgData name="Drake, Gordon" userId="d3aa080c-bd91-4052-98d6-063a86a83a9f" providerId="ADAL" clId="{DCF03579-2542-4EC1-9C42-30B78896EC19}" dt="2025-01-22T17:23:40.836" v="3351" actId="21"/>
          <ac:spMkLst>
            <pc:docMk/>
            <pc:sldMk cId="3791914679" sldId="550"/>
            <ac:spMk id="3" creationId="{982B19E9-A67A-2B16-BBB0-C931BA93593C}"/>
          </ac:spMkLst>
        </pc:spChg>
      </pc:sldChg>
      <pc:sldChg chg="addSp modSp new mod">
        <pc:chgData name="Drake, Gordon" userId="d3aa080c-bd91-4052-98d6-063a86a83a9f" providerId="ADAL" clId="{DCF03579-2542-4EC1-9C42-30B78896EC19}" dt="2025-01-22T23:17:30.207" v="7863" actId="1076"/>
        <pc:sldMkLst>
          <pc:docMk/>
          <pc:sldMk cId="3554045146" sldId="551"/>
        </pc:sldMkLst>
        <pc:spChg chg="mod">
          <ac:chgData name="Drake, Gordon" userId="d3aa080c-bd91-4052-98d6-063a86a83a9f" providerId="ADAL" clId="{DCF03579-2542-4EC1-9C42-30B78896EC19}" dt="2025-01-22T18:07:16.974" v="3674" actId="20577"/>
          <ac:spMkLst>
            <pc:docMk/>
            <pc:sldMk cId="3554045146" sldId="551"/>
            <ac:spMk id="2" creationId="{73D8C9C0-34DB-450E-BF86-9893C7E9D9C9}"/>
          </ac:spMkLst>
        </pc:spChg>
        <pc:spChg chg="mod">
          <ac:chgData name="Drake, Gordon" userId="d3aa080c-bd91-4052-98d6-063a86a83a9f" providerId="ADAL" clId="{DCF03579-2542-4EC1-9C42-30B78896EC19}" dt="2025-01-22T18:07:30.842" v="3706" actId="20577"/>
          <ac:spMkLst>
            <pc:docMk/>
            <pc:sldMk cId="3554045146" sldId="551"/>
            <ac:spMk id="3" creationId="{3CF1F4E1-108F-A144-FC7C-984CC4E36910}"/>
          </ac:spMkLst>
        </pc:spChg>
        <pc:spChg chg="mod">
          <ac:chgData name="Drake, Gordon" userId="d3aa080c-bd91-4052-98d6-063a86a83a9f" providerId="ADAL" clId="{DCF03579-2542-4EC1-9C42-30B78896EC19}" dt="2025-01-22T17:24:29.566" v="3392" actId="20577"/>
          <ac:spMkLst>
            <pc:docMk/>
            <pc:sldMk cId="3554045146" sldId="551"/>
            <ac:spMk id="4" creationId="{F0C46C6A-D888-D55A-A3A4-ABA3C603DEA9}"/>
          </ac:spMkLst>
        </pc:spChg>
        <pc:spChg chg="add mod">
          <ac:chgData name="Drake, Gordon" userId="d3aa080c-bd91-4052-98d6-063a86a83a9f" providerId="ADAL" clId="{DCF03579-2542-4EC1-9C42-30B78896EC19}" dt="2025-01-22T23:17:30.207" v="7863" actId="1076"/>
          <ac:spMkLst>
            <pc:docMk/>
            <pc:sldMk cId="3554045146" sldId="551"/>
            <ac:spMk id="6" creationId="{AB6601BE-5BD9-A594-CAF2-7B79D8CF2CB3}"/>
          </ac:spMkLst>
        </pc:spChg>
      </pc:sldChg>
      <pc:sldChg chg="new del">
        <pc:chgData name="Drake, Gordon" userId="d3aa080c-bd91-4052-98d6-063a86a83a9f" providerId="ADAL" clId="{DCF03579-2542-4EC1-9C42-30B78896EC19}" dt="2025-01-22T19:52:38.145" v="7861" actId="680"/>
        <pc:sldMkLst>
          <pc:docMk/>
          <pc:sldMk cId="3331889243" sldId="552"/>
        </pc:sldMkLst>
      </pc:sldChg>
      <pc:sldChg chg="del">
        <pc:chgData name="Drake, Gordon" userId="d3aa080c-bd91-4052-98d6-063a86a83a9f" providerId="ADAL" clId="{DCF03579-2542-4EC1-9C42-30B78896EC19}" dt="2025-01-21T15:57:54.787" v="0" actId="47"/>
        <pc:sldMkLst>
          <pc:docMk/>
          <pc:sldMk cId="205352178" sldId="601"/>
        </pc:sldMkLst>
      </pc:sldChg>
      <pc:sldChg chg="del">
        <pc:chgData name="Drake, Gordon" userId="d3aa080c-bd91-4052-98d6-063a86a83a9f" providerId="ADAL" clId="{DCF03579-2542-4EC1-9C42-30B78896EC19}" dt="2025-01-21T15:57:54.787" v="0" actId="47"/>
        <pc:sldMkLst>
          <pc:docMk/>
          <pc:sldMk cId="1836636336" sldId="2610"/>
        </pc:sldMkLst>
      </pc:sldChg>
      <pc:sldChg chg="del">
        <pc:chgData name="Drake, Gordon" userId="d3aa080c-bd91-4052-98d6-063a86a83a9f" providerId="ADAL" clId="{DCF03579-2542-4EC1-9C42-30B78896EC19}" dt="2025-01-21T15:57:54.787" v="0" actId="47"/>
        <pc:sldMkLst>
          <pc:docMk/>
          <pc:sldMk cId="1751647074" sldId="2674"/>
        </pc:sldMkLst>
      </pc:sldChg>
      <pc:sldChg chg="del">
        <pc:chgData name="Drake, Gordon" userId="d3aa080c-bd91-4052-98d6-063a86a83a9f" providerId="ADAL" clId="{DCF03579-2542-4EC1-9C42-30B78896EC19}" dt="2025-01-21T15:57:54.787" v="0" actId="47"/>
        <pc:sldMkLst>
          <pc:docMk/>
          <pc:sldMk cId="2841571195" sldId="2686"/>
        </pc:sldMkLst>
      </pc:sldChg>
      <pc:sldChg chg="del">
        <pc:chgData name="Drake, Gordon" userId="d3aa080c-bd91-4052-98d6-063a86a83a9f" providerId="ADAL" clId="{DCF03579-2542-4EC1-9C42-30B78896EC19}" dt="2025-01-21T15:57:54.787" v="0" actId="47"/>
        <pc:sldMkLst>
          <pc:docMk/>
          <pc:sldMk cId="2040010608" sldId="2688"/>
        </pc:sldMkLst>
      </pc:sldChg>
      <pc:sldChg chg="del">
        <pc:chgData name="Drake, Gordon" userId="d3aa080c-bd91-4052-98d6-063a86a83a9f" providerId="ADAL" clId="{DCF03579-2542-4EC1-9C42-30B78896EC19}" dt="2025-01-21T15:57:54.787" v="0" actId="47"/>
        <pc:sldMkLst>
          <pc:docMk/>
          <pc:sldMk cId="3361234459" sldId="2690"/>
        </pc:sldMkLst>
      </pc:sldChg>
      <pc:sldChg chg="del">
        <pc:chgData name="Drake, Gordon" userId="d3aa080c-bd91-4052-98d6-063a86a83a9f" providerId="ADAL" clId="{DCF03579-2542-4EC1-9C42-30B78896EC19}" dt="2025-01-21T15:57:54.787" v="0" actId="47"/>
        <pc:sldMkLst>
          <pc:docMk/>
          <pc:sldMk cId="318801268" sldId="2691"/>
        </pc:sldMkLst>
      </pc:sldChg>
      <pc:sldChg chg="del">
        <pc:chgData name="Drake, Gordon" userId="d3aa080c-bd91-4052-98d6-063a86a83a9f" providerId="ADAL" clId="{DCF03579-2542-4EC1-9C42-30B78896EC19}" dt="2025-01-21T15:57:54.787" v="0" actId="47"/>
        <pc:sldMkLst>
          <pc:docMk/>
          <pc:sldMk cId="126718560" sldId="2692"/>
        </pc:sldMkLst>
      </pc:sldChg>
      <pc:sldChg chg="del">
        <pc:chgData name="Drake, Gordon" userId="d3aa080c-bd91-4052-98d6-063a86a83a9f" providerId="ADAL" clId="{DCF03579-2542-4EC1-9C42-30B78896EC19}" dt="2025-01-21T15:57:54.787" v="0" actId="47"/>
        <pc:sldMkLst>
          <pc:docMk/>
          <pc:sldMk cId="2422469549" sldId="2698"/>
        </pc:sldMkLst>
      </pc:sldChg>
      <pc:sldChg chg="del">
        <pc:chgData name="Drake, Gordon" userId="d3aa080c-bd91-4052-98d6-063a86a83a9f" providerId="ADAL" clId="{DCF03579-2542-4EC1-9C42-30B78896EC19}" dt="2025-01-21T15:57:54.787" v="0" actId="47"/>
        <pc:sldMkLst>
          <pc:docMk/>
          <pc:sldMk cId="3000853604" sldId="2699"/>
        </pc:sldMkLst>
      </pc:sldChg>
      <pc:sldChg chg="del">
        <pc:chgData name="Drake, Gordon" userId="d3aa080c-bd91-4052-98d6-063a86a83a9f" providerId="ADAL" clId="{DCF03579-2542-4EC1-9C42-30B78896EC19}" dt="2025-01-21T15:57:54.787" v="0" actId="47"/>
        <pc:sldMkLst>
          <pc:docMk/>
          <pc:sldMk cId="3029818907" sldId="2700"/>
        </pc:sldMkLst>
      </pc:sldChg>
      <pc:sldChg chg="del">
        <pc:chgData name="Drake, Gordon" userId="d3aa080c-bd91-4052-98d6-063a86a83a9f" providerId="ADAL" clId="{DCF03579-2542-4EC1-9C42-30B78896EC19}" dt="2025-01-21T15:57:54.787" v="0" actId="47"/>
        <pc:sldMkLst>
          <pc:docMk/>
          <pc:sldMk cId="4045729058" sldId="2708"/>
        </pc:sldMkLst>
      </pc:sldChg>
      <pc:sldChg chg="del">
        <pc:chgData name="Drake, Gordon" userId="d3aa080c-bd91-4052-98d6-063a86a83a9f" providerId="ADAL" clId="{DCF03579-2542-4EC1-9C42-30B78896EC19}" dt="2025-01-21T15:57:54.787" v="0" actId="47"/>
        <pc:sldMkLst>
          <pc:docMk/>
          <pc:sldMk cId="2229609115" sldId="2714"/>
        </pc:sldMkLst>
      </pc:sldChg>
      <pc:sldChg chg="del">
        <pc:chgData name="Drake, Gordon" userId="d3aa080c-bd91-4052-98d6-063a86a83a9f" providerId="ADAL" clId="{DCF03579-2542-4EC1-9C42-30B78896EC19}" dt="2025-01-21T15:57:54.787" v="0" actId="47"/>
        <pc:sldMkLst>
          <pc:docMk/>
          <pc:sldMk cId="3009804950" sldId="2715"/>
        </pc:sldMkLst>
      </pc:sldChg>
      <pc:sldChg chg="del">
        <pc:chgData name="Drake, Gordon" userId="d3aa080c-bd91-4052-98d6-063a86a83a9f" providerId="ADAL" clId="{DCF03579-2542-4EC1-9C42-30B78896EC19}" dt="2025-01-21T15:57:54.787" v="0" actId="47"/>
        <pc:sldMkLst>
          <pc:docMk/>
          <pc:sldMk cId="117302730" sldId="2716"/>
        </pc:sldMkLst>
      </pc:sldChg>
      <pc:sldChg chg="del">
        <pc:chgData name="Drake, Gordon" userId="d3aa080c-bd91-4052-98d6-063a86a83a9f" providerId="ADAL" clId="{DCF03579-2542-4EC1-9C42-30B78896EC19}" dt="2025-01-21T15:57:54.787" v="0" actId="47"/>
        <pc:sldMkLst>
          <pc:docMk/>
          <pc:sldMk cId="3400086855" sldId="2723"/>
        </pc:sldMkLst>
      </pc:sldChg>
      <pc:sldChg chg="del">
        <pc:chgData name="Drake, Gordon" userId="d3aa080c-bd91-4052-98d6-063a86a83a9f" providerId="ADAL" clId="{DCF03579-2542-4EC1-9C42-30B78896EC19}" dt="2025-01-21T15:57:54.787" v="0" actId="47"/>
        <pc:sldMkLst>
          <pc:docMk/>
          <pc:sldMk cId="2539198316" sldId="2725"/>
        </pc:sldMkLst>
      </pc:sldChg>
      <pc:sldChg chg="del">
        <pc:chgData name="Drake, Gordon" userId="d3aa080c-bd91-4052-98d6-063a86a83a9f" providerId="ADAL" clId="{DCF03579-2542-4EC1-9C42-30B78896EC19}" dt="2025-01-21T15:57:54.787" v="0" actId="47"/>
        <pc:sldMkLst>
          <pc:docMk/>
          <pc:sldMk cId="2021921639" sldId="2726"/>
        </pc:sldMkLst>
      </pc:sldChg>
      <pc:sldChg chg="del">
        <pc:chgData name="Drake, Gordon" userId="d3aa080c-bd91-4052-98d6-063a86a83a9f" providerId="ADAL" clId="{DCF03579-2542-4EC1-9C42-30B78896EC19}" dt="2025-01-21T15:57:54.787" v="0" actId="47"/>
        <pc:sldMkLst>
          <pc:docMk/>
          <pc:sldMk cId="1335756731" sldId="2727"/>
        </pc:sldMkLst>
      </pc:sldChg>
      <pc:sldChg chg="del">
        <pc:chgData name="Drake, Gordon" userId="d3aa080c-bd91-4052-98d6-063a86a83a9f" providerId="ADAL" clId="{DCF03579-2542-4EC1-9C42-30B78896EC19}" dt="2025-01-21T15:57:54.787" v="0" actId="47"/>
        <pc:sldMkLst>
          <pc:docMk/>
          <pc:sldMk cId="4153408217" sldId="2728"/>
        </pc:sldMkLst>
      </pc:sldChg>
      <pc:sldChg chg="del">
        <pc:chgData name="Drake, Gordon" userId="d3aa080c-bd91-4052-98d6-063a86a83a9f" providerId="ADAL" clId="{DCF03579-2542-4EC1-9C42-30B78896EC19}" dt="2025-01-21T15:57:54.787" v="0" actId="47"/>
        <pc:sldMkLst>
          <pc:docMk/>
          <pc:sldMk cId="959691097" sldId="2729"/>
        </pc:sldMkLst>
      </pc:sldChg>
      <pc:sldMasterChg chg="delSldLayout">
        <pc:chgData name="Drake, Gordon" userId="d3aa080c-bd91-4052-98d6-063a86a83a9f" providerId="ADAL" clId="{DCF03579-2542-4EC1-9C42-30B78896EC19}" dt="2025-01-21T16:01:09.443" v="45" actId="47"/>
        <pc:sldMasterMkLst>
          <pc:docMk/>
          <pc:sldMasterMk cId="3284113679" sldId="2147483705"/>
        </pc:sldMasterMkLst>
        <pc:sldLayoutChg chg="del">
          <pc:chgData name="Drake, Gordon" userId="d3aa080c-bd91-4052-98d6-063a86a83a9f" providerId="ADAL" clId="{DCF03579-2542-4EC1-9C42-30B78896EC19}" dt="2025-01-21T16:01:09.443" v="45" actId="47"/>
          <pc:sldLayoutMkLst>
            <pc:docMk/>
            <pc:sldMasterMk cId="3284113679" sldId="2147483705"/>
            <pc:sldLayoutMk cId="3276227599" sldId="2147483737"/>
          </pc:sldLayoutMkLst>
        </pc:sldLayoutChg>
      </pc:sldMasterChg>
    </pc:docChg>
  </pc:docChgLst>
  <pc:docChgLst>
    <pc:chgData name="Maggio, Dave" userId="S::david.maggio@ercot.com::ac169136-3d92-4093-a1ee-cd2fa0ab6301" providerId="AD" clId="Web-{C76AA122-0A8E-D46A-B3F9-BB2A8E23CD53}"/>
    <pc:docChg chg="mod">
      <pc:chgData name="Maggio, Dave" userId="S::david.maggio@ercot.com::ac169136-3d92-4093-a1ee-cd2fa0ab6301" providerId="AD" clId="Web-{C76AA122-0A8E-D46A-B3F9-BB2A8E23CD53}" dt="2025-01-22T23:35:19.242" v="0"/>
      <pc:docMkLst>
        <pc:docMk/>
      </pc:docMkLst>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228622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189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8209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159413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63529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64430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11283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04363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1982081"/>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39129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65605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00377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55528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pPr lvl="0"/>
            <a:r>
              <a:rPr lang="en-US"/>
              <a:t>Click to edit Master text styles</a:t>
            </a:r>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022625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graphicFrame>
        <p:nvGraphicFramePr>
          <p:cNvPr id="8" name="Diagram 7">
            <a:extLst>
              <a:ext uri="{FF2B5EF4-FFF2-40B4-BE49-F238E27FC236}">
                <a16:creationId xmlns:a16="http://schemas.microsoft.com/office/drawing/2014/main" id="{F9EE3F64-5084-626C-72A7-533838A69759}"/>
              </a:ext>
            </a:extLst>
          </p:cNvPr>
          <p:cNvGraphicFramePr/>
          <p:nvPr>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562216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775621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4365598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7272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9709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332790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0062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75293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28222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1805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9925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solidFill>
                  <a:prstClr val="black">
                    <a:tint val="75000"/>
                  </a:prstClr>
                </a:solidFill>
              </a:rPr>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426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48325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154449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146612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6807200" y="990601"/>
            <a:ext cx="46736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5592543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2184400" y="1127931"/>
            <a:ext cx="9618453" cy="2056973"/>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2184400" y="3962401"/>
            <a:ext cx="9618453" cy="205697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2911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23412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186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5094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182880" rIns="274320" bIns="18288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5142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73884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76080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3" Type="http://schemas.openxmlformats.org/officeDocument/2006/relationships/slideLayout" Target="../slideLayouts/slideLayout4.xml"/><Relationship Id="rId21" Type="http://schemas.openxmlformats.org/officeDocument/2006/relationships/slideLayout" Target="../slideLayouts/slideLayout22.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slideLayout" Target="../slideLayouts/slideLayout21.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24" Type="http://schemas.openxmlformats.org/officeDocument/2006/relationships/image" Target="../media/image2.svg"/><Relationship Id="rId5" Type="http://schemas.openxmlformats.org/officeDocument/2006/relationships/slideLayout" Target="../slideLayouts/slideLayout6.xml"/><Relationship Id="rId15" Type="http://schemas.openxmlformats.org/officeDocument/2006/relationships/slideLayout" Target="../slideLayouts/slideLayout16.xml"/><Relationship Id="rId23" Type="http://schemas.openxmlformats.org/officeDocument/2006/relationships/image" Target="../media/image1.png"/><Relationship Id="rId10" Type="http://schemas.openxmlformats.org/officeDocument/2006/relationships/slideLayout" Target="../slideLayouts/slideLayout11.xml"/><Relationship Id="rId19" Type="http://schemas.openxmlformats.org/officeDocument/2006/relationships/slideLayout" Target="../slideLayouts/slideLayout20.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 Id="rId2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 name="Graphic 2">
            <a:extLst>
              <a:ext uri="{FF2B5EF4-FFF2-40B4-BE49-F238E27FC236}">
                <a16:creationId xmlns:a16="http://schemas.microsoft.com/office/drawing/2014/main" id="{1F737C3E-B8C6-3479-C42C-1589CDA47C5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666" y="2837923"/>
            <a:ext cx="3558291" cy="1456610"/>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5"/>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903" y="6553200"/>
            <a:ext cx="943100" cy="253916"/>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927BBE96-0B6E-DC6F-634C-1066027ADE9F}"/>
              </a:ext>
            </a:extLst>
          </p:cNvPr>
          <p:cNvPicPr>
            <a:picLocks noChangeAspect="1"/>
          </p:cNvPicPr>
          <p:nvPr userDrawn="1"/>
        </p:nvPicPr>
        <p:blipFill>
          <a:blip r:embed="rId23" cstate="print">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316238" y="6296044"/>
            <a:ext cx="1248477" cy="511072"/>
          </a:xfrm>
          <a:prstGeom prst="rect">
            <a:avLst/>
          </a:prstGeom>
        </p:spPr>
      </p:pic>
    </p:spTree>
    <p:extLst>
      <p:ext uri="{BB962C8B-B14F-4D97-AF65-F5344CB8AC3E}">
        <p14:creationId xmlns:p14="http://schemas.microsoft.com/office/powerpoint/2010/main" val="3284113679"/>
      </p:ext>
    </p:extLst>
  </p:cSld>
  <p:clrMap bg1="lt1" tx1="dk1" bg2="lt2" tx2="dk2" accent1="accent1" accent2="accent2" accent3="accent3" accent4="accent4" accent5="accent5" accent6="accent6" hlink="hlink" folHlink="folHlink"/>
  <p:sldLayoutIdLst>
    <p:sldLayoutId id="2147483698" r:id="rId1"/>
    <p:sldLayoutId id="2147483691"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 id="2147483715" r:id="rId12"/>
    <p:sldLayoutId id="2147483716" r:id="rId13"/>
    <p:sldLayoutId id="2147483717" r:id="rId14"/>
    <p:sldLayoutId id="2147483718" r:id="rId15"/>
    <p:sldLayoutId id="2147483719" r:id="rId16"/>
    <p:sldLayoutId id="2147483720" r:id="rId17"/>
    <p:sldLayoutId id="2147483721" r:id="rId18"/>
    <p:sldLayoutId id="2147483722" r:id="rId19"/>
    <p:sldLayoutId id="2147483723" r:id="rId20"/>
    <p:sldLayoutId id="2147483738" r:id="rId2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flipH="1">
            <a:off x="1219204" y="6"/>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a:cxnSpLocks/>
          </p:cNvCxnSpPr>
          <p:nvPr/>
        </p:nvCxnSpPr>
        <p:spPr>
          <a:xfrm flipH="1">
            <a:off x="1219201" y="6019800"/>
            <a:ext cx="4"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p:nvCxnSpPr>
        <p:spPr>
          <a:xfrm>
            <a:off x="1219203" y="6477005"/>
            <a:ext cx="1085087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p:nvSpPr>
        <p:spPr>
          <a:xfrm>
            <a:off x="1117601" y="6553201"/>
            <a:ext cx="1247895"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12461914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91219F-9478-F2FF-1656-D11DB6797B34}"/>
              </a:ext>
            </a:extLst>
          </p:cNvPr>
          <p:cNvSpPr txBox="1"/>
          <p:nvPr/>
        </p:nvSpPr>
        <p:spPr>
          <a:xfrm>
            <a:off x="5334000" y="2105561"/>
            <a:ext cx="5646034" cy="3077766"/>
          </a:xfrm>
          <a:prstGeom prst="rect">
            <a:avLst/>
          </a:prstGeom>
          <a:noFill/>
        </p:spPr>
        <p:txBody>
          <a:bodyPr wrap="square" lIns="91440" tIns="45720" rIns="91440" bIns="45720" rtlCol="0" anchor="t">
            <a:spAutoFit/>
          </a:bodyPr>
          <a:lstStyle/>
          <a:p>
            <a:r>
              <a:rPr lang="en-US" sz="2400" b="1"/>
              <a:t>Dispatchable Reliability Reserve Service</a:t>
            </a:r>
          </a:p>
          <a:p>
            <a:r>
              <a:rPr lang="en-US" sz="2000" b="1"/>
              <a:t>Review of Feedback and Next Steps</a:t>
            </a:r>
          </a:p>
          <a:p>
            <a:endParaRPr lang="en-US">
              <a:solidFill>
                <a:schemeClr val="tx2"/>
              </a:solidFill>
            </a:endParaRPr>
          </a:p>
          <a:p>
            <a:endParaRPr lang="en-US">
              <a:solidFill>
                <a:schemeClr val="tx2"/>
              </a:solidFill>
            </a:endParaRPr>
          </a:p>
          <a:p>
            <a:endParaRPr lang="en-US">
              <a:solidFill>
                <a:schemeClr val="tx2"/>
              </a:solidFill>
            </a:endParaRPr>
          </a:p>
          <a:p>
            <a:r>
              <a:rPr lang="en-US" i="1">
                <a:solidFill>
                  <a:schemeClr val="tx2"/>
                </a:solidFill>
              </a:rPr>
              <a:t>Gordon Drake</a:t>
            </a:r>
            <a:endParaRPr lang="en-US">
              <a:solidFill>
                <a:schemeClr val="tx2"/>
              </a:solidFill>
            </a:endParaRPr>
          </a:p>
          <a:p>
            <a:r>
              <a:rPr lang="en-US">
                <a:solidFill>
                  <a:schemeClr val="tx2"/>
                </a:solidFill>
              </a:rPr>
              <a:t>Director, Market Design &amp; Analysis</a:t>
            </a:r>
          </a:p>
          <a:p>
            <a:endParaRPr lang="en-US">
              <a:solidFill>
                <a:schemeClr val="tx2"/>
              </a:solidFill>
              <a:cs typeface="Arial"/>
            </a:endParaRPr>
          </a:p>
          <a:p>
            <a:r>
              <a:rPr lang="en-US">
                <a:solidFill>
                  <a:schemeClr val="tx2"/>
                </a:solidFill>
                <a:cs typeface="Arial"/>
              </a:rPr>
              <a:t>January 24, 2025</a:t>
            </a:r>
          </a:p>
        </p:txBody>
      </p:sp>
    </p:spTree>
    <p:extLst>
      <p:ext uri="{BB962C8B-B14F-4D97-AF65-F5344CB8AC3E}">
        <p14:creationId xmlns:p14="http://schemas.microsoft.com/office/powerpoint/2010/main" val="671039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FC5FB-501E-71A2-D386-79D6FE2F09CC}"/>
              </a:ext>
            </a:extLst>
          </p:cNvPr>
          <p:cNvSpPr>
            <a:spLocks noGrp="1"/>
          </p:cNvSpPr>
          <p:nvPr>
            <p:ph type="title"/>
          </p:nvPr>
        </p:nvSpPr>
        <p:spPr/>
        <p:txBody>
          <a:bodyPr/>
          <a:lstStyle/>
          <a:p>
            <a:r>
              <a:rPr lang="en-US"/>
              <a:t>DRRS Redesign Recap</a:t>
            </a:r>
          </a:p>
        </p:txBody>
      </p:sp>
      <p:sp>
        <p:nvSpPr>
          <p:cNvPr id="3" name="Content Placeholder 2">
            <a:extLst>
              <a:ext uri="{FF2B5EF4-FFF2-40B4-BE49-F238E27FC236}">
                <a16:creationId xmlns:a16="http://schemas.microsoft.com/office/drawing/2014/main" id="{C4937F68-9390-3DAD-A7F0-9A135C485B85}"/>
              </a:ext>
            </a:extLst>
          </p:cNvPr>
          <p:cNvSpPr>
            <a:spLocks noGrp="1"/>
          </p:cNvSpPr>
          <p:nvPr>
            <p:ph idx="1"/>
          </p:nvPr>
        </p:nvSpPr>
        <p:spPr/>
        <p:txBody>
          <a:bodyPr/>
          <a:lstStyle/>
          <a:p>
            <a:r>
              <a:rPr lang="en-US" sz="2000"/>
              <a:t>Through 2024, ERCOT and stakeholders have been developing the concept of DRRS as an Ancillary Service.</a:t>
            </a:r>
          </a:p>
          <a:p>
            <a:r>
              <a:rPr lang="en-US" sz="2000"/>
              <a:t>NPRR1235 had been the primary vehicle for specifying how the attributes specified in PURA 39.159(d) and other design elements will be incorporated in the Protocols.</a:t>
            </a:r>
          </a:p>
          <a:p>
            <a:r>
              <a:rPr lang="en-US"/>
              <a:t>In discussion at SAWG and through feedback in the PUCT Ancillary Services study, some stakeholders expressed the view that DRRS should be designed to meet operational uncertainty needs as well as be designed to incentivize additional resource adequacy.</a:t>
            </a:r>
          </a:p>
          <a:p>
            <a:pPr lvl="1"/>
            <a:r>
              <a:rPr lang="en-US"/>
              <a:t>As noted by PUCT staff in their response to feedback, “Commenters were split on the topic of whether DRRS was intended to be a resource adequacy </a:t>
            </a:r>
            <a:r>
              <a:rPr lang="en-US" sz="1800"/>
              <a:t>tool and the consequences thereof.” </a:t>
            </a:r>
          </a:p>
          <a:p>
            <a:pPr lvl="1"/>
            <a:r>
              <a:rPr lang="en-US"/>
              <a:t>At the December 19</a:t>
            </a:r>
            <a:r>
              <a:rPr lang="en-US" baseline="30000"/>
              <a:t>th</a:t>
            </a:r>
            <a:r>
              <a:rPr lang="en-US"/>
              <a:t> Open Meeting, ERCOT was encouraged to pursue a design for DRRS that address operational forecast uncertainty while preserving optionality in the design to allow for future market development for resource adequacy.</a:t>
            </a:r>
            <a:endParaRPr lang="en-US" sz="1800"/>
          </a:p>
          <a:p>
            <a:r>
              <a:rPr lang="en-US"/>
              <a:t>At SAWG meetings throughout the fall, ERCOT and other stakeholders expressed concern about the impact on effective price formation that would be seen if NPRR1235 was given a further resource adequacy mandate through increased procurement quantities.</a:t>
            </a:r>
          </a:p>
          <a:p>
            <a:r>
              <a:rPr lang="en-US"/>
              <a:t>In November, ERCOT presented and asked for stakeholder feedback on two high-level design concepts for DRRS that could achieve its operational mandate with future flexibility</a:t>
            </a:r>
          </a:p>
          <a:p>
            <a:endParaRPr lang="en-US"/>
          </a:p>
        </p:txBody>
      </p:sp>
      <p:sp>
        <p:nvSpPr>
          <p:cNvPr id="4" name="Slide Number Placeholder 3">
            <a:extLst>
              <a:ext uri="{FF2B5EF4-FFF2-40B4-BE49-F238E27FC236}">
                <a16:creationId xmlns:a16="http://schemas.microsoft.com/office/drawing/2014/main" id="{158FD622-F230-7218-6B9E-E0E84B312DA2}"/>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514775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712B-E3F6-975C-E97A-CBCC2DEAA83C}"/>
              </a:ext>
            </a:extLst>
          </p:cNvPr>
          <p:cNvSpPr>
            <a:spLocks noGrp="1"/>
          </p:cNvSpPr>
          <p:nvPr>
            <p:ph type="title"/>
          </p:nvPr>
        </p:nvSpPr>
        <p:spPr/>
        <p:txBody>
          <a:bodyPr/>
          <a:lstStyle/>
          <a:p>
            <a:r>
              <a:rPr lang="en-US"/>
              <a:t>General Feedback on High-Level Concepts</a:t>
            </a:r>
          </a:p>
        </p:txBody>
      </p:sp>
      <p:sp>
        <p:nvSpPr>
          <p:cNvPr id="3" name="Content Placeholder 2">
            <a:extLst>
              <a:ext uri="{FF2B5EF4-FFF2-40B4-BE49-F238E27FC236}">
                <a16:creationId xmlns:a16="http://schemas.microsoft.com/office/drawing/2014/main" id="{EC8F2FDC-E884-C346-5D7D-57484C588ABB}"/>
              </a:ext>
            </a:extLst>
          </p:cNvPr>
          <p:cNvSpPr>
            <a:spLocks noGrp="1"/>
          </p:cNvSpPr>
          <p:nvPr>
            <p:ph idx="1"/>
          </p:nvPr>
        </p:nvSpPr>
        <p:spPr/>
        <p:txBody>
          <a:bodyPr/>
          <a:lstStyle/>
          <a:p>
            <a:r>
              <a:rPr lang="en-US"/>
              <a:t>Overall, stakeholders will need more detail on each of the design concepts provide further feedback and ultimately express a preference</a:t>
            </a:r>
          </a:p>
          <a:p>
            <a:r>
              <a:rPr lang="en-US"/>
              <a:t>General feedback focused on:</a:t>
            </a:r>
          </a:p>
          <a:p>
            <a:pPr lvl="1"/>
            <a:r>
              <a:rPr lang="en-US"/>
              <a:t>The relative technical complexity of implementing either option</a:t>
            </a:r>
          </a:p>
          <a:p>
            <a:pPr lvl="1"/>
            <a:r>
              <a:rPr lang="en-US"/>
              <a:t>To what extent DRRS would be co-optimized with other energy and AS, particularly in the real-time market</a:t>
            </a:r>
          </a:p>
          <a:p>
            <a:pPr lvl="1"/>
            <a:r>
              <a:rPr lang="en-US"/>
              <a:t>Whether it is feasible for DRRS, as a single Ancillary Service, to simultaneously satisfy both operational uncertainty needs as well as support resource adequacy </a:t>
            </a:r>
          </a:p>
          <a:p>
            <a:pPr lvl="1"/>
            <a:r>
              <a:rPr lang="en-US"/>
              <a:t>The frequency with which the procurement quantity would be determined and whether the procurement quantities would be the same in both DAM and real-time</a:t>
            </a:r>
          </a:p>
          <a:p>
            <a:pPr lvl="1"/>
            <a:r>
              <a:rPr lang="en-US"/>
              <a:t>Whether offline DRRS deployment would be reflected in the Reliability Deployment Price Adder</a:t>
            </a:r>
          </a:p>
          <a:p>
            <a:pPr lvl="1"/>
            <a:r>
              <a:rPr lang="en-US"/>
              <a:t>Settlement impacts between DAM and RT awards and how imbalances will be settled</a:t>
            </a:r>
          </a:p>
          <a:p>
            <a:r>
              <a:rPr lang="en-US"/>
              <a:t>Some of these areas of feedback require further discussion and decision, whereas others will simply require .</a:t>
            </a:r>
          </a:p>
          <a:p>
            <a:r>
              <a:rPr lang="en-US"/>
              <a:t>A common theme to the feedback was the importance of ensuring appropriate real-time outcomes while addressing the statutory language. </a:t>
            </a:r>
          </a:p>
          <a:p>
            <a:pPr lvl="2"/>
            <a:endParaRPr lang="en-US"/>
          </a:p>
          <a:p>
            <a:pPr lvl="2"/>
            <a:endParaRPr lang="en-US"/>
          </a:p>
          <a:p>
            <a:pPr lvl="2"/>
            <a:endParaRPr lang="en-US"/>
          </a:p>
          <a:p>
            <a:pPr lvl="1"/>
            <a:endParaRPr lang="en-US"/>
          </a:p>
          <a:p>
            <a:pPr lvl="1"/>
            <a:endParaRPr lang="en-US"/>
          </a:p>
        </p:txBody>
      </p:sp>
      <p:sp>
        <p:nvSpPr>
          <p:cNvPr id="4" name="Slide Number Placeholder 3">
            <a:extLst>
              <a:ext uri="{FF2B5EF4-FFF2-40B4-BE49-F238E27FC236}">
                <a16:creationId xmlns:a16="http://schemas.microsoft.com/office/drawing/2014/main" id="{A6449C9F-9BF2-EF1A-16F5-CC1A05B4D52A}"/>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57989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D8C9C0-34DB-450E-BF86-9893C7E9D9C9}"/>
              </a:ext>
            </a:extLst>
          </p:cNvPr>
          <p:cNvSpPr>
            <a:spLocks noGrp="1"/>
          </p:cNvSpPr>
          <p:nvPr>
            <p:ph sz="half" idx="1"/>
          </p:nvPr>
        </p:nvSpPr>
        <p:spPr/>
        <p:txBody>
          <a:bodyPr/>
          <a:lstStyle/>
          <a:p>
            <a:pPr marL="0" indent="0">
              <a:buNone/>
            </a:pPr>
            <a:r>
              <a:rPr lang="en-US"/>
              <a:t>Concept 1 – Multiple Pass</a:t>
            </a:r>
          </a:p>
          <a:p>
            <a:r>
              <a:rPr lang="en-US"/>
              <a:t>Under Concept 1, stakeholder feedback focused on several aspects of the design including:</a:t>
            </a:r>
          </a:p>
          <a:p>
            <a:pPr lvl="1"/>
            <a:r>
              <a:rPr lang="en-US" sz="1600">
                <a:solidFill>
                  <a:srgbClr val="5B6770"/>
                </a:solidFill>
              </a:rPr>
              <a:t>A better understanding of the incentives to offer DRRS in the first pass if it is allowed to overlap with energy and AS awards and what impact this would have on price formation</a:t>
            </a:r>
          </a:p>
          <a:p>
            <a:pPr lvl="1"/>
            <a:r>
              <a:rPr lang="en-US" sz="1600">
                <a:solidFill>
                  <a:srgbClr val="5B6770"/>
                </a:solidFill>
              </a:rPr>
              <a:t>Whether online DRRS would be subject to an offer floor requirement</a:t>
            </a:r>
          </a:p>
          <a:p>
            <a:pPr lvl="1"/>
            <a:r>
              <a:rPr lang="en-US" sz="1600">
                <a:solidFill>
                  <a:srgbClr val="5B6770"/>
                </a:solidFill>
              </a:rPr>
              <a:t>Eligibility for receiving DRRS settlement: only what is offered or all qualified DRRS resources?</a:t>
            </a:r>
          </a:p>
          <a:p>
            <a:pPr lvl="1"/>
            <a:endParaRPr lang="en-US" sz="1600">
              <a:solidFill>
                <a:srgbClr val="7C858D"/>
              </a:solidFill>
            </a:endParaRPr>
          </a:p>
        </p:txBody>
      </p:sp>
      <p:sp>
        <p:nvSpPr>
          <p:cNvPr id="3" name="Content Placeholder 2">
            <a:extLst>
              <a:ext uri="{FF2B5EF4-FFF2-40B4-BE49-F238E27FC236}">
                <a16:creationId xmlns:a16="http://schemas.microsoft.com/office/drawing/2014/main" id="{3CF1F4E1-108F-A144-FC7C-984CC4E36910}"/>
              </a:ext>
            </a:extLst>
          </p:cNvPr>
          <p:cNvSpPr>
            <a:spLocks noGrp="1"/>
          </p:cNvSpPr>
          <p:nvPr>
            <p:ph sz="half" idx="2"/>
          </p:nvPr>
        </p:nvSpPr>
        <p:spPr/>
        <p:txBody>
          <a:bodyPr/>
          <a:lstStyle/>
          <a:p>
            <a:pPr marL="0" indent="0">
              <a:buNone/>
            </a:pPr>
            <a:r>
              <a:rPr lang="en-US"/>
              <a:t>Concept 2 – Release Factor</a:t>
            </a:r>
          </a:p>
          <a:p>
            <a:r>
              <a:rPr lang="en-US"/>
              <a:t>Under Concept 2, stakeholder feedback focused on the following:</a:t>
            </a:r>
          </a:p>
          <a:p>
            <a:pPr lvl="1"/>
            <a:r>
              <a:rPr lang="en-US" sz="1600">
                <a:solidFill>
                  <a:srgbClr val="5B6770"/>
                </a:solidFill>
              </a:rPr>
              <a:t>The frequency on which the release factor would be determined and modified, if necessary</a:t>
            </a:r>
          </a:p>
          <a:p>
            <a:pPr lvl="1"/>
            <a:r>
              <a:rPr lang="en-US" sz="1600">
                <a:solidFill>
                  <a:srgbClr val="5B6770"/>
                </a:solidFill>
              </a:rPr>
              <a:t>Eligibility for receiving DRRS settlement: only what is offered or all qualified DRRS resources?</a:t>
            </a:r>
          </a:p>
          <a:p>
            <a:pPr lvl="1"/>
            <a:endParaRPr lang="en-US"/>
          </a:p>
        </p:txBody>
      </p:sp>
      <p:sp>
        <p:nvSpPr>
          <p:cNvPr id="4" name="Title 3">
            <a:extLst>
              <a:ext uri="{FF2B5EF4-FFF2-40B4-BE49-F238E27FC236}">
                <a16:creationId xmlns:a16="http://schemas.microsoft.com/office/drawing/2014/main" id="{F0C46C6A-D888-D55A-A3A4-ABA3C603DEA9}"/>
              </a:ext>
            </a:extLst>
          </p:cNvPr>
          <p:cNvSpPr>
            <a:spLocks noGrp="1"/>
          </p:cNvSpPr>
          <p:nvPr>
            <p:ph type="title"/>
          </p:nvPr>
        </p:nvSpPr>
        <p:spPr/>
        <p:txBody>
          <a:bodyPr/>
          <a:lstStyle/>
          <a:p>
            <a:r>
              <a:rPr lang="en-US"/>
              <a:t>Feedback Themes on Specific Concepts</a:t>
            </a:r>
          </a:p>
        </p:txBody>
      </p:sp>
      <p:sp>
        <p:nvSpPr>
          <p:cNvPr id="5" name="Slide Number Placeholder 4">
            <a:extLst>
              <a:ext uri="{FF2B5EF4-FFF2-40B4-BE49-F238E27FC236}">
                <a16:creationId xmlns:a16="http://schemas.microsoft.com/office/drawing/2014/main" id="{831BC327-CFDA-1BB5-2109-52AEA08F6EA3}"/>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AB6601BE-5BD9-A594-CAF2-7B79D8CF2CB3}"/>
              </a:ext>
            </a:extLst>
          </p:cNvPr>
          <p:cNvSpPr txBox="1"/>
          <p:nvPr/>
        </p:nvSpPr>
        <p:spPr>
          <a:xfrm>
            <a:off x="1191074" y="4661294"/>
            <a:ext cx="9657452" cy="646331"/>
          </a:xfrm>
          <a:prstGeom prst="rect">
            <a:avLst/>
          </a:prstGeom>
          <a:noFill/>
        </p:spPr>
        <p:txBody>
          <a:bodyPr wrap="none" rtlCol="0">
            <a:spAutoFit/>
          </a:bodyPr>
          <a:lstStyle/>
          <a:p>
            <a:r>
              <a:rPr lang="en-US"/>
              <a:t>We have collected all submitted questions and will address them throughout our subsequent </a:t>
            </a:r>
          </a:p>
          <a:p>
            <a:r>
              <a:rPr lang="en-US"/>
              <a:t>design discussions.</a:t>
            </a:r>
          </a:p>
        </p:txBody>
      </p:sp>
    </p:spTree>
    <p:extLst>
      <p:ext uri="{BB962C8B-B14F-4D97-AF65-F5344CB8AC3E}">
        <p14:creationId xmlns:p14="http://schemas.microsoft.com/office/powerpoint/2010/main" val="3554045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712B-E3F6-975C-E97A-CBCC2DEAA83C}"/>
              </a:ext>
            </a:extLst>
          </p:cNvPr>
          <p:cNvSpPr>
            <a:spLocks noGrp="1"/>
          </p:cNvSpPr>
          <p:nvPr>
            <p:ph type="title"/>
          </p:nvPr>
        </p:nvSpPr>
        <p:spPr/>
        <p:txBody>
          <a:bodyPr/>
          <a:lstStyle/>
          <a:p>
            <a:r>
              <a:rPr lang="en-US"/>
              <a:t>The Challenge of Real-Time</a:t>
            </a:r>
          </a:p>
        </p:txBody>
      </p:sp>
      <p:sp>
        <p:nvSpPr>
          <p:cNvPr id="3" name="Content Placeholder 2">
            <a:extLst>
              <a:ext uri="{FF2B5EF4-FFF2-40B4-BE49-F238E27FC236}">
                <a16:creationId xmlns:a16="http://schemas.microsoft.com/office/drawing/2014/main" id="{EC8F2FDC-E884-C346-5D7D-57484C588ABB}"/>
              </a:ext>
            </a:extLst>
          </p:cNvPr>
          <p:cNvSpPr>
            <a:spLocks noGrp="1"/>
          </p:cNvSpPr>
          <p:nvPr>
            <p:ph idx="1"/>
          </p:nvPr>
        </p:nvSpPr>
        <p:spPr/>
        <p:txBody>
          <a:bodyPr/>
          <a:lstStyle/>
          <a:p>
            <a:r>
              <a:rPr lang="en-US"/>
              <a:t>Of all the DRRS design options developed so far (NPRR1235, Multi-pass, Release factor), there is a recurring theme: how to procure, price, and deploy both online and offline resources in real-time.</a:t>
            </a:r>
          </a:p>
          <a:p>
            <a:r>
              <a:rPr lang="en-US"/>
              <a:t>Real-time issues with DRRS include:</a:t>
            </a:r>
          </a:p>
          <a:p>
            <a:pPr lvl="1"/>
            <a:r>
              <a:rPr lang="en-US"/>
              <a:t>Is it possible to procure and price DRRS in a co-optimized way within SCED for online resources?</a:t>
            </a:r>
          </a:p>
          <a:p>
            <a:pPr lvl="1"/>
            <a:r>
              <a:rPr lang="en-US"/>
              <a:t>For resources are offline and can only come online within 2 hours, what is the relevance of a SCED price? </a:t>
            </a:r>
          </a:p>
          <a:p>
            <a:pPr lvl="1"/>
            <a:r>
              <a:rPr lang="en-US"/>
              <a:t>How can the RUC engine know of DRRS resources in order to deploy them in advance of non-DRRS offline resources, thereby satisfying the statutory requirement to reduce RUC by the amount of DRRS procured?</a:t>
            </a:r>
          </a:p>
          <a:p>
            <a:pPr lvl="1"/>
            <a:r>
              <a:rPr lang="en-US"/>
              <a:t>What risk is there of inappropriately elevating or depressing other energy and AS prices when deploying DRRS?</a:t>
            </a:r>
          </a:p>
          <a:p>
            <a:r>
              <a:rPr lang="en-US"/>
              <a:t>Much of the feedback we have received indicates that getting clarity on real-time procurement and pricing is necessary, independent of the design option employed.</a:t>
            </a:r>
          </a:p>
          <a:p>
            <a:r>
              <a:rPr lang="en-US"/>
              <a:t>As such, our collective design efforts in the near term will emphasize solving these critical real-time issues and then turn our attention to further developing broader design options</a:t>
            </a:r>
          </a:p>
        </p:txBody>
      </p:sp>
      <p:sp>
        <p:nvSpPr>
          <p:cNvPr id="4" name="Slide Number Placeholder 3">
            <a:extLst>
              <a:ext uri="{FF2B5EF4-FFF2-40B4-BE49-F238E27FC236}">
                <a16:creationId xmlns:a16="http://schemas.microsoft.com/office/drawing/2014/main" id="{A6449C9F-9BF2-EF1A-16F5-CC1A05B4D52A}"/>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4094363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1FDC9-335F-8C5F-72CD-7E00A8A33C03}"/>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608C721D-C16C-6569-9E85-A14AF0698823}"/>
              </a:ext>
            </a:extLst>
          </p:cNvPr>
          <p:cNvSpPr>
            <a:spLocks noGrp="1"/>
          </p:cNvSpPr>
          <p:nvPr>
            <p:ph idx="1"/>
          </p:nvPr>
        </p:nvSpPr>
        <p:spPr/>
        <p:txBody>
          <a:bodyPr/>
          <a:lstStyle/>
          <a:p>
            <a:r>
              <a:rPr lang="en-US"/>
              <a:t>As noted in previous DRRS design discussions, ERCOT has yet to rationalize the issues that arise from the competing attributes of the DRRS statutory language, specifically:</a:t>
            </a:r>
          </a:p>
          <a:p>
            <a:pPr lvl="1"/>
            <a:r>
              <a:rPr lang="en-US"/>
              <a:t>Procuring DRRS “on a real-time basis” and how this relates to offline resources who may take up to 2 hours to come online</a:t>
            </a:r>
          </a:p>
          <a:p>
            <a:pPr lvl="1"/>
            <a:r>
              <a:rPr lang="en-US"/>
              <a:t>The timeframe for pricing “real-time” DRRS and how this pricing can be co-optimized with energy and other AS </a:t>
            </a:r>
          </a:p>
          <a:p>
            <a:pPr lvl="1"/>
            <a:r>
              <a:rPr lang="en-US"/>
              <a:t>Reducing RUC by the amount of DRRS procured</a:t>
            </a:r>
          </a:p>
          <a:p>
            <a:r>
              <a:rPr lang="en-US"/>
              <a:t>ERCOT will be scheduling an in-person workshop in February to invite stakeholder input and discussion on these and other issues related to the real-time considerations for DRRS</a:t>
            </a:r>
          </a:p>
          <a:p>
            <a:pPr lvl="1"/>
            <a:r>
              <a:rPr lang="en-US"/>
              <a:t>The date will be published shortly, and all stakeholders are invited to participate</a:t>
            </a:r>
          </a:p>
          <a:p>
            <a:r>
              <a:rPr lang="en-US"/>
              <a:t>As we make progress on resolving these real-time issues, we will continue to refine the design of the “Multiple-pass” and “Release factor” concepts and schedule another workshop focused on these design options.</a:t>
            </a:r>
          </a:p>
          <a:p>
            <a:pPr lvl="1"/>
            <a:r>
              <a:rPr lang="en-US"/>
              <a:t>Following the design options workshop, we will bring the discussion back into the ERCOT stakeholder process to review, comment on, and approve NPRR language</a:t>
            </a:r>
          </a:p>
        </p:txBody>
      </p:sp>
      <p:sp>
        <p:nvSpPr>
          <p:cNvPr id="4" name="Slide Number Placeholder 3">
            <a:extLst>
              <a:ext uri="{FF2B5EF4-FFF2-40B4-BE49-F238E27FC236}">
                <a16:creationId xmlns:a16="http://schemas.microsoft.com/office/drawing/2014/main" id="{5EA13BDF-03B5-4BC0-D44F-4AD3E3E8E4DB}"/>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8288438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6779995893D9842BA3FA5B9B5E7FD29" ma:contentTypeVersion="5" ma:contentTypeDescription="Create a new document." ma:contentTypeScope="" ma:versionID="0f6bd377a20fd807022af7c242a5f6d1">
  <xsd:schema xmlns:xsd="http://www.w3.org/2001/XMLSchema" xmlns:xs="http://www.w3.org/2001/XMLSchema" xmlns:p="http://schemas.microsoft.com/office/2006/metadata/properties" xmlns:ns2="3c917f14-8d40-4289-92aa-fd10f73581c9" targetNamespace="http://schemas.microsoft.com/office/2006/metadata/properties" ma:root="true" ma:fieldsID="3cd54cdcc8ce6596be0db7cc58664dce" ns2:_="">
    <xsd:import namespace="3c917f14-8d40-4289-92aa-fd10f73581c9"/>
    <xsd:element name="properties">
      <xsd:complexType>
        <xsd:sequence>
          <xsd:element name="documentManagement">
            <xsd:complexType>
              <xsd:all>
                <xsd:element ref="ns2:Audience" minOccurs="0"/>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917f14-8d40-4289-92aa-fd10f73581c9" elementFormDefault="qualified">
    <xsd:import namespace="http://schemas.microsoft.com/office/2006/documentManagement/types"/>
    <xsd:import namespace="http://schemas.microsoft.com/office/infopath/2007/PartnerControls"/>
    <xsd:element name="Audience" ma:index="8" nillable="true" ma:displayName="Audience" ma:format="Dropdown" ma:internalName="Audience">
      <xsd:simpleType>
        <xsd:restriction base="dms:Choice">
          <xsd:enumeration value="Public"/>
          <xsd:enumeration value="Internal"/>
          <xsd:enumeration value="Confidential"/>
          <xsd:enumeration value="Board of Directors"/>
        </xsd:restriction>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udience xmlns="3c917f14-8d40-4289-92aa-fd10f73581c9">Public</Audience>
  </documentManagement>
</p:properties>
</file>

<file path=customXml/itemProps1.xml><?xml version="1.0" encoding="utf-8"?>
<ds:datastoreItem xmlns:ds="http://schemas.openxmlformats.org/officeDocument/2006/customXml" ds:itemID="{C03371E9-E5FE-4CE0-995D-2FAC14F9867D}">
  <ds:schemaRefs>
    <ds:schemaRef ds:uri="3c917f14-8d40-4289-92aa-fd10f73581c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1A526C54-2038-4DDB-9077-84C80FF069E0}">
  <ds:schemaRefs>
    <ds:schemaRef ds:uri="3c917f14-8d40-4289-92aa-fd10f73581c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3</vt:i4>
      </vt:variant>
      <vt:variant>
        <vt:lpstr>Slide Titles</vt:lpstr>
      </vt:variant>
      <vt:variant>
        <vt:i4>6</vt:i4>
      </vt:variant>
    </vt:vector>
  </HeadingPairs>
  <TitlesOfParts>
    <vt:vector size="9" baseType="lpstr">
      <vt:lpstr>1_Custom Design</vt:lpstr>
      <vt:lpstr>Horizontal Theme</vt:lpstr>
      <vt:lpstr>Vertical Theme</vt:lpstr>
      <vt:lpstr>PowerPoint Presentation</vt:lpstr>
      <vt:lpstr>DRRS Redesign Recap</vt:lpstr>
      <vt:lpstr>General Feedback on High-Level Concepts</vt:lpstr>
      <vt:lpstr>Feedback Themes on Specific Concepts</vt:lpstr>
      <vt:lpstr>The Challenge of Real-Time</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revision>1</cp:revision>
  <cp:lastPrinted>2017-10-10T21:31:05Z</cp:lastPrinted>
  <dcterms:created xsi:type="dcterms:W3CDTF">2016-01-21T15:20:31Z</dcterms:created>
  <dcterms:modified xsi:type="dcterms:W3CDTF">2025-01-23T18:26:16Z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0x01010056779995893D9842BA3FA5B9B5E7FD29</vt:lpwstr>
  </property>
  <property fmtid="{D5CDD505-2E9C-101B-9397-08002B2CF9AE}" pid="3" name="MSIP_Label_7084cbda-52b8-46fb-a7b7-cb5bd465ed85_Enabled">
    <vt:lpwstr>true</vt:lpwstr>
  </property>
  <property fmtid="{D5CDD505-2E9C-101B-9397-08002B2CF9AE}" pid="4" name="MSIP_Label_7084cbda-52b8-46fb-a7b7-cb5bd465ed85_SetDate">
    <vt:lpwstr>2023-06-12T14:23:41Z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2010146c-0011-47e0-87c0-aaebb2024fc3</vt:lpwstr>
  </property>
  <property fmtid="{D5CDD505-2E9C-101B-9397-08002B2CF9AE}" pid="9" name="MSIP_Label_7084cbda-52b8-46fb-a7b7-cb5bd465ed85_ContentBits">
    <vt:lpwstr>0</vt:lpwstr>
  </property>
  <property fmtid="{D5CDD505-2E9C-101B-9397-08002B2CF9AE}" pid="10" name="Order">
    <vt:r8>2600</vt:r8>
  </property>
  <property fmtid="{D5CDD505-2E9C-101B-9397-08002B2CF9AE}" pid="11" name="xd_Signature">
    <vt:bool>false</vt:bool>
  </property>
  <property fmtid="{D5CDD505-2E9C-101B-9397-08002B2CF9AE}" pid="12" name="xd_ProgID">
    <vt:lpwstr/>
  </property>
  <property fmtid="{D5CDD505-2E9C-101B-9397-08002B2CF9AE}" pid="13" name="Audience">
    <vt:lpwstr>Public</vt:lpwstr>
  </property>
  <property fmtid="{D5CDD505-2E9C-101B-9397-08002B2CF9AE}" pid="14" name="ComplianceAssetId">
    <vt:lpwstr/>
  </property>
  <property fmtid="{D5CDD505-2E9C-101B-9397-08002B2CF9AE}" pid="15" name="TemplateUrl">
    <vt:lpwstr/>
  </property>
  <property fmtid="{D5CDD505-2E9C-101B-9397-08002B2CF9AE}" pid="16" name="Dimensions">
    <vt:lpwstr>Default Width</vt:lpwstr>
  </property>
  <property fmtid="{D5CDD505-2E9C-101B-9397-08002B2CF9AE}" pid="17" name="_ExtendedDescription">
    <vt:lpwstr/>
  </property>
  <property fmtid="{D5CDD505-2E9C-101B-9397-08002B2CF9AE}" pid="18" name="TriggerFlowInfo">
    <vt:lpwstr/>
  </property>
</Properties>
</file>