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0308" autoAdjust="0"/>
  </p:normalViewPr>
  <p:slideViewPr>
    <p:cSldViewPr showGuides="1">
      <p:cViewPr varScale="1">
        <p:scale>
          <a:sx n="90" d="100"/>
          <a:sy n="90" d="100"/>
        </p:scale>
        <p:origin x="227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months. There is a slight increase in regulation down during HE9-13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December 2024 is consistent with that of the previous two years. There was a slight increase in regulation down deployment from HE 10-12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70% for all hours and lower compared to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2.05% which is less than last December. FFRS originally wasn’t accounted for in the regulation calculations but is now included.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2.08%, which is lower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118 and peak hours is 48.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125 and peak hours is 40.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higher than the previous two years from HE 1-12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HE 9-12 had significant under forecasted load, and HE 17 had significant over forecasted load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12/26/2024 HE7 -&gt;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858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12/26/2024 HE11 -&gt;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-612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December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consistent and smaller than the persistence forecast on average.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December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</a:t>
            </a:r>
            <a:r>
              <a:rPr lang="en-US"/>
              <a:t>January 23, </a:t>
            </a:r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0665" y="1163340"/>
            <a:ext cx="8114215" cy="45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605" y="1109750"/>
            <a:ext cx="6272786" cy="46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9" y="990600"/>
            <a:ext cx="8399899" cy="51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9" y="1019521"/>
            <a:ext cx="8399899" cy="51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8" y="1017841"/>
            <a:ext cx="8635301" cy="48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137" y="983451"/>
            <a:ext cx="5329721" cy="48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902" y="2565101"/>
            <a:ext cx="6216193" cy="17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15719" y="1189205"/>
            <a:ext cx="6703028" cy="4479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1765" y="1631683"/>
            <a:ext cx="1883415" cy="978279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3715" y="1168765"/>
            <a:ext cx="6776566" cy="4520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110" y="1600200"/>
            <a:ext cx="1655561" cy="835817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1576" y="1386253"/>
            <a:ext cx="7177045" cy="4402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176" y="1689378"/>
            <a:ext cx="1515453" cy="729056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7970" y="1152891"/>
            <a:ext cx="7964257" cy="4552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480" y="1390603"/>
            <a:ext cx="1595907" cy="724628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2613" y="1124746"/>
            <a:ext cx="7418771" cy="46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5271" y="1133325"/>
            <a:ext cx="7538772" cy="45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6795" y="1110870"/>
            <a:ext cx="7590406" cy="46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5024" y="1117840"/>
            <a:ext cx="7553947" cy="46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913" y="1131821"/>
            <a:ext cx="7394171" cy="45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7406" y="1199664"/>
            <a:ext cx="7229182" cy="44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5672" y="1138252"/>
            <a:ext cx="7252650" cy="45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917" y="1318762"/>
            <a:ext cx="8268145" cy="42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1022" y="1155274"/>
            <a:ext cx="7458152" cy="4547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985" y="4324122"/>
            <a:ext cx="1546788" cy="803429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9557" y="1509091"/>
            <a:ext cx="7601082" cy="38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60" y="1614455"/>
            <a:ext cx="7588875" cy="36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00DFA-67A7-36C8-C2E9-BC0E756C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25" y="793531"/>
            <a:ext cx="8215149" cy="49290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5512" y="1082514"/>
            <a:ext cx="7232971" cy="46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9498" y="1086201"/>
            <a:ext cx="7105002" cy="4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4035" y="1155766"/>
            <a:ext cx="6975928" cy="45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7079" y="1122611"/>
            <a:ext cx="7066039" cy="46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956" y="2426981"/>
            <a:ext cx="5734083" cy="20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113925</TotalTime>
  <Words>1547</Words>
  <Application>Microsoft Office PowerPoint</Application>
  <PresentationFormat>On-screen Show (4:3)</PresentationFormat>
  <Paragraphs>211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1246</cp:revision>
  <cp:lastPrinted>2016-01-21T20:53:15Z</cp:lastPrinted>
  <dcterms:created xsi:type="dcterms:W3CDTF">2016-01-21T15:20:31Z</dcterms:created>
  <dcterms:modified xsi:type="dcterms:W3CDTF">2025-01-22T18:59:53Z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