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00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78614" autoAdjust="0"/>
  </p:normalViewPr>
  <p:slideViewPr>
    <p:cSldViewPr showGuides="1">
      <p:cViewPr varScale="1">
        <p:scale>
          <a:sx n="101" d="100"/>
          <a:sy n="101" d="100"/>
        </p:scale>
        <p:origin x="156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-402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609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60.014 Hz</a:t>
            </a:r>
          </a:p>
          <a:p>
            <a:r>
              <a:rPr lang="en-US" baseline="0" dirty="0"/>
              <a:t>Minimum Frequency: 59.932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3 minutes 48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Unknown at this time.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255 MW of regulation Up was deployed </a:t>
            </a:r>
            <a:r>
              <a:rPr lang="en-US" baseline="0"/>
              <a:t>and SCED </a:t>
            </a:r>
            <a:r>
              <a:rPr lang="en-US" baseline="0" dirty="0"/>
              <a:t>manual offset of 300 MW was applied </a:t>
            </a:r>
            <a:r>
              <a:rPr lang="en-US" baseline="0"/>
              <a:t>during the event</a:t>
            </a:r>
            <a:endParaRPr lang="en-US" baseline="0" dirty="0"/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C point is 59.932 Hz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December 2024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January 23,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12/1/2024 5:18:48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F56C13-37F4-CD05-FC46-92F1C9A589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19200"/>
            <a:ext cx="8686800" cy="441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43143</TotalTime>
  <Words>109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12/1/2024 5:18:48 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797</cp:revision>
  <cp:lastPrinted>2016-01-21T20:53:15Z</cp:lastPrinted>
  <dcterms:created xsi:type="dcterms:W3CDTF">2016-01-21T15:20:31Z</dcterms:created>
  <dcterms:modified xsi:type="dcterms:W3CDTF">2025-01-22T15:51:28Z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